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587" autoAdjust="0"/>
  </p:normalViewPr>
  <p:slideViewPr>
    <p:cSldViewPr snapToGrid="0">
      <p:cViewPr>
        <p:scale>
          <a:sx n="100" d="100"/>
          <a:sy n="100" d="100"/>
        </p:scale>
        <p:origin x="9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0840194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25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5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873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457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43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051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0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732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832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593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932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2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B590B5-AF85-423B-AD90-CD78A78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906276"/>
            <a:ext cx="11753846" cy="306564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大部分時候可以視為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是專門用來定義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通常定義</a:t>
            </a:r>
            <a:r>
              <a:rPr lang="zh-TW" altLang="en-US">
                <a:solidFill>
                  <a:srgbClr val="00B0F0"/>
                </a:solidFill>
              </a:rPr>
              <a:t>動態抽象方法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交由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en-US" altLang="zh-TW">
                <a:solidFill>
                  <a:srgbClr val="FFC000"/>
                </a:solidFill>
              </a:rPr>
              <a:t>(implement)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去定義實際要執行什麼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可以定義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，且皆為</a:t>
            </a:r>
            <a:r>
              <a:rPr lang="zh-TW" altLang="en-US">
                <a:solidFill>
                  <a:srgbClr val="00B0F0"/>
                </a:solidFill>
              </a:rPr>
              <a:t>公開靜態不可變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公開動態抽象方法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，一個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219075" y="3962284"/>
            <a:ext cx="5800725" cy="830997"/>
            <a:chOff x="-147638" y="5327273"/>
            <a:chExt cx="5800725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638" y="5327273"/>
              <a:ext cx="580072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219075" y="5742627"/>
            <a:ext cx="11753847" cy="831734"/>
            <a:chOff x="1400175" y="5086171"/>
            <a:chExt cx="11753847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086171"/>
              <a:ext cx="11753847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2462806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219075" y="4852271"/>
            <a:ext cx="11753846" cy="831366"/>
            <a:chOff x="80962" y="5327273"/>
            <a:chExt cx="11753846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62" y="5327273"/>
              <a:ext cx="11753846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114359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0" y="3958417"/>
            <a:ext cx="5800725" cy="830997"/>
            <a:chOff x="657225" y="5327273"/>
            <a:chExt cx="5800725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5327273"/>
              <a:ext cx="580072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766735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816</TotalTime>
  <Words>1557</Words>
  <Application>Microsoft Office PowerPoint</Application>
  <PresentationFormat>寬螢幕</PresentationFormat>
  <Paragraphs>119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11_介面</dc:title>
  <dc:creator>TYIC</dc:creator>
  <cp:lastModifiedBy>Jacky Chiu</cp:lastModifiedBy>
  <cp:revision>325</cp:revision>
  <dcterms:created xsi:type="dcterms:W3CDTF">2024-08-22T05:21:15Z</dcterms:created>
  <dcterms:modified xsi:type="dcterms:W3CDTF">2024-08-24T15:44:47Z</dcterms:modified>
</cp:coreProperties>
</file>