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1" r:id="rId42"/>
    <p:sldId id="310" r:id="rId43"/>
    <p:sldId id="297" r:id="rId44"/>
    <p:sldId id="314" r:id="rId45"/>
    <p:sldId id="313" r:id="rId46"/>
    <p:sldId id="298" r:id="rId47"/>
    <p:sldId id="299" r:id="rId48"/>
    <p:sldId id="312" r:id="rId49"/>
    <p:sldId id="301" r:id="rId50"/>
    <p:sldId id="302" r:id="rId51"/>
    <p:sldId id="315" r:id="rId52"/>
    <p:sldId id="316" r:id="rId53"/>
    <p:sldId id="300" r:id="rId54"/>
    <p:sldId id="303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2024/8/19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</a:t>
            </a:r>
            <a:r>
              <a:rPr lang="zh-TW" altLang="en-US" sz="2000">
                <a:solidFill>
                  <a:srgbClr val="00B0F0"/>
                </a:solidFill>
              </a:rPr>
              <a:t>值</a:t>
            </a:r>
            <a:r>
              <a:rPr lang="en-US" altLang="zh-TW" sz="2000">
                <a:solidFill>
                  <a:srgbClr val="00B0F0"/>
                </a:solidFill>
              </a:rPr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特別注意，同一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  <a:r>
              <a:rPr lang="zh-TW" altLang="en-US"/>
              <a:t>中，已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183"/>
          </a:xfrm>
        </p:spPr>
        <p:txBody>
          <a:bodyPr/>
          <a:lstStyle/>
          <a:p>
            <a:r>
              <a:rPr lang="zh-TW" altLang="en-US"/>
              <a:t>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210832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211094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3646230"/>
            <a:ext cx="10515599" cy="2565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Java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</a:t>
            </a:r>
            <a:r>
              <a:rPr lang="zh-TW" altLang="en-US"/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en-US" altLang="zh-TW">
                <a:solidFill>
                  <a:srgbClr val="00B0F0"/>
                </a:solidFill>
              </a:rPr>
              <a:t>(interface)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是指永遠不變的數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下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3796</TotalTime>
  <Words>6975</Words>
  <Application>Microsoft Office PowerPoint</Application>
  <PresentationFormat>寬螢幕</PresentationFormat>
  <Paragraphs>848</Paragraphs>
  <Slides>54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1722</cp:revision>
  <dcterms:created xsi:type="dcterms:W3CDTF">2024-07-05T16:51:58Z</dcterms:created>
  <dcterms:modified xsi:type="dcterms:W3CDTF">2024-08-19T04:38:31Z</dcterms:modified>
</cp:coreProperties>
</file>