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0426877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527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601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426918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59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959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1361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21027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3223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239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1609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828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08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130"/>
            <a:ext cx="10515600" cy="3831104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52" y="3127416"/>
              <a:ext cx="383248" cy="374916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926" y="1102035"/>
            <a:ext cx="383248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301</TotalTime>
  <Words>581</Words>
  <Application>Microsoft Office PowerPoint</Application>
  <PresentationFormat>寬螢幕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Consolas</vt:lpstr>
      <vt:lpstr>TYIC</vt:lpstr>
      <vt:lpstr>包裝類別與工具類別(1)</vt:lpstr>
      <vt:lpstr>包裝類別</vt:lpstr>
      <vt:lpstr>包裝類別</vt:lpstr>
      <vt:lpstr>自動拆箱</vt:lpstr>
      <vt:lpstr>自動裝箱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Jacky Chiu</cp:lastModifiedBy>
  <cp:revision>93</cp:revision>
  <dcterms:created xsi:type="dcterms:W3CDTF">2024-08-18T12:40:15Z</dcterms:created>
  <dcterms:modified xsi:type="dcterms:W3CDTF">2024-08-19T16:59:34Z</dcterms:modified>
</cp:coreProperties>
</file>