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314" r:id="rId16"/>
    <p:sldId id="278" r:id="rId17"/>
    <p:sldId id="268" r:id="rId18"/>
    <p:sldId id="270" r:id="rId19"/>
    <p:sldId id="313" r:id="rId20"/>
    <p:sldId id="271" r:id="rId21"/>
    <p:sldId id="269" r:id="rId22"/>
    <p:sldId id="272" r:id="rId23"/>
    <p:sldId id="277" r:id="rId24"/>
    <p:sldId id="273" r:id="rId25"/>
    <p:sldId id="274" r:id="rId26"/>
    <p:sldId id="275" r:id="rId27"/>
    <p:sldId id="276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3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BD2D-E243-497C-8F47-641514C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61A3A-7C60-4318-9774-2CDF3D79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496"/>
          </a:xfrm>
        </p:spPr>
        <p:txBody>
          <a:bodyPr/>
          <a:lstStyle/>
          <a:p>
            <a:r>
              <a:rPr lang="zh-TW" altLang="en-US"/>
              <a:t>常見 </a:t>
            </a:r>
            <a:r>
              <a:rPr lang="en-US" altLang="zh-TW"/>
              <a:t>for </a:t>
            </a:r>
            <a:r>
              <a:rPr lang="zh-TW" altLang="en-US"/>
              <a:t>循環架構與其循環次數：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52B4C-868B-46A5-AFD8-7A1754E7854D}"/>
              </a:ext>
            </a:extLst>
          </p:cNvPr>
          <p:cNvSpPr txBox="1"/>
          <p:nvPr/>
        </p:nvSpPr>
        <p:spPr>
          <a:xfrm>
            <a:off x="1814430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n([0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7D7673-D60E-4F62-8CB2-FACE7317EAC6}"/>
              </a:ext>
            </a:extLst>
          </p:cNvPr>
          <p:cNvSpPr txBox="1"/>
          <p:nvPr/>
        </p:nvSpPr>
        <p:spPr>
          <a:xfrm>
            <a:off x="7839695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n([1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235349-9B25-4C6B-A685-18E9B4673865}"/>
              </a:ext>
            </a:extLst>
          </p:cNvPr>
          <p:cNvSpPr txBox="1"/>
          <p:nvPr/>
        </p:nvSpPr>
        <p:spPr>
          <a:xfrm>
            <a:off x="7652144" y="4446129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07682-BA62-4324-9FDF-AFD163DD607A}"/>
              </a:ext>
            </a:extLst>
          </p:cNvPr>
          <p:cNvSpPr txBox="1"/>
          <p:nvPr/>
        </p:nvSpPr>
        <p:spPr>
          <a:xfrm>
            <a:off x="1832060" y="446138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0)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m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78EFE-EB39-4F6B-9A9D-D733E337D748}"/>
              </a:ext>
            </a:extLst>
          </p:cNvPr>
          <p:cNvGrpSpPr/>
          <p:nvPr/>
        </p:nvGrpSpPr>
        <p:grpSpPr>
          <a:xfrm>
            <a:off x="6863468" y="1937644"/>
            <a:ext cx="4490332" cy="923330"/>
            <a:chOff x="6863468" y="2572394"/>
            <a:chExt cx="4490332" cy="92333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848D4FF-6A3C-4CB5-9AE1-4FFCABF6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8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682F3B-BC63-403F-AC5C-29A7C8A9413C}"/>
                </a:ext>
              </a:extLst>
            </p:cNvPr>
            <p:cNvSpPr txBox="1"/>
            <p:nvPr/>
          </p:nvSpPr>
          <p:spPr>
            <a:xfrm>
              <a:off x="10720289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E07B6D-EF9D-43F8-B08C-AB19C0EBE8B2}"/>
              </a:ext>
            </a:extLst>
          </p:cNvPr>
          <p:cNvGrpSpPr/>
          <p:nvPr/>
        </p:nvGrpSpPr>
        <p:grpSpPr>
          <a:xfrm>
            <a:off x="6863467" y="3522799"/>
            <a:ext cx="4490332" cy="923330"/>
            <a:chOff x="6863467" y="4315082"/>
            <a:chExt cx="4490332" cy="92333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0CB11EC-283D-42C3-BADD-C9BE4C52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7" y="4315082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CD255B-C00E-454A-A501-55F6F2BCDBB5}"/>
                </a:ext>
              </a:extLst>
            </p:cNvPr>
            <p:cNvSpPr txBox="1"/>
            <p:nvPr/>
          </p:nvSpPr>
          <p:spPr>
            <a:xfrm>
              <a:off x="10720289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1DDAE79-8889-4BEF-AF84-BE05EA48B483}"/>
              </a:ext>
            </a:extLst>
          </p:cNvPr>
          <p:cNvGrpSpPr/>
          <p:nvPr/>
        </p:nvGrpSpPr>
        <p:grpSpPr>
          <a:xfrm>
            <a:off x="838199" y="3522799"/>
            <a:ext cx="4490332" cy="923330"/>
            <a:chOff x="838199" y="4315082"/>
            <a:chExt cx="4490332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F4641D1-F3CE-4F26-AF38-C1DD743C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15082"/>
              <a:ext cx="4490331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D1D533-A457-4A36-A349-53812F52D5EF}"/>
                </a:ext>
              </a:extLst>
            </p:cNvPr>
            <p:cNvSpPr txBox="1"/>
            <p:nvPr/>
          </p:nvSpPr>
          <p:spPr>
            <a:xfrm>
              <a:off x="4695024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05D063-2398-4EA9-946B-8B084F0DB51A}"/>
              </a:ext>
            </a:extLst>
          </p:cNvPr>
          <p:cNvGrpSpPr/>
          <p:nvPr/>
        </p:nvGrpSpPr>
        <p:grpSpPr>
          <a:xfrm>
            <a:off x="838200" y="1937644"/>
            <a:ext cx="4490332" cy="923330"/>
            <a:chOff x="838200" y="2572394"/>
            <a:chExt cx="4490332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77B65A-5D04-46A2-AD14-A539257F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70F5A5-477C-4CEC-91A1-7FCE8118EE5A}"/>
                </a:ext>
              </a:extLst>
            </p:cNvPr>
            <p:cNvSpPr txBox="1"/>
            <p:nvPr/>
          </p:nvSpPr>
          <p:spPr>
            <a:xfrm>
              <a:off x="4695024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8710F-2AE7-4996-A82B-7D8B07E66C97}"/>
              </a:ext>
            </a:extLst>
          </p:cNvPr>
          <p:cNvSpPr txBox="1"/>
          <p:nvPr/>
        </p:nvSpPr>
        <p:spPr>
          <a:xfrm>
            <a:off x="838199" y="5139004"/>
            <a:ext cx="105155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集合為若干不重複元素形成的群體，以列舉法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2 , ... ,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或描述法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變數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、閉區間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∩ 表交集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兩集合共有元素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的元素個數、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為所有整數之集合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74CD2B-5E48-465B-8C1E-3A89799902CC}"/>
              </a:ext>
            </a:extLst>
          </p:cNvPr>
          <p:cNvGrpSpPr/>
          <p:nvPr/>
        </p:nvGrpSpPr>
        <p:grpSpPr>
          <a:xfrm>
            <a:off x="9340744" y="5945067"/>
            <a:ext cx="2013052" cy="394266"/>
            <a:chOff x="9389406" y="6123076"/>
            <a:chExt cx="2013052" cy="394266"/>
          </a:xfrm>
        </p:grpSpPr>
        <p:pic>
          <p:nvPicPr>
            <p:cNvPr id="26" name="圖片 25">
              <a:hlinkClick r:id="rId3"/>
              <a:extLst>
                <a:ext uri="{FF2B5EF4-FFF2-40B4-BE49-F238E27FC236}">
                  <a16:creationId xmlns:a16="http://schemas.microsoft.com/office/drawing/2014/main" id="{9356F631-AE1E-47E8-9D12-9DFCEA89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5BD5AD4-E69D-4146-8D3B-640752C9F7A4}"/>
                </a:ext>
              </a:extLst>
            </p:cNvPr>
            <p:cNvSpPr txBox="1"/>
            <p:nvPr/>
          </p:nvSpPr>
          <p:spPr>
            <a:xfrm>
              <a:off x="9389406" y="613554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維基百科</a:t>
              </a:r>
              <a:r>
                <a:rPr lang="en-US" altLang="zh-TW"/>
                <a:t>-</a:t>
              </a:r>
              <a:r>
                <a:rPr lang="zh-TW" altLang="en-US"/>
                <a:t>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98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2722</TotalTime>
  <Words>4799</Words>
  <Application>Microsoft Office PowerPoint</Application>
  <PresentationFormat>寬螢幕</PresentationFormat>
  <Paragraphs>345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微軟正黑體 Light</vt:lpstr>
      <vt:lpstr>Arial</vt:lpstr>
      <vt:lpstr>Calibri</vt:lpstr>
      <vt:lpstr>Consolas</vt:lpstr>
      <vt:lpstr>JetBrains Mono</vt:lpstr>
      <vt:lpstr>Times New Roman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Myster</cp:lastModifiedBy>
  <cp:revision>614</cp:revision>
  <dcterms:created xsi:type="dcterms:W3CDTF">2024-07-12T16:14:45Z</dcterms:created>
  <dcterms:modified xsi:type="dcterms:W3CDTF">2024-11-22T15:50:05Z</dcterms:modified>
</cp:coreProperties>
</file>