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"/>
  </p:notes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2025/2/12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853712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1698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1196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19502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75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yshic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第四屆社團幹部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指導老師：吳佳憲 老師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請至社團網站查看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https://tyshic.github.io/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F6CEA-B58E-4CF8-986E-E532B40A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投影片問題反饋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94230-D23B-4224-8356-634FFBB5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對於投影片有任何問題</a:t>
            </a:r>
            <a:endParaRPr lang="en-US" altLang="zh-TW"/>
          </a:p>
          <a:p>
            <a:r>
              <a:rPr lang="zh-TW" altLang="en-US"/>
              <a:t>請至 </a:t>
            </a:r>
            <a:r>
              <a:rPr lang="en-US" altLang="zh-TW"/>
              <a:t>github </a:t>
            </a:r>
            <a:r>
              <a:rPr lang="zh-TW" altLang="en-US"/>
              <a:t>開啟 </a:t>
            </a:r>
            <a:r>
              <a:rPr lang="en-US" altLang="zh-TW"/>
              <a:t>issue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https://github.com/TYSHIC/slides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162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579</TotalTime>
  <Words>77</Words>
  <Application>Microsoft Office PowerPoint</Application>
  <PresentationFormat>寬螢幕</PresentationFormat>
  <Paragraphs>17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TYIC</vt:lpstr>
      <vt:lpstr>基本事項</vt:lpstr>
      <vt:lpstr>第四屆社團幹部</vt:lpstr>
      <vt:lpstr>課程大綱</vt:lpstr>
      <vt:lpstr>投影片問題反饋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01_社團基本事項</dc:title>
  <dc:creator>TYIC</dc:creator>
  <cp:lastModifiedBy>Myster</cp:lastModifiedBy>
  <cp:revision>155</cp:revision>
  <dcterms:created xsi:type="dcterms:W3CDTF">2024-04-26T12:14:03Z</dcterms:created>
  <dcterms:modified xsi:type="dcterms:W3CDTF">2025-02-11T17:29:03Z</dcterms:modified>
</cp:coreProperties>
</file>