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21170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6163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849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972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09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953" y="1122363"/>
            <a:ext cx="9628094" cy="2387600"/>
          </a:xfrm>
        </p:spPr>
        <p:txBody>
          <a:bodyPr/>
          <a:lstStyle/>
          <a:p>
            <a:r>
              <a:rPr lang="zh-TW" altLang="en-US"/>
              <a:t>編輯器與第一個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2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>
                <a:solidFill>
                  <a:srgbClr val="00B0F0"/>
                </a:solidFill>
              </a:rPr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Shift + 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彈出選單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選擇「</a:t>
            </a:r>
            <a:r>
              <a:rPr lang="zh-TW" altLang="en-US">
                <a:solidFill>
                  <a:srgbClr val="92D050"/>
                </a:solidFill>
              </a:rPr>
              <a:t>在這裡開啟 </a:t>
            </a:r>
            <a:r>
              <a:rPr lang="en-US" altLang="zh-TW">
                <a:solidFill>
                  <a:srgbClr val="92D050"/>
                </a:solidFill>
              </a:rPr>
              <a:t>PowerShell</a:t>
            </a:r>
            <a:r>
              <a:rPr lang="zh-TW" altLang="en-US">
                <a:solidFill>
                  <a:srgbClr val="92D050"/>
                </a:solidFill>
              </a:rPr>
              <a:t> 視窗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360407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726301" y="3093172"/>
            <a:ext cx="745356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Consolas"/>
                <a:ea typeface="微軟正黑體 Light"/>
              </a:rPr>
              <a:t>E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nter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33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bash/cmd/PowerShell</a:t>
            </a:r>
            <a:r>
              <a:rPr lang="en-US" altLang="zh-TW"/>
              <a:t>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\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814</TotalTime>
  <Words>1340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開啟 PowerShell / cmd</vt:lpstr>
      <vt:lpstr>編譯與執行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Myster</cp:lastModifiedBy>
  <cp:revision>255</cp:revision>
  <dcterms:created xsi:type="dcterms:W3CDTF">2024-07-05T16:42:16Z</dcterms:created>
  <dcterms:modified xsi:type="dcterms:W3CDTF">2025-02-11T17:25:14Z</dcterms:modified>
</cp:coreProperties>
</file>