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7744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6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3127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638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43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survey.stackoverflow.co/2023/#most-popular-technologies-new-collab-too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59261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35093" y="278139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4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Myster</cp:lastModifiedBy>
  <cp:revision>464</cp:revision>
  <dcterms:created xsi:type="dcterms:W3CDTF">2024-07-10T03:40:13Z</dcterms:created>
  <dcterms:modified xsi:type="dcterms:W3CDTF">2025-02-11T17:24:45Z</dcterms:modified>
</cp:coreProperties>
</file>