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59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24222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3113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323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27339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71C3-BCFD-4718-B098-7F99B85E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0B48A-1812-4829-8F89-E6E7D2F5B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專案：物品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33B871-C8D6-44CE-9B7B-EE45521D0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15575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7BC66-C171-4C3A-8270-E0412788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物品和物品堆疊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C3DCC6-772A-401D-A218-7A30D040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90688"/>
            <a:ext cx="10877550" cy="316143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en-US" altLang="zh-TW">
                <a:solidFill>
                  <a:srgbClr val="00B0F0"/>
                </a:solidFill>
              </a:rPr>
              <a:t>(item)</a:t>
            </a:r>
            <a:r>
              <a:rPr lang="zh-TW" altLang="en-US"/>
              <a:t>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en-US" altLang="zh-TW">
                <a:solidFill>
                  <a:srgbClr val="00B0F0"/>
                </a:solidFill>
              </a:rPr>
              <a:t>(item stack)</a:t>
            </a:r>
            <a:r>
              <a:rPr lang="zh-TW" altLang="en-US"/>
              <a:t>則是代表一種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及擁有的</a:t>
            </a:r>
            <a:r>
              <a:rPr lang="zh-TW" altLang="en-US">
                <a:solidFill>
                  <a:srgbClr val="00B0F0"/>
                </a:solidFill>
              </a:rPr>
              <a:t>數量</a:t>
            </a:r>
            <a:r>
              <a:rPr lang="en-US" altLang="zh-TW">
                <a:solidFill>
                  <a:srgbClr val="00B0F0"/>
                </a:solidFill>
              </a:rPr>
              <a:t>(count)</a:t>
            </a: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net.minecraft.item.ItemStack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快捷欄</a:t>
            </a:r>
            <a:r>
              <a:rPr lang="en-US" altLang="zh-TW">
                <a:solidFill>
                  <a:srgbClr val="00B0F0"/>
                </a:solidFill>
              </a:rPr>
              <a:t>(hotbar)</a:t>
            </a:r>
            <a:r>
              <a:rPr lang="zh-TW" altLang="en-US"/>
              <a:t>的前四格為 </a:t>
            </a:r>
            <a:r>
              <a:rPr lang="en-US" altLang="zh-TW"/>
              <a:t>4 </a:t>
            </a:r>
            <a:r>
              <a:rPr lang="zh-TW" altLang="en-US"/>
              <a:t>個不同的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但前兩格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92D050"/>
                </a:solidFill>
              </a:rPr>
              <a:t>鑽石</a:t>
            </a:r>
            <a:r>
              <a:rPr lang="zh-TW" altLang="en-US"/>
              <a:t>，後兩格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3042042-DEED-4A8B-9A6F-457C430EF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225" y="4987062"/>
            <a:ext cx="10877550" cy="13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902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8EAB54-D837-4A46-B9E5-D97E687C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註冊表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70A2BDB-D19E-4383-9B96-11E518D6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967917"/>
            <a:ext cx="11241742" cy="5653836"/>
          </a:xfrm>
        </p:spPr>
        <p:txBody>
          <a:bodyPr>
            <a:normAutofit/>
          </a:bodyPr>
          <a:lstStyle/>
          <a:p>
            <a:r>
              <a:rPr lang="zh-TW" altLang="en-US"/>
              <a:t>幾乎所有東西都要向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en-US" altLang="zh-TW">
                <a:solidFill>
                  <a:srgbClr val="00B0F0"/>
                </a:solidFill>
              </a:rPr>
              <a:t>(registry)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en-US" altLang="zh-TW">
                <a:solidFill>
                  <a:srgbClr val="FFC000"/>
                </a:solidFill>
              </a:rPr>
              <a:t>(register)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就需要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不需要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其目的是為了讓遊戲知道有這東西，以便進行其他處理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每種</a:t>
            </a:r>
            <a:r>
              <a:rPr lang="zh-TW" altLang="en-US">
                <a:solidFill>
                  <a:srgbClr val="00B0F0"/>
                </a:solidFill>
              </a:rPr>
              <a:t>註冊類別</a:t>
            </a:r>
            <a:r>
              <a:rPr lang="zh-TW" altLang="en-US"/>
              <a:t>都有獨立的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，並分為</a:t>
            </a:r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動態註冊表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永遠不變的項目，只能在遊戲初始化階段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動態註冊表</a:t>
            </a:r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可能會變更的項目，可以在任何時候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中，不同項目會有唯一的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(registry key)</a:t>
            </a:r>
          </a:p>
          <a:p>
            <a:r>
              <a:rPr lang="zh-TW" altLang="en-US"/>
              <a:t>用於區別及檢索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中的不同項目</a:t>
            </a:r>
            <a:endParaRPr lang="en-US" altLang="zh-TW"/>
          </a:p>
          <a:p>
            <a:r>
              <a:rPr lang="zh-TW" altLang="en-US"/>
              <a:t>欲向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項目，需</a:t>
            </a:r>
            <a:r>
              <a:rPr lang="zh-TW" altLang="en-US">
                <a:solidFill>
                  <a:srgbClr val="FFC000"/>
                </a:solidFill>
              </a:rPr>
              <a:t>呼叫 </a:t>
            </a:r>
            <a:r>
              <a:rPr lang="en-US" altLang="zh-TW" sz="2400">
                <a:solidFill>
                  <a:srgbClr val="FFFF00"/>
                </a:solidFill>
              </a:rPr>
              <a:t>net.minecraft.registry.Registry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  <a:r>
              <a:rPr lang="zh-TW" altLang="en-US"/>
              <a:t>，該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會返回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的項目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靜態註冊表</a:t>
            </a:r>
            <a:r>
              <a:rPr lang="zh-TW" altLang="en-US"/>
              <a:t>位於 </a:t>
            </a:r>
            <a:r>
              <a:rPr lang="en-US" altLang="zh-TW" sz="2400">
                <a:solidFill>
                  <a:srgbClr val="FFFF00"/>
                </a:solidFill>
              </a:rPr>
              <a:t>net.minecraft.registry.Registeries</a:t>
            </a:r>
            <a:r>
              <a:rPr lang="en-US" altLang="zh-TW" sz="2400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7584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21937-4DED-48A9-97AF-1270F191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標識符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1E821-145B-400F-B1BF-5867720C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08183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en-US" altLang="zh-TW">
                <a:solidFill>
                  <a:srgbClr val="00B0F0"/>
                </a:solidFill>
              </a:rPr>
              <a:t>(identifier)</a:t>
            </a:r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en-US" altLang="zh-TW">
                <a:solidFill>
                  <a:srgbClr val="00B0F0"/>
                </a:solidFill>
              </a:rPr>
              <a:t>(namespace)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命名空間</a:t>
            </a:r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模組 </a:t>
            </a:r>
            <a:r>
              <a:rPr lang="en-US" altLang="zh-TW">
                <a:solidFill>
                  <a:srgbClr val="00B0F0"/>
                </a:solidFill>
              </a:rPr>
              <a:t>id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則由小寫英文、</a:t>
            </a:r>
            <a:r>
              <a:rPr lang="zh-TW" altLang="en-US">
                <a:solidFill>
                  <a:srgbClr val="92D050"/>
                </a:solidFill>
              </a:rPr>
              <a:t>下滑線</a:t>
            </a:r>
            <a:r>
              <a:rPr lang="en-US" altLang="zh-TW">
                <a:solidFill>
                  <a:srgbClr val="92D050"/>
                </a:solidFill>
              </a:rPr>
              <a:t>(_)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en-US" altLang="zh-TW">
                <a:solidFill>
                  <a:srgbClr val="92D050"/>
                </a:solidFill>
              </a:rPr>
              <a:t>(/)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在遊戲各處都會使用到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92D050"/>
                </a:solidFill>
              </a:rPr>
              <a:t>"namespace:path"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以字串表示為 </a:t>
            </a:r>
            <a:r>
              <a:rPr lang="en-US" altLang="zh-TW">
                <a:solidFill>
                  <a:srgbClr val="92D050"/>
                </a:solidFill>
              </a:rPr>
              <a:t>"minecraft:egg"</a:t>
            </a:r>
          </a:p>
          <a:p>
            <a:r>
              <a:rPr lang="zh-TW" altLang="en-US"/>
              <a:t>其在 </a:t>
            </a:r>
            <a:r>
              <a:rPr lang="en-US" altLang="zh-TW"/>
              <a:t>Java </a:t>
            </a:r>
            <a:r>
              <a:rPr lang="zh-TW" altLang="en-US"/>
              <a:t>中處理的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net.minecraft.util.Identifier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，需使用下列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：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A0836DF-02FC-4EC7-9251-B58F84D76AC0}"/>
              </a:ext>
            </a:extLst>
          </p:cNvPr>
          <p:cNvGrpSpPr/>
          <p:nvPr/>
        </p:nvGrpSpPr>
        <p:grpSpPr>
          <a:xfrm>
            <a:off x="838199" y="5809295"/>
            <a:ext cx="10515599" cy="461665"/>
            <a:chOff x="838199" y="5809295"/>
            <a:chExt cx="10515599" cy="46166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9E1D25C-DAD5-4249-BC0A-587DD6778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5809295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namespace, String path)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8D85378-5E1E-49EB-B8F1-D4F3FA4F0A04}"/>
                </a:ext>
              </a:extLst>
            </p:cNvPr>
            <p:cNvSpPr txBox="1"/>
            <p:nvPr/>
          </p:nvSpPr>
          <p:spPr>
            <a:xfrm>
              <a:off x="10771587" y="596318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44286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B815D-427A-4BE7-8E6A-F08A11A9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註冊鍵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D539076C-BFEA-41AA-8703-54CF4C8D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166"/>
            <a:ext cx="10515600" cy="52056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(registry key)</a:t>
            </a:r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92D050"/>
                </a:solidFill>
              </a:rPr>
              <a:t>"ResourceKey[registry/value]"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雞蛋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以字串表示為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"ResourceKey[minecraft:item/Minecraft:egg]"</a:t>
            </a:r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/>
              <a:t>相關事項之外幾乎不會使用到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中處理的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net.minecraft.registry.RegistryKey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，需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of</a:t>
            </a:r>
            <a:r>
              <a:rPr lang="zh-TW" altLang="en-US">
                <a:solidFill>
                  <a:srgbClr val="FFC000"/>
                </a:solidFill>
              </a:rPr>
              <a:t> 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位於 </a:t>
            </a:r>
            <a:r>
              <a:rPr lang="en-US" altLang="zh-TW" sz="2800">
                <a:solidFill>
                  <a:srgbClr val="FFFF00"/>
                </a:solidFill>
              </a:rPr>
              <a:t>net.minecraft.registry.RegistryKeys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556617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D02CC-BC1E-4E9D-8159-E5C3BBDF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308E25-D21D-4B53-90C1-C798A70A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392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 </a:t>
            </a:r>
            <a:r>
              <a:rPr lang="en-US" altLang="zh-TW">
                <a:solidFill>
                  <a:srgbClr val="FFC000"/>
                </a:solidFill>
              </a:rPr>
              <a:t>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Item.Settings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Item.Settings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最大堆疊大小</a:t>
            </a:r>
            <a:r>
              <a:rPr lang="en-US" altLang="zh-TW">
                <a:solidFill>
                  <a:srgbClr val="00B0F0"/>
                </a:solidFill>
              </a:rPr>
              <a:t>(max stack size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64)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描述文字</a:t>
            </a:r>
            <a:r>
              <a:rPr lang="en-US" altLang="zh-TW">
                <a:solidFill>
                  <a:srgbClr val="00B0F0"/>
                </a:solidFill>
              </a:rPr>
              <a:t>(lore</a:t>
            </a:r>
            <a:r>
              <a:rPr lang="zh-TW" altLang="en-US">
                <a:solidFill>
                  <a:srgbClr val="00B0F0"/>
                </a:solidFill>
              </a:rPr>
              <a:t>，預設為空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en-US" altLang="zh-TW">
                <a:solidFill>
                  <a:srgbClr val="00B0F0"/>
                </a:solidFill>
              </a:rPr>
              <a:t>(method chaining)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zh-TW" altLang="en-US"/>
              <a:t>，範例如下：</a:t>
            </a:r>
            <a:endParaRPr lang="en-US" altLang="zh-TW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BB62184-3CDD-4FF0-962E-960146907BCF}"/>
              </a:ext>
            </a:extLst>
          </p:cNvPr>
          <p:cNvGrpSpPr/>
          <p:nvPr/>
        </p:nvGrpSpPr>
        <p:grpSpPr>
          <a:xfrm>
            <a:off x="838200" y="5074490"/>
            <a:ext cx="10515600" cy="1077218"/>
            <a:chOff x="838200" y="5074490"/>
            <a:chExt cx="10515600" cy="1077218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DA1A607E-2186-4AB5-ADE9-80612D4AD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074490"/>
              <a:ext cx="105156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"example"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settings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Item.Settings().useCooldown(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1.5f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).maxCount(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).registryKey(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56C1367-7F17-4460-AFC6-284443B9DBB0}"/>
                </a:ext>
              </a:extLst>
            </p:cNvPr>
            <p:cNvSpPr txBox="1"/>
            <p:nvPr/>
          </p:nvSpPr>
          <p:spPr>
            <a:xfrm>
              <a:off x="10771589" y="584393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1401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73976-8A9D-449A-9F4C-9C65DD4B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簡單物品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A6C22C-BDA1-43FB-BC3A-83A6EC63C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最簡單的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就是直接創建一個 </a:t>
            </a:r>
            <a:r>
              <a:rPr lang="en-US" altLang="zh-TW">
                <a:solidFill>
                  <a:srgbClr val="FFFF0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但為了邏輯分離，因此將物品相關事項放在 </a:t>
            </a:r>
            <a:r>
              <a:rPr lang="en-US" altLang="zh-TW"/>
              <a:t>item </a:t>
            </a:r>
            <a:r>
              <a:rPr lang="zh-TW" altLang="en-US"/>
              <a:t>套件下</a:t>
            </a:r>
            <a:endParaRPr lang="en-US" altLang="zh-TW"/>
          </a:p>
          <a:p>
            <a:r>
              <a:rPr lang="zh-TW" altLang="en-US"/>
              <a:t>物品註冊事項放在該套件下的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註冊過程</a:t>
            </a:r>
            <a:r>
              <a:rPr lang="zh-TW" altLang="en-US"/>
              <a:t>做成一個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設定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/>
              <a:t>實例的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向</a:t>
            </a:r>
            <a:r>
              <a:rPr lang="zh-TW" altLang="en-US">
                <a:solidFill>
                  <a:srgbClr val="00B0F0"/>
                </a:solidFill>
              </a:rPr>
              <a:t>註冊表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項目，並將其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en-US" altLang="zh-TW"/>
              <a:t>(</a:t>
            </a:r>
            <a:r>
              <a:rPr lang="zh-TW" altLang="en-US">
                <a:solidFill>
                  <a:srgbClr val="00B0F0"/>
                </a:solidFill>
              </a:rPr>
              <a:t>註冊項目</a:t>
            </a:r>
            <a:r>
              <a:rPr lang="en-US" altLang="zh-TW"/>
              <a:t>)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函式返回值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之後若要引用該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，如用於比較，只需使用此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後會儲存在</a:t>
            </a:r>
            <a:r>
              <a:rPr lang="zh-TW" altLang="en-US">
                <a:solidFill>
                  <a:srgbClr val="00B0F0"/>
                </a:solidFill>
              </a:rPr>
              <a:t>公開靜態欄位</a:t>
            </a:r>
            <a:r>
              <a:rPr lang="zh-TW" altLang="en-US"/>
              <a:t>，方便之後使用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68562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0A4CE-5D63-4C6F-814D-813AFB1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24"/>
            <a:ext cx="3873446" cy="1325563"/>
          </a:xfrm>
        </p:spPr>
        <p:txBody>
          <a:bodyPr/>
          <a:lstStyle/>
          <a:p>
            <a:r>
              <a:rPr lang="zh-TW" altLang="en-US"/>
              <a:t>簡單物品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E6125E-06E1-48A4-98AA-8146C38F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50" y="1315679"/>
            <a:ext cx="4562096" cy="164065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registerAll</a:t>
            </a: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只是為了</a:t>
            </a:r>
            <a:endParaRPr lang="en-US" altLang="zh-TW"/>
          </a:p>
          <a:p>
            <a:r>
              <a:rPr lang="zh-TW" altLang="en-US"/>
              <a:t>加載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EED23F6-3842-468E-8861-C236BFEB57C2}"/>
              </a:ext>
            </a:extLst>
          </p:cNvPr>
          <p:cNvGrpSpPr/>
          <p:nvPr/>
        </p:nvGrpSpPr>
        <p:grpSpPr>
          <a:xfrm>
            <a:off x="139882" y="2956337"/>
            <a:ext cx="11912235" cy="3539430"/>
            <a:chOff x="139882" y="2256514"/>
            <a:chExt cx="11912235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A5A7940-623C-4542-890A-ED36A3C14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82" y="2256514"/>
              <a:ext cx="11912235" cy="35394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TyicLogo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"tyic_logo"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Item::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Function&lt;Item.Settings, Item&gt; itemFunction, Item.Settings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RegistryKey&lt;Item&gt; registryKey =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itemFunction.apply(settings.registryKey(registryKey)));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registerAll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Items."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93925C7-3718-448B-ABEE-687FB76542C3}"/>
                </a:ext>
              </a:extLst>
            </p:cNvPr>
            <p:cNvSpPr txBox="1"/>
            <p:nvPr/>
          </p:nvSpPr>
          <p:spPr>
            <a:xfrm>
              <a:off x="10565764" y="5488167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AEC25A9-FF52-422A-9899-60C73069E2FB}"/>
              </a:ext>
            </a:extLst>
          </p:cNvPr>
          <p:cNvGrpSpPr/>
          <p:nvPr/>
        </p:nvGrpSpPr>
        <p:grpSpPr>
          <a:xfrm>
            <a:off x="4711646" y="177090"/>
            <a:ext cx="7340471" cy="3108543"/>
            <a:chOff x="838200" y="1825625"/>
            <a:chExt cx="7340471" cy="3108543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16819B8-C6BE-4E6C-8F51-CDA24FD8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825625"/>
              <a:ext cx="7340471" cy="310854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registerAll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FF2C40C-2E11-470B-AD3F-B6DD641A0A65}"/>
                </a:ext>
              </a:extLst>
            </p:cNvPr>
            <p:cNvSpPr txBox="1"/>
            <p:nvPr/>
          </p:nvSpPr>
          <p:spPr>
            <a:xfrm>
              <a:off x="6801371" y="4626391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3799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354</TotalTime>
  <Words>947</Words>
  <Application>Microsoft Office PowerPoint</Application>
  <PresentationFormat>寬螢幕</PresentationFormat>
  <Paragraphs>71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Consolas</vt:lpstr>
      <vt:lpstr>TYIC</vt:lpstr>
      <vt:lpstr>Java 專案：物品</vt:lpstr>
      <vt:lpstr>物品和物品堆疊</vt:lpstr>
      <vt:lpstr>註冊表</vt:lpstr>
      <vt:lpstr>標識符</vt:lpstr>
      <vt:lpstr>註冊鍵</vt:lpstr>
      <vt:lpstr>物品類別</vt:lpstr>
      <vt:lpstr>簡單物品</vt:lpstr>
      <vt:lpstr>簡單物品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51_Java 專案：物品</dc:title>
  <dc:creator>TYIC</dc:creator>
  <cp:lastModifiedBy>Myster</cp:lastModifiedBy>
  <cp:revision>255</cp:revision>
  <dcterms:created xsi:type="dcterms:W3CDTF">2025-02-10T16:16:47Z</dcterms:created>
  <dcterms:modified xsi:type="dcterms:W3CDTF">2025-02-13T18:39:36Z</dcterms:modified>
</cp:coreProperties>
</file>