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61" r:id="rId2"/>
    <p:sldId id="260" r:id="rId3"/>
    <p:sldId id="262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66CCFF"/>
    <a:srgbClr val="CCECFF"/>
    <a:srgbClr val="CCFFCC"/>
    <a:srgbClr val="00B0F0"/>
    <a:srgbClr val="99FF99"/>
    <a:srgbClr val="99CCFF"/>
    <a:srgbClr val="0099CC"/>
    <a:srgbClr val="33CC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7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1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1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97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初探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951349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</a:t>
            </a:r>
            <a:r>
              <a:rPr lang="en-US" altLang="zh-TW" dirty="0"/>
              <a:t>Java</a:t>
            </a:r>
            <a:r>
              <a:rPr lang="zh-TW" altLang="en-US"/>
              <a:t>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26EA14-F1AF-4F85-A5DD-5E14D4E66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81" y="2185706"/>
            <a:ext cx="10587038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TW" altLang="en-US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類別</a:t>
            </a: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(class)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名稱必須跟檔案名稱一樣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Main {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任何一個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 Java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程式都需要一個主</a:t>
            </a:r>
            <a:r>
              <a:rPr kumimoji="0" lang="zh-TW" altLang="en-US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方法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(main </a:t>
            </a:r>
            <a:r>
              <a:rPr lang="en-US" altLang="zh-TW" sz="2400">
                <a:solidFill>
                  <a:srgbClr val="7A7E85"/>
                </a:solidFill>
                <a:ea typeface="微軟正黑體" panose="020B0604030504040204" pitchFamily="34" charset="-120"/>
                <a:cs typeface="JetBrains Mono" panose="02000009000000000000" pitchFamily="49" charset="0"/>
              </a:rPr>
              <a:t>method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)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   </a:t>
            </a:r>
            <a:r>
              <a:rPr kumimoji="0" lang="zh-TW" altLang="zh-TW" sz="2400" b="0" i="0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cs typeface="JetBrains Mono" panose="02000009000000000000" pitchFamily="49" charset="0"/>
              </a:rPr>
              <a:t>main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在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 Java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中，使用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cs typeface="JetBrains Mono" panose="02000009000000000000" pitchFamily="49" charset="0"/>
              </a:rPr>
              <a:t> System.out.println()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來輸出資料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ea typeface="微軟正黑體" panose="020B0604030504040204" pitchFamily="34" charset="-120"/>
                <a:cs typeface="JetBrains Mono" panose="02000009000000000000" pitchFamily="49" charset="0"/>
              </a:rPr>
              <a:t>        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System.</a:t>
            </a:r>
            <a:r>
              <a:rPr kumimoji="0" lang="zh-TW" altLang="zh-TW" sz="2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cs typeface="JetBrains Mono" panose="02000009000000000000" pitchFamily="49" charset="0"/>
              </a:rPr>
              <a:t>out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.println(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cs typeface="JetBrains Mono" panose="02000009000000000000" pitchFamily="49" charset="0"/>
              </a:rPr>
              <a:t>"Hello, World!"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</a:b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TW" altLang="zh-TW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43965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213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只要想辦法把程式寫在純文字檔案中即可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所以用「</a:t>
            </a:r>
            <a:r>
              <a:rPr lang="en-US" altLang="zh-TW">
                <a:solidFill>
                  <a:srgbClr val="92D050"/>
                </a:solidFill>
              </a:rPr>
              <a:t>Windows </a:t>
            </a:r>
            <a:r>
              <a:rPr lang="zh-TW" altLang="en-US">
                <a:solidFill>
                  <a:srgbClr val="92D050"/>
                </a:solidFill>
              </a:rPr>
              <a:t>記事本」把程式寫在「新增 文字文件</a:t>
            </a:r>
            <a:r>
              <a:rPr lang="en-US" altLang="zh-TW">
                <a:solidFill>
                  <a:srgbClr val="92D050"/>
                </a:solidFill>
              </a:rPr>
              <a:t>.txt</a:t>
            </a:r>
            <a:r>
              <a:rPr lang="zh-TW" altLang="en-US">
                <a:solidFill>
                  <a:srgbClr val="92D050"/>
                </a:solidFill>
              </a:rPr>
              <a:t>」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也完全是可以的喔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但你之後絕對不會想這樣做</a:t>
            </a:r>
            <a:endParaRPr lang="en-US" altLang="zh-TW">
              <a:solidFill>
                <a:srgbClr val="92D050"/>
              </a:solidFill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4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，部分還有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Control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Spyder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顧名思義，用來編輯文字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不限於程式語言，想寫什麼都可以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如：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vi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nano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notepad(Windows 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記事本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有些還可以加入插件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實現有自動補全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如：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Vim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Neovim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Python IDLE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Atom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整合式開發環境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algn="ctr"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(Integrated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Development </a:t>
            </a:r>
          </a:p>
          <a:p>
            <a:pPr algn="ctr"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Environment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，簡稱 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IDE)</a:t>
            </a:r>
            <a:endParaRPr lang="zh-TW" altLang="en-US" sz="2400">
              <a:solidFill>
                <a:srgbClr val="000000"/>
              </a:solidFill>
              <a:ea typeface="微軟正黑體 Ligh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0000"/>
                </a:solidFill>
              </a:rPr>
              <a:t>功能多</a:t>
            </a:r>
            <a:endParaRPr lang="en-US" altLang="zh-TW" sz="2800">
              <a:solidFill>
                <a:srgbClr val="FF0000"/>
              </a:solidFill>
            </a:endParaRPr>
          </a:p>
          <a:p>
            <a:pPr algn="ctr"/>
            <a:r>
              <a:rPr lang="zh-TW" altLang="en-US" sz="2800">
                <a:solidFill>
                  <a:srgbClr val="FF0000"/>
                </a:solidFill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0000"/>
                </a:solidFill>
              </a:rPr>
              <a:t>功能少</a:t>
            </a:r>
            <a:endParaRPr lang="en-US" altLang="zh-TW" sz="2800">
              <a:solidFill>
                <a:srgbClr val="FF0000"/>
              </a:solidFill>
            </a:endParaRPr>
          </a:p>
          <a:p>
            <a:pPr algn="ctr"/>
            <a:r>
              <a:rPr lang="zh-TW" altLang="en-US" sz="2800">
                <a:solidFill>
                  <a:srgbClr val="FF0000"/>
                </a:solidFill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189739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顧名思義，用來編輯文字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不限於程式語言，想寫什麼都可以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如：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vi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nano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notepad(Windows 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記事本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有些還可以加入插件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實現有自動補全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如：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Vim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Neovim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Python IDLE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Atom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0000"/>
                </a:solidFill>
              </a:rPr>
              <a:t>功能少</a:t>
            </a:r>
            <a:endParaRPr lang="en-US" altLang="zh-TW" sz="2800">
              <a:solidFill>
                <a:srgbClr val="FF0000"/>
              </a:solidFill>
            </a:endParaRPr>
          </a:p>
          <a:p>
            <a:pPr algn="ctr"/>
            <a:r>
              <a:rPr lang="zh-TW" altLang="en-US" sz="2800">
                <a:solidFill>
                  <a:srgbClr val="FF0000"/>
                </a:solidFill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21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，部分還有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Control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整合式開發環境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algn="ctr"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(Integrated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 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Development </a:t>
            </a:r>
          </a:p>
          <a:p>
            <a:pPr algn="ctr"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Environment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，簡稱 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IDE)</a:t>
            </a:r>
            <a:endParaRPr lang="zh-TW" altLang="en-US" sz="2400">
              <a:solidFill>
                <a:srgbClr val="000000"/>
              </a:solidFill>
              <a:ea typeface="微軟正黑體 Ligh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0000"/>
                </a:solidFill>
              </a:rPr>
              <a:t>功能多</a:t>
            </a:r>
            <a:endParaRPr lang="en-US" altLang="zh-TW" sz="2800">
              <a:solidFill>
                <a:srgbClr val="FF0000"/>
              </a:solidFill>
            </a:endParaRPr>
          </a:p>
          <a:p>
            <a:pPr algn="ctr"/>
            <a:r>
              <a:rPr lang="zh-TW" altLang="en-US" sz="2800">
                <a:solidFill>
                  <a:srgbClr val="FF0000"/>
                </a:solidFill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446883" y="5929742"/>
            <a:ext cx="2100404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21377" y="3753387"/>
            <a:ext cx="2625506" cy="2321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4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顧名思義，用來編輯文字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不限於程式語言，想寫什麼都可以</a:t>
            </a: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如：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vi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nano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notepad(Windows 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記事本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>
              <a:solidFill>
                <a:srgbClr val="000000"/>
              </a:solidFill>
              <a:ea typeface="微軟正黑體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有些還可以加入插件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實現有自動補全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如：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Vim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Neovim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Python IDLE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Atom</a:t>
            </a:r>
            <a:r>
              <a:rPr lang="zh-TW" altLang="en-US" sz="2400">
                <a:solidFill>
                  <a:srgbClr val="000000"/>
                </a:solidFill>
                <a:ea typeface="微軟正黑體 Light"/>
              </a:rPr>
              <a:t>、</a:t>
            </a:r>
            <a:r>
              <a:rPr lang="en-US" altLang="zh-TW" sz="2400">
                <a:solidFill>
                  <a:srgbClr val="000000"/>
                </a:solidFill>
                <a:ea typeface="微軟正黑體 Light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0000"/>
                </a:solidFill>
              </a:rPr>
              <a:t>功能少</a:t>
            </a:r>
            <a:endParaRPr lang="en-US" altLang="zh-TW" sz="2800">
              <a:solidFill>
                <a:srgbClr val="FF0000"/>
              </a:solidFill>
            </a:endParaRPr>
          </a:p>
          <a:p>
            <a:pPr algn="ctr"/>
            <a:r>
              <a:rPr lang="zh-TW" altLang="en-US" sz="2800">
                <a:solidFill>
                  <a:srgbClr val="FF0000"/>
                </a:solidFill>
              </a:rPr>
              <a:t>易上手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4009678" y="5548832"/>
            <a:ext cx="1597371" cy="368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AAEF30-145F-4A12-86A4-B646E9F22786}"/>
              </a:ext>
            </a:extLst>
          </p:cNvPr>
          <p:cNvSpPr txBox="1"/>
          <p:nvPr/>
        </p:nvSpPr>
        <p:spPr>
          <a:xfrm>
            <a:off x="6389680" y="2465541"/>
            <a:ext cx="4564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>
                <a:solidFill>
                  <a:srgbClr val="92D050"/>
                </a:solidFill>
              </a:rPr>
              <a:t>讓我們用</a:t>
            </a:r>
            <a:r>
              <a:rPr lang="en-US" altLang="zh-TW" sz="2800">
                <a:solidFill>
                  <a:srgbClr val="92D050"/>
                </a:solidFill>
              </a:rPr>
              <a:t>Notepad++</a:t>
            </a:r>
          </a:p>
          <a:p>
            <a:r>
              <a:rPr lang="zh-TW" altLang="en-US" sz="2800">
                <a:solidFill>
                  <a:srgbClr val="92D050"/>
                </a:solidFill>
              </a:rPr>
              <a:t>撰寫我們的第一個</a:t>
            </a:r>
            <a:r>
              <a:rPr lang="en-US" altLang="zh-TW" sz="2800">
                <a:solidFill>
                  <a:srgbClr val="92D050"/>
                </a:solidFill>
              </a:rPr>
              <a:t>Java</a:t>
            </a:r>
            <a:r>
              <a:rPr lang="zh-TW" altLang="en-US" sz="2800">
                <a:solidFill>
                  <a:srgbClr val="92D050"/>
                </a:solidFill>
              </a:rPr>
              <a:t>程式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FACBD43-1BBB-45A8-A828-6EEA9803D93D}"/>
              </a:ext>
            </a:extLst>
          </p:cNvPr>
          <p:cNvGrpSpPr/>
          <p:nvPr/>
        </p:nvGrpSpPr>
        <p:grpSpPr>
          <a:xfrm>
            <a:off x="6370629" y="3746236"/>
            <a:ext cx="5753803" cy="2187840"/>
            <a:chOff x="6370629" y="2841361"/>
            <a:chExt cx="5753803" cy="218784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0CF88DA-07C4-42DF-8709-04DD290A046B}"/>
                </a:ext>
              </a:extLst>
            </p:cNvPr>
            <p:cNvSpPr/>
            <p:nvPr/>
          </p:nvSpPr>
          <p:spPr>
            <a:xfrm>
              <a:off x="6370629" y="2841361"/>
              <a:ext cx="5753803" cy="21878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630" y="3110813"/>
              <a:ext cx="1906595" cy="1649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8361355" y="2951946"/>
              <a:ext cx="357020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作者：侯今吾</a:t>
              </a:r>
              <a:r>
                <a:rPr lang="en-US" altLang="zh-TW" sz="2400">
                  <a:solidFill>
                    <a:schemeClr val="bg1"/>
                  </a:solidFill>
                </a:rPr>
                <a:t>(</a:t>
              </a:r>
              <a:r>
                <a:rPr lang="zh-TW" altLang="en-US" sz="2400">
                  <a:solidFill>
                    <a:schemeClr val="bg1"/>
                  </a:solidFill>
                </a:rPr>
                <a:t>台灣人</a:t>
              </a:r>
              <a:r>
                <a:rPr lang="en-US" altLang="zh-TW" sz="2400">
                  <a:solidFill>
                    <a:schemeClr val="bg1"/>
                  </a:solidFill>
                </a:rPr>
                <a:t>)</a:t>
              </a:r>
            </a:p>
            <a:p>
              <a:r>
                <a:rPr lang="zh-TW" altLang="en-US" sz="2400">
                  <a:solidFill>
                    <a:schemeClr val="bg1"/>
                  </a:solidFill>
                </a:rPr>
                <a:t>自由開源軟體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zh-TW" altLang="en-US" sz="2400">
                  <a:solidFill>
                    <a:schemeClr val="bg1"/>
                  </a:solidFill>
                </a:rPr>
                <a:t>曾被票選為最佳開發工具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zh-TW" altLang="en-US" sz="2400">
                  <a:solidFill>
                    <a:schemeClr val="bg1"/>
                  </a:solidFill>
                </a:rPr>
                <a:t>使用</a:t>
              </a:r>
              <a:r>
                <a:rPr lang="en-US" altLang="zh-TW" sz="2400">
                  <a:solidFill>
                    <a:schemeClr val="bg1"/>
                  </a:solidFill>
                </a:rPr>
                <a:t>C++</a:t>
              </a:r>
              <a:r>
                <a:rPr lang="zh-TW" altLang="en-US" sz="2400">
                  <a:solidFill>
                    <a:schemeClr val="bg1"/>
                  </a:solidFill>
                </a:rPr>
                <a:t>編寫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zh-TW" altLang="en-US" sz="2400" strike="sngStrike">
                  <a:solidFill>
                    <a:schemeClr val="bg1"/>
                  </a:solidFill>
                </a:rPr>
                <a:t>作者言論很火爆</a:t>
              </a:r>
              <a:endParaRPr lang="en-US" altLang="zh-TW" sz="2400" strike="sngStrike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0181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1294</TotalTime>
  <Words>576</Words>
  <Application>Microsoft Office PowerPoint</Application>
  <PresentationFormat>寬螢幕</PresentationFormat>
  <Paragraphs>95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TYIC</vt:lpstr>
      <vt:lpstr>初探Java</vt:lpstr>
      <vt:lpstr>第一個Java程式</vt:lpstr>
      <vt:lpstr>編輯器</vt:lpstr>
      <vt:lpstr>編輯器</vt:lpstr>
      <vt:lpstr>編輯器</vt:lpstr>
      <vt:lpstr>編輯器</vt:lpstr>
      <vt:lpstr>編輯器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388</cp:revision>
  <dcterms:created xsi:type="dcterms:W3CDTF">2024-04-26T13:08:09Z</dcterms:created>
  <dcterms:modified xsi:type="dcterms:W3CDTF">2024-07-01T01:07:35Z</dcterms:modified>
</cp:coreProperties>
</file>