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1751</TotalTime>
  <Words>3505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651</cp:revision>
  <dcterms:created xsi:type="dcterms:W3CDTF">2024-08-18T12:40:15Z</dcterms:created>
  <dcterms:modified xsi:type="dcterms:W3CDTF">2024-11-30T14:57:21Z</dcterms:modified>
</cp:coreProperties>
</file>