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5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2024/11/30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uthi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" t="1059" r="636" b="1059"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複製遠端數據庫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數據庫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本地數據庫新提交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遠端數據庫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9"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 b="5721"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499"/>
            <a:ext cx="10515600" cy="4105698"/>
          </a:xfrm>
        </p:spPr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B1C47C0-3539-4480-BF31-AB5DA2A1F30D}"/>
              </a:ext>
            </a:extLst>
          </p:cNvPr>
          <p:cNvGrpSpPr/>
          <p:nvPr/>
        </p:nvGrpSpPr>
        <p:grpSpPr>
          <a:xfrm>
            <a:off x="8287841" y="5871276"/>
            <a:ext cx="3065959" cy="430305"/>
            <a:chOff x="7570590" y="5784663"/>
            <a:chExt cx="3065959" cy="430305"/>
          </a:xfrm>
        </p:grpSpPr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A6364EFD-D3B2-4CF5-8442-73E0A406A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60B7BD1-8A07-4BD7-AD92-A41C5B62846B}"/>
                </a:ext>
              </a:extLst>
            </p:cNvPr>
            <p:cNvSpPr txBox="1"/>
            <p:nvPr/>
          </p:nvSpPr>
          <p:spPr>
            <a:xfrm>
              <a:off x="8000894" y="5815149"/>
              <a:ext cx="2635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https://guthib.com/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新數據庫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32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913284" y="1044517"/>
            <a:ext cx="9998240" cy="5564514"/>
            <a:chOff x="1957492" y="1035464"/>
            <a:chExt cx="9998240" cy="556451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7492" y="1035464"/>
              <a:ext cx="9998240" cy="55645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95297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79654" y="3728563"/>
              <a:ext cx="5159697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1429</TotalTime>
  <Words>2323</Words>
  <Application>Microsoft Office PowerPoint</Application>
  <PresentationFormat>寬螢幕</PresentationFormat>
  <Paragraphs>375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數據庫</vt:lpstr>
      <vt:lpstr>創建數據庫</vt:lpstr>
      <vt:lpstr>創建數據庫</vt:lpstr>
      <vt:lpstr>創建數據庫</vt:lpstr>
      <vt:lpstr>Git 登入</vt:lpstr>
      <vt:lpstr>使用 Git</vt:lpstr>
      <vt:lpstr>複製遠端數據庫</vt:lpstr>
      <vt:lpstr>進入本地數據庫</vt:lpstr>
      <vt:lpstr>連線遠端數據庫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Myster</cp:lastModifiedBy>
  <cp:revision>1323</cp:revision>
  <dcterms:created xsi:type="dcterms:W3CDTF">2024-09-09T15:25:37Z</dcterms:created>
  <dcterms:modified xsi:type="dcterms:W3CDTF">2024-11-30T02:02:11Z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