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A6221-1222-4D70-9B35-2B654AF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366</TotalTime>
  <Words>516</Words>
  <Application>Microsoft Office PowerPoint</Application>
  <PresentationFormat>寬螢幕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Consolas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合併排序法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178</cp:revision>
  <dcterms:created xsi:type="dcterms:W3CDTF">2024-09-07T06:19:01Z</dcterms:created>
  <dcterms:modified xsi:type="dcterms:W3CDTF">2024-12-01T14:36:23Z</dcterms:modified>
</cp:coreProperties>
</file>