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66FF"/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7" y="1443425"/>
                  <a:ext cx="2830993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有三種可以填，不填表示預設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1945</TotalTime>
  <Words>2795</Words>
  <Application>Microsoft Office PowerPoint</Application>
  <PresentationFormat>寬螢幕</PresentationFormat>
  <Paragraphs>219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745</cp:revision>
  <dcterms:created xsi:type="dcterms:W3CDTF">2024-07-28T02:29:47Z</dcterms:created>
  <dcterms:modified xsi:type="dcterms:W3CDTF">2024-08-15T14:04:04Z</dcterms:modified>
</cp:coreProperties>
</file>