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69583688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855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00727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3045127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5488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1767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066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4667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4376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42344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2201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90361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B68A-3EFD-4530-A6DD-D3A294C6C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905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F721B-4AAD-4F12-8BF2-933B8012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套件與存取修飾子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5AE36D-BC0B-490E-A1B0-1E8386494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291687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3A506-3D06-4850-A0D2-09F5F927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B0F96-9F49-4701-963A-C89908F6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69"/>
            <a:ext cx="10515600" cy="508009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用來放置、區分不同用途的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名稱通常使用全小寫</a:t>
            </a:r>
            <a:endParaRPr lang="en-US" altLang="zh-TW"/>
          </a:p>
          <a:p>
            <a:r>
              <a:rPr lang="zh-TW" altLang="en-US"/>
              <a:t>不同</a:t>
            </a:r>
            <a:r>
              <a:rPr lang="zh-TW" altLang="en-US">
                <a:solidFill>
                  <a:srgbClr val="00B0F0"/>
                </a:solidFill>
              </a:rPr>
              <a:t>層級</a:t>
            </a:r>
            <a:r>
              <a:rPr lang="en-US" altLang="zh-TW">
                <a:solidFill>
                  <a:srgbClr val="00B0F0"/>
                </a:solidFill>
              </a:rPr>
              <a:t>(level)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/>
              <a:t>" </a:t>
            </a:r>
            <a:r>
              <a:rPr lang="zh-TW" altLang="en-US"/>
              <a:t>連接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通常來說會先在</a:t>
            </a:r>
            <a:r>
              <a:rPr lang="zh-TW" altLang="en-US">
                <a:solidFill>
                  <a:srgbClr val="00B0F0"/>
                </a:solidFill>
              </a:rPr>
              <a:t>原始碼</a:t>
            </a:r>
            <a:r>
              <a:rPr lang="en-US" altLang="zh-TW">
                <a:solidFill>
                  <a:srgbClr val="00B0F0"/>
                </a:solidFill>
              </a:rPr>
              <a:t>(source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src)</a:t>
            </a:r>
            <a:r>
              <a:rPr lang="zh-TW" altLang="en-US">
                <a:solidFill>
                  <a:srgbClr val="00B0F0"/>
                </a:solidFill>
              </a:rPr>
              <a:t>根目錄</a:t>
            </a:r>
            <a:r>
              <a:rPr lang="en-US" altLang="zh-TW">
                <a:solidFill>
                  <a:srgbClr val="00B0F0"/>
                </a:solidFill>
              </a:rPr>
              <a:t>(root)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以作者或組織名稱命名新增幾層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，避免與其他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衝突</a:t>
            </a:r>
            <a:endParaRPr lang="en-US" altLang="zh-TW"/>
          </a:p>
          <a:p>
            <a:r>
              <a:rPr lang="zh-TW" altLang="en-US"/>
              <a:t>例如：</a:t>
            </a:r>
            <a:r>
              <a:rPr lang="en-US" altLang="zh-TW">
                <a:solidFill>
                  <a:srgbClr val="92D050"/>
                </a:solidFill>
              </a:rPr>
              <a:t>org.tyic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me.myster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com.example</a:t>
            </a:r>
          </a:p>
          <a:p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之下的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名稱才依功能命名，如：</a:t>
            </a:r>
            <a:r>
              <a:rPr lang="en-US" altLang="zh-TW">
                <a:solidFill>
                  <a:srgbClr val="92D050"/>
                </a:solidFill>
              </a:rPr>
              <a:t>org.tyic.util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皆放在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之下</a:t>
            </a:r>
          </a:p>
        </p:txBody>
      </p:sp>
    </p:spTree>
    <p:extLst>
      <p:ext uri="{BB962C8B-B14F-4D97-AF65-F5344CB8AC3E}">
        <p14:creationId xmlns:p14="http://schemas.microsoft.com/office/powerpoint/2010/main" val="42863795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BB3D0-744D-43C0-AA29-AA285038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套件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FD70B6-E74F-45CD-B656-82688BE2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123" y="365125"/>
            <a:ext cx="3743847" cy="4496427"/>
          </a:xfrm>
          <a:prstGeom prst="rect">
            <a:avLst/>
          </a:prstGeom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2628C93-62CD-4C0B-883C-62F4543E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E3EF1A2-6090-48F6-AC77-CF13B767C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28432"/>
            <a:ext cx="4486901" cy="3448531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105392B-75F5-45BA-98D5-72167B829B2A}"/>
              </a:ext>
            </a:extLst>
          </p:cNvPr>
          <p:cNvSpPr/>
          <p:nvPr/>
        </p:nvSpPr>
        <p:spPr>
          <a:xfrm>
            <a:off x="1129554" y="3808552"/>
            <a:ext cx="1882588" cy="1722672"/>
          </a:xfrm>
          <a:prstGeom prst="roundRect">
            <a:avLst>
              <a:gd name="adj" fmla="val 13545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1AF0DB-A3B6-4BC0-8630-625F0BA25C6D}"/>
              </a:ext>
            </a:extLst>
          </p:cNvPr>
          <p:cNvSpPr txBox="1"/>
          <p:nvPr/>
        </p:nvSpPr>
        <p:spPr>
          <a:xfrm>
            <a:off x="3081650" y="439988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原始碼根目錄</a:t>
            </a:r>
          </a:p>
        </p:txBody>
      </p:sp>
    </p:spTree>
    <p:extLst>
      <p:ext uri="{BB962C8B-B14F-4D97-AF65-F5344CB8AC3E}">
        <p14:creationId xmlns:p14="http://schemas.microsoft.com/office/powerpoint/2010/main" val="288799955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324</TotalTime>
  <Words>124</Words>
  <Application>Microsoft Office PowerPoint</Application>
  <PresentationFormat>寬螢幕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Consolas</vt:lpstr>
      <vt:lpstr>TYIC</vt:lpstr>
      <vt:lpstr>套件與存取修飾子</vt:lpstr>
      <vt:lpstr>套件</vt:lpstr>
      <vt:lpstr>套件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09_套件與存取修飾子</dc:title>
  <dc:creator>TYIC</dc:creator>
  <cp:lastModifiedBy>Jacky Chiu</cp:lastModifiedBy>
  <cp:revision>52</cp:revision>
  <dcterms:created xsi:type="dcterms:W3CDTF">2024-08-15T02:15:02Z</dcterms:created>
  <dcterms:modified xsi:type="dcterms:W3CDTF">2024-08-15T15:09:52Z</dcterms:modified>
</cp:coreProperties>
</file>