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508738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82682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8245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5279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5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5F86F3-63EA-4162-90CD-26BE825B1DFA}"/>
              </a:ext>
            </a:extLst>
          </p:cNvPr>
          <p:cNvGrpSpPr/>
          <p:nvPr/>
        </p:nvGrpSpPr>
        <p:grpSpPr>
          <a:xfrm>
            <a:off x="8753474" y="3209923"/>
            <a:ext cx="2600326" cy="2600326"/>
            <a:chOff x="8753474" y="3209923"/>
            <a:chExt cx="2600326" cy="260032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09DF9CD-3AA0-480B-91C4-5B0748477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53474" y="3209923"/>
              <a:ext cx="2600326" cy="2600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32BF91D-AEAA-421A-B2AA-75D8DBA6D156}"/>
                </a:ext>
              </a:extLst>
            </p:cNvPr>
            <p:cNvSpPr txBox="1"/>
            <p:nvPr/>
          </p:nvSpPr>
          <p:spPr>
            <a:xfrm>
              <a:off x="10579229" y="5556333"/>
              <a:ext cx="774571" cy="25391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bg1"/>
                  </a:solidFill>
                </a:rPr>
                <a:t>icon.png</a:t>
              </a:r>
              <a:endParaRPr lang="zh-TW" altLang="en-US" sz="10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60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28"/>
            <a:ext cx="3704120" cy="27282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508618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338134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914</TotalTime>
  <Words>3186</Words>
  <Application>Microsoft Office PowerPoint</Application>
  <PresentationFormat>寬螢幕</PresentationFormat>
  <Paragraphs>338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Myster;TYIC</dc:creator>
  <cp:lastModifiedBy>Myster</cp:lastModifiedBy>
  <cp:revision>808</cp:revision>
  <dcterms:created xsi:type="dcterms:W3CDTF">2025-02-01T15:36:10Z</dcterms:created>
  <dcterms:modified xsi:type="dcterms:W3CDTF">2025-02-28T05:35:50Z</dcterms:modified>
</cp:coreProperties>
</file>