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9"/>
  </p:notes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ADEB-CF98-43DA-B8DA-6B21D9716A04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D02D3-65FC-4D25-B362-120DB73323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12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D02D3-65FC-4D25-B362-120DB73323BB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96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50880225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6310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9436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1677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2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C00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C00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water_feeder.png</a:t>
              </a:r>
              <a:endParaRPr lang="zh-TW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9496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33102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579104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111310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205189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bg1"/>
                  </a:solidFill>
                </a:rPr>
                <a:t>tyic_block.png</a:t>
              </a:r>
              <a:endParaRPr lang="zh-TW" altLang="en-US" sz="105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1116</TotalTime>
  <Words>3475</Words>
  <Application>Microsoft Office PowerPoint</Application>
  <PresentationFormat>寬螢幕</PresentationFormat>
  <Paragraphs>211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1" baseType="lpstr">
      <vt:lpstr>Arial</vt:lpstr>
      <vt:lpstr>Calibri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Myster;TYIC</dc:creator>
  <cp:lastModifiedBy>Myster</cp:lastModifiedBy>
  <cp:revision>551</cp:revision>
  <dcterms:created xsi:type="dcterms:W3CDTF">2025-02-16T09:29:06Z</dcterms:created>
  <dcterms:modified xsi:type="dcterms:W3CDTF">2025-02-28T05:36:30Z</dcterms:modified>
</cp:coreProperties>
</file>