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902</TotalTime>
  <Words>3183</Words>
  <Application>Microsoft Office PowerPoint</Application>
  <PresentationFormat>寬螢幕</PresentationFormat>
  <Paragraphs>337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800</cp:revision>
  <dcterms:created xsi:type="dcterms:W3CDTF">2025-02-01T15:36:10Z</dcterms:created>
  <dcterms:modified xsi:type="dcterms:W3CDTF">2025-02-17T16:16:57Z</dcterms:modified>
</cp:coreProperties>
</file>