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9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0" r:id="rId29"/>
    <p:sldId id="271" r:id="rId30"/>
    <p:sldId id="272" r:id="rId31"/>
    <p:sldId id="340" r:id="rId32"/>
    <p:sldId id="337" r:id="rId33"/>
    <p:sldId id="336" r:id="rId34"/>
    <p:sldId id="354" r:id="rId35"/>
    <p:sldId id="355" r:id="rId36"/>
    <p:sldId id="351" r:id="rId37"/>
    <p:sldId id="356" r:id="rId38"/>
    <p:sldId id="341" r:id="rId39"/>
    <p:sldId id="350" r:id="rId40"/>
    <p:sldId id="353" r:id="rId41"/>
    <p:sldId id="352" r:id="rId42"/>
    <p:sldId id="359" r:id="rId43"/>
    <p:sldId id="360" r:id="rId44"/>
    <p:sldId id="361" r:id="rId45"/>
    <p:sldId id="373" r:id="rId46"/>
    <p:sldId id="370" r:id="rId47"/>
    <p:sldId id="362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31232354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79482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38390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06602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2113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oeis.org/A000045" TargetMode="External"/><Relationship Id="rId2" Type="http://schemas.openxmlformats.org/officeDocument/2006/relationships/hyperlink" Target="https://github.com/TYSHIC/Java_Code/blob/main/13_static_method/src/Main2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search?q=%E9%81%9E%E8%BF%B4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2E0237C-0625-49D7-9B0D-C046D6EC631E}"/>
              </a:ext>
            </a:extLst>
          </p:cNvPr>
          <p:cNvGrpSpPr/>
          <p:nvPr/>
        </p:nvGrpSpPr>
        <p:grpSpPr>
          <a:xfrm>
            <a:off x="838199" y="1304658"/>
            <a:ext cx="10515601" cy="5180260"/>
            <a:chOff x="838199" y="1304658"/>
            <a:chExt cx="10515601" cy="518026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4C62E652-D1F8-4E62-9C25-43912AFA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04658"/>
              <a:ext cx="1051560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662585" y="61155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30946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905570" y="4447354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2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42972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404370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6926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8F57EB-A10B-4C0A-8CC4-365191B1BF6A}"/>
              </a:ext>
            </a:extLst>
          </p:cNvPr>
          <p:cNvGrpSpPr/>
          <p:nvPr/>
        </p:nvGrpSpPr>
        <p:grpSpPr>
          <a:xfrm>
            <a:off x="5425591" y="257894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函式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為例：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4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5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7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75195B-CD04-444F-83F4-3832F08CC204}"/>
              </a:ext>
            </a:extLst>
          </p:cNvPr>
          <p:cNvGrpSpPr/>
          <p:nvPr/>
        </p:nvGrpSpPr>
        <p:grpSpPr>
          <a:xfrm>
            <a:off x="10374108" y="4657865"/>
            <a:ext cx="1441374" cy="710589"/>
            <a:chOff x="10374108" y="4657865"/>
            <a:chExt cx="1441374" cy="71058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657865"/>
              <a:ext cx="1441374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2015" y="506067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的可能最小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AA3E8D3-0F8E-49B5-937B-38DA4766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21"/>
            <a:ext cx="10515600" cy="47457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(selection</a:t>
                </a:r>
                <a:r>
                  <a:rPr lang="zh-TW" altLang="en-US">
                    <a:solidFill>
                      <a:srgbClr val="00B0F0"/>
                    </a:solidFill>
                  </a:rPr>
                  <a:t> </a:t>
                </a:r>
                <a:r>
                  <a:rPr lang="en-US" altLang="zh-TW">
                    <a:solidFill>
                      <a:srgbClr val="00B0F0"/>
                    </a:solidFill>
                  </a:rPr>
                  <a:t>sort)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2082513" y="2199324"/>
            <a:ext cx="3275556" cy="51036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410068" y="1396889"/>
            <a:ext cx="2619956" cy="719538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37449" y="1088965"/>
              <a:ext cx="704194" cy="40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2082513" y="3862043"/>
            <a:ext cx="3275556" cy="51036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3064184" y="3043751"/>
            <a:ext cx="1964341" cy="719538"/>
            <a:chOff x="174684" y="1088965"/>
            <a:chExt cx="1532189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88680" y="1088965"/>
              <a:ext cx="704194" cy="40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468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4684" y="1445417"/>
              <a:ext cx="153218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2081517" y="5491972"/>
            <a:ext cx="3275556" cy="51036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719294" y="4677704"/>
            <a:ext cx="1309230" cy="719538"/>
            <a:chOff x="1200608" y="1088965"/>
            <a:chExt cx="1021202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1328625" y="1088965"/>
              <a:ext cx="704194" cy="40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0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22218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0608" y="1445417"/>
              <a:ext cx="1021202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6533649" y="2197263"/>
            <a:ext cx="3275556" cy="51036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8352906" y="1405842"/>
            <a:ext cx="902811" cy="719538"/>
            <a:chOff x="909946" y="1088965"/>
            <a:chExt cx="704195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909946" y="1088965"/>
              <a:ext cx="704195" cy="408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8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356629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156584" y="1445417"/>
              <a:ext cx="21092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6533648" y="3862004"/>
            <a:ext cx="3275556" cy="51036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7799074" y="4625067"/>
            <a:ext cx="744702" cy="62849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6533650" y="5491972"/>
            <a:ext cx="3275556" cy="51036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2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3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29"/>
            <a:ext cx="10515600" cy="4124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en-US" altLang="zh-TW">
                <a:solidFill>
                  <a:srgbClr val="00B0F0"/>
                </a:solidFill>
              </a:rPr>
              <a:t>(insertion sort)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64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或是資料已部分排序的情況下很常被使用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13158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大小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在創建後不可變更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5444</TotalTime>
  <Words>6488</Words>
  <Application>Microsoft Office PowerPoint</Application>
  <PresentationFormat>寬螢幕</PresentationFormat>
  <Paragraphs>983</Paragraphs>
  <Slides>47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迴圈找最大、最小值</vt:lpstr>
      <vt:lpstr>迴圈找最大、最小值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遞迴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選擇排序法(交換)</vt:lpstr>
      <vt:lpstr>選擇排序法(交換)</vt:lpstr>
      <vt:lpstr>插入排序法</vt:lpstr>
      <vt:lpstr>插入排序法(交換)</vt:lpstr>
      <vt:lpstr>插入排序法(交換)</vt:lpstr>
      <vt:lpstr>插入排序法(交換)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20_基礎資料結構與演算法</dc:title>
  <dc:creator>Myster; TYIC</dc:creator>
  <cp:lastModifiedBy>Myster</cp:lastModifiedBy>
  <cp:revision>2033</cp:revision>
  <dcterms:created xsi:type="dcterms:W3CDTF">2024-11-03T06:57:05Z</dcterms:created>
  <dcterms:modified xsi:type="dcterms:W3CDTF">2025-04-11T12:12:34Z</dcterms:modified>
</cp:coreProperties>
</file>