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 snapToGrid="0">
      <p:cViewPr>
        <p:scale>
          <a:sx n="125" d="100"/>
          <a:sy n="125" d="100"/>
        </p:scale>
        <p:origin x="-1122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5908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02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993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3395146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27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947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930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635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45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138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057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911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1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11004530" cy="2893100"/>
            <a:chOff x="377072" y="3545156"/>
            <a:chExt cx="11004530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11004530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10748094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7858965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stCxn id="36" idx="3"/>
            <a:endCxn id="35" idx="1"/>
          </p:cNvCxnSpPr>
          <p:nvPr/>
        </p:nvCxnSpPr>
        <p:spPr>
          <a:xfrm>
            <a:off x="2700464" y="1627325"/>
            <a:ext cx="3591273" cy="299176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  <a:r>
              <a:rPr lang="en-US" altLang="zh-TW"/>
              <a:t>(Flow</a:t>
            </a:r>
            <a:r>
              <a:rPr lang="zh-TW" altLang="en-US"/>
              <a:t> </a:t>
            </a:r>
            <a:r>
              <a:rPr lang="en-US" altLang="zh-TW"/>
              <a:t>Control)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4532"/>
            <a:ext cx="10515600" cy="2616386"/>
          </a:xfrm>
        </p:spPr>
        <p:txBody>
          <a:bodyPr>
            <a:normAutofit/>
          </a:bodyPr>
          <a:lstStyle/>
          <a:p>
            <a:r>
              <a:rPr lang="zh-TW" altLang="en-US"/>
              <a:t>流程控制，顧名思義，就是控制程式執行的流程、順序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控制流程陳述式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與表達陳述式和宣告陳述式不同的是，流程控制陳述式不用分號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00B0F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後方區塊裡的程式碼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否則強烈建議使用區塊，避免閱讀錯誤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7241986" y="50748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64399" y="2759316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64403" y="2113581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64403" y="1462113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64399" y="3405647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往下執行直到 </a:t>
            </a:r>
            <a:r>
              <a:rPr lang="en-US" altLang="zh-TW">
                <a:solidFill>
                  <a:srgbClr val="00B0F0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結束，而不管中間的條件值是否相等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405359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B335893-58DD-4059-8A2F-E84E1D5C281E}"/>
              </a:ext>
            </a:extLst>
          </p:cNvPr>
          <p:cNvGrpSpPr/>
          <p:nvPr/>
        </p:nvGrpSpPr>
        <p:grpSpPr>
          <a:xfrm>
            <a:off x="8256738" y="3126450"/>
            <a:ext cx="3285565" cy="646331"/>
            <a:chOff x="8440269" y="5723751"/>
            <a:chExt cx="3285565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602929D4-BE4D-4E3B-9DC1-5B4E05FF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A406CE1-6FCF-403D-81BA-AC900D38BA25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1466</TotalTime>
  <Words>2093</Words>
  <Application>Microsoft Office PowerPoint</Application>
  <PresentationFormat>寬螢幕</PresentationFormat>
  <Paragraphs>132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微軟正黑體</vt:lpstr>
      <vt:lpstr>Arial</vt:lpstr>
      <vt:lpstr>Consolas</vt:lpstr>
      <vt:lpstr>TYIC</vt:lpstr>
      <vt:lpstr>流程控制</vt:lpstr>
      <vt:lpstr>流程控制(Flow Control)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Jacky Chiu</cp:lastModifiedBy>
  <cp:revision>253</cp:revision>
  <dcterms:created xsi:type="dcterms:W3CDTF">2024-07-12T16:14:45Z</dcterms:created>
  <dcterms:modified xsi:type="dcterms:W3CDTF">2024-07-23T15:48:57Z</dcterms:modified>
</cp:coreProperties>
</file>