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2" r:id="rId4"/>
    <p:sldId id="264" r:id="rId5"/>
    <p:sldId id="280" r:id="rId6"/>
    <p:sldId id="274" r:id="rId7"/>
    <p:sldId id="265" r:id="rId8"/>
    <p:sldId id="275" r:id="rId9"/>
    <p:sldId id="284" r:id="rId10"/>
    <p:sldId id="273" r:id="rId11"/>
    <p:sldId id="276" r:id="rId12"/>
    <p:sldId id="281" r:id="rId13"/>
    <p:sldId id="267" r:id="rId14"/>
    <p:sldId id="268" r:id="rId15"/>
    <p:sldId id="285" r:id="rId16"/>
    <p:sldId id="279" r:id="rId17"/>
    <p:sldId id="283"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9" autoAdjust="0"/>
    <p:restoredTop sz="94660"/>
  </p:normalViewPr>
  <p:slideViewPr>
    <p:cSldViewPr snapToGrid="0">
      <p:cViewPr varScale="1">
        <p:scale>
          <a:sx n="81" d="100"/>
          <a:sy n="81" d="100"/>
        </p:scale>
        <p:origin x="4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 佳" userId="00155c76c7931c86" providerId="LiveId" clId="{8D849463-C7D0-4BCE-9F82-57C1B3E8AEAA}"/>
    <pc:docChg chg="undo custSel addSld delSld modSld sldOrd modMainMaster">
      <pc:chgData name="文 佳" userId="00155c76c7931c86" providerId="LiveId" clId="{8D849463-C7D0-4BCE-9F82-57C1B3E8AEAA}" dt="2018-12-19T03:29:12.614" v="3393" actId="2696"/>
      <pc:docMkLst>
        <pc:docMk/>
      </pc:docMkLst>
      <pc:sldChg chg="addSp delSp modSp add">
        <pc:chgData name="文 佳" userId="00155c76c7931c86" providerId="LiveId" clId="{8D849463-C7D0-4BCE-9F82-57C1B3E8AEAA}" dt="2018-12-17T12:07:52.352" v="41"/>
        <pc:sldMkLst>
          <pc:docMk/>
          <pc:sldMk cId="1356684038" sldId="256"/>
        </pc:sldMkLst>
        <pc:spChg chg="del">
          <ac:chgData name="文 佳" userId="00155c76c7931c86" providerId="LiveId" clId="{8D849463-C7D0-4BCE-9F82-57C1B3E8AEAA}" dt="2018-12-17T12:07:29.350" v="1"/>
          <ac:spMkLst>
            <pc:docMk/>
            <pc:sldMk cId="1356684038" sldId="256"/>
            <ac:spMk id="2" creationId="{AA67DF75-55D5-4DF8-B59F-02B8B9B18329}"/>
          </ac:spMkLst>
        </pc:spChg>
        <pc:spChg chg="del">
          <ac:chgData name="文 佳" userId="00155c76c7931c86" providerId="LiveId" clId="{8D849463-C7D0-4BCE-9F82-57C1B3E8AEAA}" dt="2018-12-17T12:07:29.350" v="1"/>
          <ac:spMkLst>
            <pc:docMk/>
            <pc:sldMk cId="1356684038" sldId="256"/>
            <ac:spMk id="3" creationId="{754FE020-B719-43F5-9CA5-8C04052381AC}"/>
          </ac:spMkLst>
        </pc:spChg>
        <pc:spChg chg="add mod">
          <ac:chgData name="文 佳" userId="00155c76c7931c86" providerId="LiveId" clId="{8D849463-C7D0-4BCE-9F82-57C1B3E8AEAA}" dt="2018-12-17T12:07:52.352" v="41"/>
          <ac:spMkLst>
            <pc:docMk/>
            <pc:sldMk cId="1356684038" sldId="256"/>
            <ac:spMk id="4" creationId="{B4E89F68-7E6F-4D40-938F-B2C7FD197DC1}"/>
          </ac:spMkLst>
        </pc:spChg>
      </pc:sldChg>
      <pc:sldChg chg="addSp delSp modSp add del">
        <pc:chgData name="文 佳" userId="00155c76c7931c86" providerId="LiveId" clId="{8D849463-C7D0-4BCE-9F82-57C1B3E8AEAA}" dt="2018-12-19T02:56:44.026" v="3287" actId="2696"/>
        <pc:sldMkLst>
          <pc:docMk/>
          <pc:sldMk cId="2593313852" sldId="257"/>
        </pc:sldMkLst>
        <pc:spChg chg="del">
          <ac:chgData name="文 佳" userId="00155c76c7931c86" providerId="LiveId" clId="{8D849463-C7D0-4BCE-9F82-57C1B3E8AEAA}" dt="2018-12-17T12:07:34.342" v="3"/>
          <ac:spMkLst>
            <pc:docMk/>
            <pc:sldMk cId="2593313852" sldId="257"/>
            <ac:spMk id="2" creationId="{599E1F55-0F42-4847-BE94-5E5A915E5482}"/>
          </ac:spMkLst>
        </pc:spChg>
        <pc:spChg chg="add mod">
          <ac:chgData name="文 佳" userId="00155c76c7931c86" providerId="LiveId" clId="{8D849463-C7D0-4BCE-9F82-57C1B3E8AEAA}" dt="2018-12-17T12:10:30.652" v="200"/>
          <ac:spMkLst>
            <pc:docMk/>
            <pc:sldMk cId="2593313852" sldId="257"/>
            <ac:spMk id="3" creationId="{BDAA348E-0525-42E9-BD59-6981E66726EC}"/>
          </ac:spMkLst>
        </pc:spChg>
      </pc:sldChg>
      <pc:sldChg chg="addSp delSp modSp add del">
        <pc:chgData name="文 佳" userId="00155c76c7931c86" providerId="LiveId" clId="{8D849463-C7D0-4BCE-9F82-57C1B3E8AEAA}" dt="2018-12-19T02:56:57.069" v="3288" actId="2696"/>
        <pc:sldMkLst>
          <pc:docMk/>
          <pc:sldMk cId="3445228651" sldId="258"/>
        </pc:sldMkLst>
        <pc:spChg chg="del">
          <ac:chgData name="文 佳" userId="00155c76c7931c86" providerId="LiveId" clId="{8D849463-C7D0-4BCE-9F82-57C1B3E8AEAA}" dt="2018-12-17T12:07:40.318" v="5"/>
          <ac:spMkLst>
            <pc:docMk/>
            <pc:sldMk cId="3445228651" sldId="258"/>
            <ac:spMk id="2" creationId="{032C5D5A-2B8C-4E6E-B09C-734658E5B716}"/>
          </ac:spMkLst>
        </pc:spChg>
        <pc:spChg chg="add del mod">
          <ac:chgData name="文 佳" userId="00155c76c7931c86" providerId="LiveId" clId="{8D849463-C7D0-4BCE-9F82-57C1B3E8AEAA}" dt="2018-12-17T12:18:36.456" v="812"/>
          <ac:spMkLst>
            <pc:docMk/>
            <pc:sldMk cId="3445228651" sldId="258"/>
            <ac:spMk id="3" creationId="{B3FAB9E7-E123-403F-B275-BA2AAD53976C}"/>
          </ac:spMkLst>
        </pc:spChg>
        <pc:spChg chg="add del mod">
          <ac:chgData name="文 佳" userId="00155c76c7931c86" providerId="LiveId" clId="{8D849463-C7D0-4BCE-9F82-57C1B3E8AEAA}" dt="2018-12-17T12:18:36.456" v="812"/>
          <ac:spMkLst>
            <pc:docMk/>
            <pc:sldMk cId="3445228651" sldId="258"/>
            <ac:spMk id="4" creationId="{8B9B46C1-7131-4991-AD99-0D402279D89F}"/>
          </ac:spMkLst>
        </pc:spChg>
        <pc:spChg chg="add del mod">
          <ac:chgData name="文 佳" userId="00155c76c7931c86" providerId="LiveId" clId="{8D849463-C7D0-4BCE-9F82-57C1B3E8AEAA}" dt="2018-12-17T12:18:36.456" v="812"/>
          <ac:spMkLst>
            <pc:docMk/>
            <pc:sldMk cId="3445228651" sldId="258"/>
            <ac:spMk id="5" creationId="{C72149D5-AA56-4510-8637-9944BB065C1B}"/>
          </ac:spMkLst>
        </pc:spChg>
        <pc:spChg chg="add mod">
          <ac:chgData name="文 佳" userId="00155c76c7931c86" providerId="LiveId" clId="{8D849463-C7D0-4BCE-9F82-57C1B3E8AEAA}" dt="2018-12-17T12:18:39.033" v="830"/>
          <ac:spMkLst>
            <pc:docMk/>
            <pc:sldMk cId="3445228651" sldId="258"/>
            <ac:spMk id="6" creationId="{73A063C8-AAC5-42B6-AEDD-FE6AC3F9B392}"/>
          </ac:spMkLst>
        </pc:spChg>
      </pc:sldChg>
      <pc:sldChg chg="modSp add del">
        <pc:chgData name="文 佳" userId="00155c76c7931c86" providerId="LiveId" clId="{8D849463-C7D0-4BCE-9F82-57C1B3E8AEAA}" dt="2018-12-19T02:56:40.573" v="3286" actId="2696"/>
        <pc:sldMkLst>
          <pc:docMk/>
          <pc:sldMk cId="748195590" sldId="259"/>
        </pc:sldMkLst>
        <pc:spChg chg="mod">
          <ac:chgData name="文 佳" userId="00155c76c7931c86" providerId="LiveId" clId="{8D849463-C7D0-4BCE-9F82-57C1B3E8AEAA}" dt="2018-12-17T12:11:30.276" v="280"/>
          <ac:spMkLst>
            <pc:docMk/>
            <pc:sldMk cId="748195590" sldId="259"/>
            <ac:spMk id="3" creationId="{BDAA348E-0525-42E9-BD59-6981E66726EC}"/>
          </ac:spMkLst>
        </pc:spChg>
      </pc:sldChg>
      <pc:sldChg chg="addSp delSp modSp add">
        <pc:chgData name="文 佳" userId="00155c76c7931c86" providerId="LiveId" clId="{8D849463-C7D0-4BCE-9F82-57C1B3E8AEAA}" dt="2018-12-18T10:41:52.241" v="3044" actId="113"/>
        <pc:sldMkLst>
          <pc:docMk/>
          <pc:sldMk cId="48243549" sldId="260"/>
        </pc:sldMkLst>
        <pc:spChg chg="del">
          <ac:chgData name="文 佳" userId="00155c76c7931c86" providerId="LiveId" clId="{8D849463-C7D0-4BCE-9F82-57C1B3E8AEAA}" dt="2018-12-17T12:11:08.423" v="204"/>
          <ac:spMkLst>
            <pc:docMk/>
            <pc:sldMk cId="48243549" sldId="260"/>
            <ac:spMk id="2" creationId="{A8A3B3AA-674B-489A-8763-7777DBB4E84B}"/>
          </ac:spMkLst>
        </pc:spChg>
        <pc:spChg chg="add mod">
          <ac:chgData name="文 佳" userId="00155c76c7931c86" providerId="LiveId" clId="{8D849463-C7D0-4BCE-9F82-57C1B3E8AEAA}" dt="2018-12-18T10:41:14.328" v="3037"/>
          <ac:spMkLst>
            <pc:docMk/>
            <pc:sldMk cId="48243549" sldId="260"/>
            <ac:spMk id="3" creationId="{18EDB6D5-07DB-4093-B525-223B184E5982}"/>
          </ac:spMkLst>
        </pc:spChg>
        <pc:spChg chg="add mod">
          <ac:chgData name="文 佳" userId="00155c76c7931c86" providerId="LiveId" clId="{8D849463-C7D0-4BCE-9F82-57C1B3E8AEAA}" dt="2018-12-18T10:41:52.241" v="3044" actId="113"/>
          <ac:spMkLst>
            <pc:docMk/>
            <pc:sldMk cId="48243549" sldId="260"/>
            <ac:spMk id="4" creationId="{CD35859C-FD99-46A1-B878-0856752D7C91}"/>
          </ac:spMkLst>
        </pc:spChg>
        <pc:spChg chg="add mod">
          <ac:chgData name="文 佳" userId="00155c76c7931c86" providerId="LiveId" clId="{8D849463-C7D0-4BCE-9F82-57C1B3E8AEAA}" dt="2018-12-17T12:11:08.423" v="204"/>
          <ac:spMkLst>
            <pc:docMk/>
            <pc:sldMk cId="48243549" sldId="260"/>
            <ac:spMk id="5" creationId="{EBF4D9F5-31A9-49AA-8CB9-8B3716EDD4A7}"/>
          </ac:spMkLst>
        </pc:spChg>
      </pc:sldChg>
      <pc:sldChg chg="addSp delSp modSp add del">
        <pc:chgData name="文 佳" userId="00155c76c7931c86" providerId="LiveId" clId="{8D849463-C7D0-4BCE-9F82-57C1B3E8AEAA}" dt="2018-12-19T02:56:36.277" v="3285" actId="2696"/>
        <pc:sldMkLst>
          <pc:docMk/>
          <pc:sldMk cId="1118921453" sldId="261"/>
        </pc:sldMkLst>
        <pc:spChg chg="add del mod">
          <ac:chgData name="文 佳" userId="00155c76c7931c86" providerId="LiveId" clId="{8D849463-C7D0-4BCE-9F82-57C1B3E8AEAA}" dt="2018-12-19T02:02:47.621" v="3279" actId="478"/>
          <ac:spMkLst>
            <pc:docMk/>
            <pc:sldMk cId="1118921453" sldId="261"/>
            <ac:spMk id="2" creationId="{C0BD8E31-752B-4DD0-8173-5EDED42CE133}"/>
          </ac:spMkLst>
        </pc:spChg>
        <pc:spChg chg="mod">
          <ac:chgData name="文 佳" userId="00155c76c7931c86" providerId="LiveId" clId="{8D849463-C7D0-4BCE-9F82-57C1B3E8AEAA}" dt="2018-12-17T12:11:37.631" v="293"/>
          <ac:spMkLst>
            <pc:docMk/>
            <pc:sldMk cId="1118921453" sldId="261"/>
            <ac:spMk id="3" creationId="{BDAA348E-0525-42E9-BD59-6981E66726EC}"/>
          </ac:spMkLst>
        </pc:spChg>
        <pc:spChg chg="add del mod">
          <ac:chgData name="文 佳" userId="00155c76c7931c86" providerId="LiveId" clId="{8D849463-C7D0-4BCE-9F82-57C1B3E8AEAA}" dt="2018-12-19T02:02:43.803" v="3278"/>
          <ac:spMkLst>
            <pc:docMk/>
            <pc:sldMk cId="1118921453" sldId="261"/>
            <ac:spMk id="4" creationId="{048DB13C-DD34-4C5D-A92B-D8BCAB3AD3EF}"/>
          </ac:spMkLst>
        </pc:spChg>
      </pc:sldChg>
      <pc:sldChg chg="addSp delSp modSp add del">
        <pc:chgData name="文 佳" userId="00155c76c7931c86" providerId="LiveId" clId="{8D849463-C7D0-4BCE-9F82-57C1B3E8AEAA}" dt="2018-12-18T01:44:52.524" v="2092" actId="2696"/>
        <pc:sldMkLst>
          <pc:docMk/>
          <pc:sldMk cId="3907649985" sldId="263"/>
        </pc:sldMkLst>
        <pc:spChg chg="del">
          <ac:chgData name="文 佳" userId="00155c76c7931c86" providerId="LiveId" clId="{8D849463-C7D0-4BCE-9F82-57C1B3E8AEAA}" dt="2018-12-17T12:14:13.530" v="297"/>
          <ac:spMkLst>
            <pc:docMk/>
            <pc:sldMk cId="3907649985" sldId="263"/>
            <ac:spMk id="2" creationId="{BC5E7FA7-A95E-4281-873B-632947554E10}"/>
          </ac:spMkLst>
        </pc:spChg>
        <pc:spChg chg="add mod">
          <ac:chgData name="文 佳" userId="00155c76c7931c86" providerId="LiveId" clId="{8D849463-C7D0-4BCE-9F82-57C1B3E8AEAA}" dt="2018-12-17T12:14:13.530" v="297"/>
          <ac:spMkLst>
            <pc:docMk/>
            <pc:sldMk cId="3907649985" sldId="263"/>
            <ac:spMk id="3" creationId="{42638C75-8715-4F48-82EC-85DCD22075CD}"/>
          </ac:spMkLst>
        </pc:spChg>
        <pc:spChg chg="add mod">
          <ac:chgData name="文 佳" userId="00155c76c7931c86" providerId="LiveId" clId="{8D849463-C7D0-4BCE-9F82-57C1B3E8AEAA}" dt="2018-12-17T12:16:11.450" v="657" actId="20577"/>
          <ac:spMkLst>
            <pc:docMk/>
            <pc:sldMk cId="3907649985" sldId="263"/>
            <ac:spMk id="4" creationId="{539C2506-EFF5-462C-AE04-B9EB298CCC30}"/>
          </ac:spMkLst>
        </pc:spChg>
        <pc:spChg chg="add mod">
          <ac:chgData name="文 佳" userId="00155c76c7931c86" providerId="LiveId" clId="{8D849463-C7D0-4BCE-9F82-57C1B3E8AEAA}" dt="2018-12-17T12:14:13.530" v="297"/>
          <ac:spMkLst>
            <pc:docMk/>
            <pc:sldMk cId="3907649985" sldId="263"/>
            <ac:spMk id="5" creationId="{84604826-1FAB-421D-901A-6F376683A9B7}"/>
          </ac:spMkLst>
        </pc:spChg>
      </pc:sldChg>
      <pc:sldChg chg="modSp add">
        <pc:chgData name="文 佳" userId="00155c76c7931c86" providerId="LiveId" clId="{8D849463-C7D0-4BCE-9F82-57C1B3E8AEAA}" dt="2018-12-18T05:02:45.718" v="2752" actId="20577"/>
        <pc:sldMkLst>
          <pc:docMk/>
          <pc:sldMk cId="1298732221" sldId="264"/>
        </pc:sldMkLst>
        <pc:spChg chg="mod">
          <ac:chgData name="文 佳" userId="00155c76c7931c86" providerId="LiveId" clId="{8D849463-C7D0-4BCE-9F82-57C1B3E8AEAA}" dt="2018-12-18T05:02:45.718" v="2752" actId="20577"/>
          <ac:spMkLst>
            <pc:docMk/>
            <pc:sldMk cId="1298732221" sldId="264"/>
            <ac:spMk id="2" creationId="{BA9A680C-C356-4F72-8809-6642EE99D29C}"/>
          </ac:spMkLst>
        </pc:spChg>
        <pc:spChg chg="mod">
          <ac:chgData name="文 佳" userId="00155c76c7931c86" providerId="LiveId" clId="{8D849463-C7D0-4BCE-9F82-57C1B3E8AEAA}" dt="2018-12-18T05:02:31.451" v="2748" actId="20577"/>
          <ac:spMkLst>
            <pc:docMk/>
            <pc:sldMk cId="1298732221" sldId="264"/>
            <ac:spMk id="3" creationId="{DD09C7B0-428C-4B57-9B55-F4F1B999DA9A}"/>
          </ac:spMkLst>
        </pc:spChg>
      </pc:sldChg>
      <pc:sldChg chg="addSp delSp modSp add">
        <pc:chgData name="文 佳" userId="00155c76c7931c86" providerId="LiveId" clId="{8D849463-C7D0-4BCE-9F82-57C1B3E8AEAA}" dt="2018-12-17T13:18:16.221" v="2005" actId="14100"/>
        <pc:sldMkLst>
          <pc:docMk/>
          <pc:sldMk cId="3319772166" sldId="265"/>
        </pc:sldMkLst>
        <pc:spChg chg="del">
          <ac:chgData name="文 佳" userId="00155c76c7931c86" providerId="LiveId" clId="{8D849463-C7D0-4BCE-9F82-57C1B3E8AEAA}" dt="2018-12-17T12:17:21.482" v="729"/>
          <ac:spMkLst>
            <pc:docMk/>
            <pc:sldMk cId="3319772166" sldId="265"/>
            <ac:spMk id="2" creationId="{1F7C6EDB-D32C-446B-972D-0280CB9EF1BF}"/>
          </ac:spMkLst>
        </pc:spChg>
        <pc:spChg chg="add mod">
          <ac:chgData name="文 佳" userId="00155c76c7931c86" providerId="LiveId" clId="{8D849463-C7D0-4BCE-9F82-57C1B3E8AEAA}" dt="2018-12-17T13:00:49.553" v="1956"/>
          <ac:spMkLst>
            <pc:docMk/>
            <pc:sldMk cId="3319772166" sldId="265"/>
            <ac:spMk id="3" creationId="{3341040A-B5BB-4CE9-B483-874BFDB94779}"/>
          </ac:spMkLst>
        </pc:spChg>
        <pc:spChg chg="add del mod">
          <ac:chgData name="文 佳" userId="00155c76c7931c86" providerId="LiveId" clId="{8D849463-C7D0-4BCE-9F82-57C1B3E8AEAA}" dt="2018-12-17T12:48:44.379" v="1094"/>
          <ac:spMkLst>
            <pc:docMk/>
            <pc:sldMk cId="3319772166" sldId="265"/>
            <ac:spMk id="4" creationId="{2707B3C9-51D0-49CE-9BE2-9F11C860E849}"/>
          </ac:spMkLst>
        </pc:spChg>
        <pc:spChg chg="add del mod">
          <ac:chgData name="文 佳" userId="00155c76c7931c86" providerId="LiveId" clId="{8D849463-C7D0-4BCE-9F82-57C1B3E8AEAA}" dt="2018-12-17T12:48:44.379" v="1094"/>
          <ac:spMkLst>
            <pc:docMk/>
            <pc:sldMk cId="3319772166" sldId="265"/>
            <ac:spMk id="5" creationId="{2EE38DB2-F7B3-4A5A-8A45-E59E68E431F8}"/>
          </ac:spMkLst>
        </pc:spChg>
        <pc:spChg chg="add del mod">
          <ac:chgData name="文 佳" userId="00155c76c7931c86" providerId="LiveId" clId="{8D849463-C7D0-4BCE-9F82-57C1B3E8AEAA}" dt="2018-12-17T12:48:45.351" v="1095"/>
          <ac:spMkLst>
            <pc:docMk/>
            <pc:sldMk cId="3319772166" sldId="265"/>
            <ac:spMk id="6" creationId="{83007D37-2F22-4C2B-97B3-364379B2FAD7}"/>
          </ac:spMkLst>
        </pc:spChg>
        <pc:spChg chg="add del mod">
          <ac:chgData name="文 佳" userId="00155c76c7931c86" providerId="LiveId" clId="{8D849463-C7D0-4BCE-9F82-57C1B3E8AEAA}" dt="2018-12-17T12:53:20.400" v="1189"/>
          <ac:spMkLst>
            <pc:docMk/>
            <pc:sldMk cId="3319772166" sldId="265"/>
            <ac:spMk id="7" creationId="{DADB0E62-C196-4A69-A6B6-3C92F811306E}"/>
          </ac:spMkLst>
        </pc:spChg>
        <pc:spChg chg="add del mod">
          <ac:chgData name="文 佳" userId="00155c76c7931c86" providerId="LiveId" clId="{8D849463-C7D0-4BCE-9F82-57C1B3E8AEAA}" dt="2018-12-17T12:49:26.583" v="1106"/>
          <ac:spMkLst>
            <pc:docMk/>
            <pc:sldMk cId="3319772166" sldId="265"/>
            <ac:spMk id="10" creationId="{DF9F2C70-3811-4708-A2E0-FE723AB60BF2}"/>
          </ac:spMkLst>
        </pc:spChg>
        <pc:spChg chg="add del mod">
          <ac:chgData name="文 佳" userId="00155c76c7931c86" providerId="LiveId" clId="{8D849463-C7D0-4BCE-9F82-57C1B3E8AEAA}" dt="2018-12-17T12:53:20.400" v="1189"/>
          <ac:spMkLst>
            <pc:docMk/>
            <pc:sldMk cId="3319772166" sldId="265"/>
            <ac:spMk id="12" creationId="{8F3181C5-C264-44BA-BB81-7549A42FE62D}"/>
          </ac:spMkLst>
        </pc:spChg>
        <pc:spChg chg="add del mod">
          <ac:chgData name="文 佳" userId="00155c76c7931c86" providerId="LiveId" clId="{8D849463-C7D0-4BCE-9F82-57C1B3E8AEAA}" dt="2018-12-17T12:53:20.400" v="1189"/>
          <ac:spMkLst>
            <pc:docMk/>
            <pc:sldMk cId="3319772166" sldId="265"/>
            <ac:spMk id="13" creationId="{A65EE30F-98E0-4669-97EC-5BC7A25FAC9D}"/>
          </ac:spMkLst>
        </pc:spChg>
        <pc:spChg chg="add del mod">
          <ac:chgData name="文 佳" userId="00155c76c7931c86" providerId="LiveId" clId="{8D849463-C7D0-4BCE-9F82-57C1B3E8AEAA}" dt="2018-12-17T12:53:19.750" v="1188"/>
          <ac:spMkLst>
            <pc:docMk/>
            <pc:sldMk cId="3319772166" sldId="265"/>
            <ac:spMk id="14" creationId="{86D17C35-3A0B-4936-80C6-50EF987256F8}"/>
          </ac:spMkLst>
        </pc:spChg>
        <pc:spChg chg="add del mod">
          <ac:chgData name="文 佳" userId="00155c76c7931c86" providerId="LiveId" clId="{8D849463-C7D0-4BCE-9F82-57C1B3E8AEAA}" dt="2018-12-17T13:00:01.464" v="1945"/>
          <ac:spMkLst>
            <pc:docMk/>
            <pc:sldMk cId="3319772166" sldId="265"/>
            <ac:spMk id="16" creationId="{20D1D54B-BFF7-4868-84ED-6D8D143A2F93}"/>
          </ac:spMkLst>
        </pc:spChg>
        <pc:spChg chg="add mod">
          <ac:chgData name="文 佳" userId="00155c76c7931c86" providerId="LiveId" clId="{8D849463-C7D0-4BCE-9F82-57C1B3E8AEAA}" dt="2018-12-17T13:01:08.589" v="1967" actId="113"/>
          <ac:spMkLst>
            <pc:docMk/>
            <pc:sldMk cId="3319772166" sldId="265"/>
            <ac:spMk id="17" creationId="{63BAC435-E830-4EC6-A264-B9D61B9B278B}"/>
          </ac:spMkLst>
        </pc:spChg>
        <pc:spChg chg="add del mod">
          <ac:chgData name="文 佳" userId="00155c76c7931c86" providerId="LiveId" clId="{8D849463-C7D0-4BCE-9F82-57C1B3E8AEAA}" dt="2018-12-17T13:14:58.102" v="1993" actId="478"/>
          <ac:spMkLst>
            <pc:docMk/>
            <pc:sldMk cId="3319772166" sldId="265"/>
            <ac:spMk id="19" creationId="{376FC9DC-E24C-42EB-B4ED-D9996096C338}"/>
          </ac:spMkLst>
        </pc:spChg>
        <pc:picChg chg="add del mod">
          <ac:chgData name="文 佳" userId="00155c76c7931c86" providerId="LiveId" clId="{8D849463-C7D0-4BCE-9F82-57C1B3E8AEAA}" dt="2018-12-17T12:49:25.106" v="1105" actId="478"/>
          <ac:picMkLst>
            <pc:docMk/>
            <pc:sldMk cId="3319772166" sldId="265"/>
            <ac:picMk id="8" creationId="{FA5457F0-546D-4D1F-81BC-F0A0A03F06DB}"/>
          </ac:picMkLst>
        </pc:picChg>
        <pc:picChg chg="add del mod">
          <ac:chgData name="文 佳" userId="00155c76c7931c86" providerId="LiveId" clId="{8D849463-C7D0-4BCE-9F82-57C1B3E8AEAA}" dt="2018-12-17T13:14:52.935" v="1990" actId="478"/>
          <ac:picMkLst>
            <pc:docMk/>
            <pc:sldMk cId="3319772166" sldId="265"/>
            <ac:picMk id="11" creationId="{34DBD832-1BAC-4801-9731-A1A065F9CD6A}"/>
          </ac:picMkLst>
        </pc:picChg>
        <pc:picChg chg="add del">
          <ac:chgData name="文 佳" userId="00155c76c7931c86" providerId="LiveId" clId="{8D849463-C7D0-4BCE-9F82-57C1B3E8AEAA}" dt="2018-12-17T12:53:19.215" v="1187"/>
          <ac:picMkLst>
            <pc:docMk/>
            <pc:sldMk cId="3319772166" sldId="265"/>
            <ac:picMk id="15" creationId="{66D07743-7B6A-469C-9FE9-4B2BCAC0E09A}"/>
          </ac:picMkLst>
        </pc:picChg>
        <pc:picChg chg="add del mod">
          <ac:chgData name="文 佳" userId="00155c76c7931c86" providerId="LiveId" clId="{8D849463-C7D0-4BCE-9F82-57C1B3E8AEAA}" dt="2018-12-17T13:14:56.030" v="1992"/>
          <ac:picMkLst>
            <pc:docMk/>
            <pc:sldMk cId="3319772166" sldId="265"/>
            <ac:picMk id="20" creationId="{5CC517D9-BFFD-4771-9568-8B4FFE6817C9}"/>
          </ac:picMkLst>
        </pc:picChg>
        <pc:picChg chg="add del mod">
          <ac:chgData name="文 佳" userId="00155c76c7931c86" providerId="LiveId" clId="{8D849463-C7D0-4BCE-9F82-57C1B3E8AEAA}" dt="2018-12-17T13:18:09.732" v="2002" actId="478"/>
          <ac:picMkLst>
            <pc:docMk/>
            <pc:sldMk cId="3319772166" sldId="265"/>
            <ac:picMk id="21" creationId="{0BB211D2-963A-4769-897F-660E17FDAEF6}"/>
          </ac:picMkLst>
        </pc:picChg>
        <pc:picChg chg="add mod">
          <ac:chgData name="文 佳" userId="00155c76c7931c86" providerId="LiveId" clId="{8D849463-C7D0-4BCE-9F82-57C1B3E8AEAA}" dt="2018-12-17T13:18:16.221" v="2005" actId="14100"/>
          <ac:picMkLst>
            <pc:docMk/>
            <pc:sldMk cId="3319772166" sldId="265"/>
            <ac:picMk id="22" creationId="{151F9068-5859-4000-883E-1454B67624DB}"/>
          </ac:picMkLst>
        </pc:picChg>
      </pc:sldChg>
      <pc:sldChg chg="addSp delSp modSp add del ord">
        <pc:chgData name="文 佳" userId="00155c76c7931c86" providerId="LiveId" clId="{8D849463-C7D0-4BCE-9F82-57C1B3E8AEAA}" dt="2018-12-19T01:51:00.335" v="3274" actId="2696"/>
        <pc:sldMkLst>
          <pc:docMk/>
          <pc:sldMk cId="1273977303" sldId="266"/>
        </pc:sldMkLst>
        <pc:spChg chg="del">
          <ac:chgData name="文 佳" userId="00155c76c7931c86" providerId="LiveId" clId="{8D849463-C7D0-4BCE-9F82-57C1B3E8AEAA}" dt="2018-12-17T12:17:52.281" v="760"/>
          <ac:spMkLst>
            <pc:docMk/>
            <pc:sldMk cId="1273977303" sldId="266"/>
            <ac:spMk id="2" creationId="{E0CAE8E8-1548-418D-8704-EAB73C5C8FBE}"/>
          </ac:spMkLst>
        </pc:spChg>
        <pc:spChg chg="add mod">
          <ac:chgData name="文 佳" userId="00155c76c7931c86" providerId="LiveId" clId="{8D849463-C7D0-4BCE-9F82-57C1B3E8AEAA}" dt="2018-12-18T05:07:12.521" v="2950"/>
          <ac:spMkLst>
            <pc:docMk/>
            <pc:sldMk cId="1273977303" sldId="266"/>
            <ac:spMk id="3" creationId="{D3FED5F4-671F-45FA-9122-D5145776BC42}"/>
          </ac:spMkLst>
        </pc:spChg>
        <pc:spChg chg="add mod">
          <ac:chgData name="文 佳" userId="00155c76c7931c86" providerId="LiveId" clId="{8D849463-C7D0-4BCE-9F82-57C1B3E8AEAA}" dt="2018-12-17T12:17:52.281" v="760"/>
          <ac:spMkLst>
            <pc:docMk/>
            <pc:sldMk cId="1273977303" sldId="266"/>
            <ac:spMk id="4" creationId="{C544D0E6-ED70-42E3-A2EF-66CA43E5F449}"/>
          </ac:spMkLst>
        </pc:spChg>
        <pc:spChg chg="add mod">
          <ac:chgData name="文 佳" userId="00155c76c7931c86" providerId="LiveId" clId="{8D849463-C7D0-4BCE-9F82-57C1B3E8AEAA}" dt="2018-12-17T12:17:52.281" v="760"/>
          <ac:spMkLst>
            <pc:docMk/>
            <pc:sldMk cId="1273977303" sldId="266"/>
            <ac:spMk id="5" creationId="{F4CD38CE-E747-46A3-AB0D-42A7E87F76D9}"/>
          </ac:spMkLst>
        </pc:spChg>
      </pc:sldChg>
      <pc:sldChg chg="addSp delSp modSp add ord">
        <pc:chgData name="文 佳" userId="00155c76c7931c86" providerId="LiveId" clId="{8D849463-C7D0-4BCE-9F82-57C1B3E8AEAA}" dt="2018-12-18T01:42:07.596" v="2084"/>
        <pc:sldMkLst>
          <pc:docMk/>
          <pc:sldMk cId="919514517" sldId="267"/>
        </pc:sldMkLst>
        <pc:spChg chg="add del mod">
          <ac:chgData name="文 佳" userId="00155c76c7931c86" providerId="LiveId" clId="{8D849463-C7D0-4BCE-9F82-57C1B3E8AEAA}" dt="2018-12-18T01:39:55.646" v="2031"/>
          <ac:spMkLst>
            <pc:docMk/>
            <pc:sldMk cId="919514517" sldId="267"/>
            <ac:spMk id="2" creationId="{595EF6AA-089F-4A26-9006-21011496D418}"/>
          </ac:spMkLst>
        </pc:spChg>
        <pc:spChg chg="del">
          <ac:chgData name="文 佳" userId="00155c76c7931c86" providerId="LiveId" clId="{8D849463-C7D0-4BCE-9F82-57C1B3E8AEAA}" dt="2018-12-17T12:18:45.597" v="832"/>
          <ac:spMkLst>
            <pc:docMk/>
            <pc:sldMk cId="919514517" sldId="267"/>
            <ac:spMk id="2" creationId="{D7F3FDA0-001B-4077-8DE4-4FCD79E75FF2}"/>
          </ac:spMkLst>
        </pc:spChg>
        <pc:spChg chg="add mod">
          <ac:chgData name="文 佳" userId="00155c76c7931c86" providerId="LiveId" clId="{8D849463-C7D0-4BCE-9F82-57C1B3E8AEAA}" dt="2018-12-18T01:41:07.252" v="2043" actId="20577"/>
          <ac:spMkLst>
            <pc:docMk/>
            <pc:sldMk cId="919514517" sldId="267"/>
            <ac:spMk id="3" creationId="{62BAACAB-99DD-4FB1-BE5E-9CB261B56CA4}"/>
          </ac:spMkLst>
        </pc:spChg>
        <pc:spChg chg="add del mod">
          <ac:chgData name="文 佳" userId="00155c76c7931c86" providerId="LiveId" clId="{8D849463-C7D0-4BCE-9F82-57C1B3E8AEAA}" dt="2018-12-18T01:39:54.734" v="2030"/>
          <ac:spMkLst>
            <pc:docMk/>
            <pc:sldMk cId="919514517" sldId="267"/>
            <ac:spMk id="4" creationId="{7C39254B-2EF5-4453-A875-4FC8FAE0458A}"/>
          </ac:spMkLst>
        </pc:spChg>
        <pc:spChg chg="add del mod">
          <ac:chgData name="文 佳" userId="00155c76c7931c86" providerId="LiveId" clId="{8D849463-C7D0-4BCE-9F82-57C1B3E8AEAA}" dt="2018-12-18T01:39:54.734" v="2030"/>
          <ac:spMkLst>
            <pc:docMk/>
            <pc:sldMk cId="919514517" sldId="267"/>
            <ac:spMk id="5" creationId="{6B5A107A-CD42-4DEA-994A-3D0C7D01C9BE}"/>
          </ac:spMkLst>
        </pc:spChg>
        <pc:spChg chg="add mod">
          <ac:chgData name="文 佳" userId="00155c76c7931c86" providerId="LiveId" clId="{8D849463-C7D0-4BCE-9F82-57C1B3E8AEAA}" dt="2018-12-18T01:39:54.734" v="2030"/>
          <ac:spMkLst>
            <pc:docMk/>
            <pc:sldMk cId="919514517" sldId="267"/>
            <ac:spMk id="6" creationId="{53598A33-1E03-48E0-B746-E8A6E4611982}"/>
          </ac:spMkLst>
        </pc:spChg>
        <pc:picChg chg="add mod">
          <ac:chgData name="文 佳" userId="00155c76c7931c86" providerId="LiveId" clId="{8D849463-C7D0-4BCE-9F82-57C1B3E8AEAA}" dt="2018-12-18T01:39:55.646" v="2031"/>
          <ac:picMkLst>
            <pc:docMk/>
            <pc:sldMk cId="919514517" sldId="267"/>
            <ac:picMk id="7" creationId="{A6051ECA-D01A-40EB-80F5-A0B82D7959F5}"/>
          </ac:picMkLst>
        </pc:picChg>
      </pc:sldChg>
      <pc:sldChg chg="addSp delSp modSp add">
        <pc:chgData name="文 佳" userId="00155c76c7931c86" providerId="LiveId" clId="{8D849463-C7D0-4BCE-9F82-57C1B3E8AEAA}" dt="2018-12-18T01:44:30.038" v="2091" actId="14100"/>
        <pc:sldMkLst>
          <pc:docMk/>
          <pc:sldMk cId="1215861208" sldId="268"/>
        </pc:sldMkLst>
        <pc:spChg chg="mod">
          <ac:chgData name="文 佳" userId="00155c76c7931c86" providerId="LiveId" clId="{8D849463-C7D0-4BCE-9F82-57C1B3E8AEAA}" dt="2018-12-18T01:42:32.852" v="2086" actId="20577"/>
          <ac:spMkLst>
            <pc:docMk/>
            <pc:sldMk cId="1215861208" sldId="268"/>
            <ac:spMk id="2" creationId="{97CC15C0-39D0-4262-8E4F-E7E6A432FC81}"/>
          </ac:spMkLst>
        </pc:spChg>
        <pc:spChg chg="del">
          <ac:chgData name="文 佳" userId="00155c76c7931c86" providerId="LiveId" clId="{8D849463-C7D0-4BCE-9F82-57C1B3E8AEAA}" dt="2018-12-18T01:42:13.944" v="2085"/>
          <ac:spMkLst>
            <pc:docMk/>
            <pc:sldMk cId="1215861208" sldId="268"/>
            <ac:spMk id="3" creationId="{12F6EEEF-33C4-460D-8EC7-8712DFE8A57B}"/>
          </ac:spMkLst>
        </pc:spChg>
        <pc:spChg chg="del">
          <ac:chgData name="文 佳" userId="00155c76c7931c86" providerId="LiveId" clId="{8D849463-C7D0-4BCE-9F82-57C1B3E8AEAA}" dt="2018-12-18T01:42:13.944" v="2085"/>
          <ac:spMkLst>
            <pc:docMk/>
            <pc:sldMk cId="1215861208" sldId="268"/>
            <ac:spMk id="4" creationId="{121F8CF1-0476-48FF-B8FD-1827B24FF4F7}"/>
          </ac:spMkLst>
        </pc:spChg>
        <pc:spChg chg="add del mod">
          <ac:chgData name="文 佳" userId="00155c76c7931c86" providerId="LiveId" clId="{8D849463-C7D0-4BCE-9F82-57C1B3E8AEAA}" dt="2018-12-18T01:44:11.596" v="2088"/>
          <ac:spMkLst>
            <pc:docMk/>
            <pc:sldMk cId="1215861208" sldId="268"/>
            <ac:spMk id="5" creationId="{11C01742-56F7-444B-9E56-6FEDF2CDAC44}"/>
          </ac:spMkLst>
        </pc:spChg>
        <pc:spChg chg="add mod">
          <ac:chgData name="文 佳" userId="00155c76c7931c86" providerId="LiveId" clId="{8D849463-C7D0-4BCE-9F82-57C1B3E8AEAA}" dt="2018-12-18T01:42:13.944" v="2085"/>
          <ac:spMkLst>
            <pc:docMk/>
            <pc:sldMk cId="1215861208" sldId="268"/>
            <ac:spMk id="6" creationId="{C55B2634-6D7F-4B95-8C58-B7045F03ACA3}"/>
          </ac:spMkLst>
        </pc:spChg>
        <pc:picChg chg="add mod">
          <ac:chgData name="文 佳" userId="00155c76c7931c86" providerId="LiveId" clId="{8D849463-C7D0-4BCE-9F82-57C1B3E8AEAA}" dt="2018-12-18T01:44:30.038" v="2091" actId="14100"/>
          <ac:picMkLst>
            <pc:docMk/>
            <pc:sldMk cId="1215861208" sldId="268"/>
            <ac:picMk id="7" creationId="{37F51E54-509E-4DA7-9E17-B1A3C6636945}"/>
          </ac:picMkLst>
        </pc:picChg>
      </pc:sldChg>
      <pc:sldChg chg="addSp delSp modSp add del">
        <pc:chgData name="文 佳" userId="00155c76c7931c86" providerId="LiveId" clId="{8D849463-C7D0-4BCE-9F82-57C1B3E8AEAA}" dt="2018-12-19T01:49:16.846" v="3273" actId="2696"/>
        <pc:sldMkLst>
          <pc:docMk/>
          <pc:sldMk cId="2827909294" sldId="269"/>
        </pc:sldMkLst>
        <pc:spChg chg="del">
          <ac:chgData name="文 佳" userId="00155c76c7931c86" providerId="LiveId" clId="{8D849463-C7D0-4BCE-9F82-57C1B3E8AEAA}" dt="2018-12-17T12:20:16.381" v="949"/>
          <ac:spMkLst>
            <pc:docMk/>
            <pc:sldMk cId="2827909294" sldId="269"/>
            <ac:spMk id="2" creationId="{886F1EBC-5250-450A-A78A-CFFA8BD4CC1F}"/>
          </ac:spMkLst>
        </pc:spChg>
        <pc:spChg chg="del">
          <ac:chgData name="文 佳" userId="00155c76c7931c86" providerId="LiveId" clId="{8D849463-C7D0-4BCE-9F82-57C1B3E8AEAA}" dt="2018-12-17T12:20:16.381" v="949"/>
          <ac:spMkLst>
            <pc:docMk/>
            <pc:sldMk cId="2827909294" sldId="269"/>
            <ac:spMk id="3" creationId="{8A4E387E-3F21-4968-AEDD-100CEED83D9D}"/>
          </ac:spMkLst>
        </pc:spChg>
        <pc:spChg chg="del">
          <ac:chgData name="文 佳" userId="00155c76c7931c86" providerId="LiveId" clId="{8D849463-C7D0-4BCE-9F82-57C1B3E8AEAA}" dt="2018-12-17T12:20:16.381" v="949"/>
          <ac:spMkLst>
            <pc:docMk/>
            <pc:sldMk cId="2827909294" sldId="269"/>
            <ac:spMk id="4" creationId="{B9E54366-C84C-43C2-B4ED-30D668497ADC}"/>
          </ac:spMkLst>
        </pc:spChg>
        <pc:spChg chg="add mod">
          <ac:chgData name="文 佳" userId="00155c76c7931c86" providerId="LiveId" clId="{8D849463-C7D0-4BCE-9F82-57C1B3E8AEAA}" dt="2018-12-18T01:45:30.163" v="2121"/>
          <ac:spMkLst>
            <pc:docMk/>
            <pc:sldMk cId="2827909294" sldId="269"/>
            <ac:spMk id="5" creationId="{F6830F79-C1C4-4F86-A8B5-567228C4547A}"/>
          </ac:spMkLst>
        </pc:spChg>
      </pc:sldChg>
      <pc:sldChg chg="addSp delSp modSp add del">
        <pc:chgData name="文 佳" userId="00155c76c7931c86" providerId="LiveId" clId="{8D849463-C7D0-4BCE-9F82-57C1B3E8AEAA}" dt="2018-12-18T01:52:55.773" v="2684" actId="2696"/>
        <pc:sldMkLst>
          <pc:docMk/>
          <pc:sldMk cId="546573460" sldId="270"/>
        </pc:sldMkLst>
        <pc:spChg chg="del">
          <ac:chgData name="文 佳" userId="00155c76c7931c86" providerId="LiveId" clId="{8D849463-C7D0-4BCE-9F82-57C1B3E8AEAA}" dt="2018-12-17T12:20:27.718" v="966"/>
          <ac:spMkLst>
            <pc:docMk/>
            <pc:sldMk cId="546573460" sldId="270"/>
            <ac:spMk id="2" creationId="{F924660D-D2A3-4E60-A1FC-F34C0F590AAA}"/>
          </ac:spMkLst>
        </pc:spChg>
        <pc:spChg chg="add mod">
          <ac:chgData name="文 佳" userId="00155c76c7931c86" providerId="LiveId" clId="{8D849463-C7D0-4BCE-9F82-57C1B3E8AEAA}" dt="2018-12-17T12:20:41.236" v="1029"/>
          <ac:spMkLst>
            <pc:docMk/>
            <pc:sldMk cId="546573460" sldId="270"/>
            <ac:spMk id="3" creationId="{B98D7EA7-5BB8-46F4-9734-A87801468E12}"/>
          </ac:spMkLst>
        </pc:spChg>
        <pc:spChg chg="add mod">
          <ac:chgData name="文 佳" userId="00155c76c7931c86" providerId="LiveId" clId="{8D849463-C7D0-4BCE-9F82-57C1B3E8AEAA}" dt="2018-12-18T01:48:27.523" v="2434" actId="20577"/>
          <ac:spMkLst>
            <pc:docMk/>
            <pc:sldMk cId="546573460" sldId="270"/>
            <ac:spMk id="4" creationId="{CAB1F3B4-73DB-4F3F-8F0D-CA889C3BDAC0}"/>
          </ac:spMkLst>
        </pc:spChg>
        <pc:spChg chg="add mod">
          <ac:chgData name="文 佳" userId="00155c76c7931c86" providerId="LiveId" clId="{8D849463-C7D0-4BCE-9F82-57C1B3E8AEAA}" dt="2018-12-17T12:20:27.718" v="966"/>
          <ac:spMkLst>
            <pc:docMk/>
            <pc:sldMk cId="546573460" sldId="270"/>
            <ac:spMk id="5" creationId="{67BA10BF-2234-45D9-8683-1FE3FA34658A}"/>
          </ac:spMkLst>
        </pc:spChg>
      </pc:sldChg>
      <pc:sldChg chg="addSp delSp modSp add del">
        <pc:chgData name="文 佳" userId="00155c76c7931c86" providerId="LiveId" clId="{8D849463-C7D0-4BCE-9F82-57C1B3E8AEAA}" dt="2018-12-18T01:46:12.999" v="2302" actId="2696"/>
        <pc:sldMkLst>
          <pc:docMk/>
          <pc:sldMk cId="3305795891" sldId="271"/>
        </pc:sldMkLst>
        <pc:spChg chg="del">
          <ac:chgData name="文 佳" userId="00155c76c7931c86" providerId="LiveId" clId="{8D849463-C7D0-4BCE-9F82-57C1B3E8AEAA}" dt="2018-12-17T12:20:55.170" v="1031"/>
          <ac:spMkLst>
            <pc:docMk/>
            <pc:sldMk cId="3305795891" sldId="271"/>
            <ac:spMk id="2" creationId="{4DB1E4AA-0D4D-4550-8C37-83D2F907140A}"/>
          </ac:spMkLst>
        </pc:spChg>
        <pc:spChg chg="del">
          <ac:chgData name="文 佳" userId="00155c76c7931c86" providerId="LiveId" clId="{8D849463-C7D0-4BCE-9F82-57C1B3E8AEAA}" dt="2018-12-17T12:20:55.170" v="1031"/>
          <ac:spMkLst>
            <pc:docMk/>
            <pc:sldMk cId="3305795891" sldId="271"/>
            <ac:spMk id="3" creationId="{BA3CE3AD-A85C-4418-BDA4-0F4D310EA615}"/>
          </ac:spMkLst>
        </pc:spChg>
        <pc:spChg chg="del">
          <ac:chgData name="文 佳" userId="00155c76c7931c86" providerId="LiveId" clId="{8D849463-C7D0-4BCE-9F82-57C1B3E8AEAA}" dt="2018-12-17T12:20:55.170" v="1031"/>
          <ac:spMkLst>
            <pc:docMk/>
            <pc:sldMk cId="3305795891" sldId="271"/>
            <ac:spMk id="4" creationId="{7581D339-6B46-45CA-BB56-E6B85276C976}"/>
          </ac:spMkLst>
        </pc:spChg>
        <pc:spChg chg="add mod">
          <ac:chgData name="文 佳" userId="00155c76c7931c86" providerId="LiveId" clId="{8D849463-C7D0-4BCE-9F82-57C1B3E8AEAA}" dt="2018-12-17T12:20:57.995" v="1047"/>
          <ac:spMkLst>
            <pc:docMk/>
            <pc:sldMk cId="3305795891" sldId="271"/>
            <ac:spMk id="5" creationId="{B1202EA2-FA08-4B22-824B-EFFE67CF071B}"/>
          </ac:spMkLst>
        </pc:spChg>
      </pc:sldChg>
      <pc:sldChg chg="addSp delSp modSp add del">
        <pc:chgData name="文 佳" userId="00155c76c7931c86" providerId="LiveId" clId="{8D849463-C7D0-4BCE-9F82-57C1B3E8AEAA}" dt="2018-12-18T01:46:15.468" v="2303" actId="2696"/>
        <pc:sldMkLst>
          <pc:docMk/>
          <pc:sldMk cId="4171847224" sldId="272"/>
        </pc:sldMkLst>
        <pc:spChg chg="del">
          <ac:chgData name="文 佳" userId="00155c76c7931c86" providerId="LiveId" clId="{8D849463-C7D0-4BCE-9F82-57C1B3E8AEAA}" dt="2018-12-17T12:21:03.654" v="1049"/>
          <ac:spMkLst>
            <pc:docMk/>
            <pc:sldMk cId="4171847224" sldId="272"/>
            <ac:spMk id="2" creationId="{E24ECD55-7BD2-4D8E-A121-35562A28816A}"/>
          </ac:spMkLst>
        </pc:spChg>
        <pc:spChg chg="add mod">
          <ac:chgData name="文 佳" userId="00155c76c7931c86" providerId="LiveId" clId="{8D849463-C7D0-4BCE-9F82-57C1B3E8AEAA}" dt="2018-12-17T12:21:13.440" v="1093"/>
          <ac:spMkLst>
            <pc:docMk/>
            <pc:sldMk cId="4171847224" sldId="272"/>
            <ac:spMk id="3" creationId="{DA1DCCE1-AB88-4704-A9D5-FE9AF45907CF}"/>
          </ac:spMkLst>
        </pc:spChg>
        <pc:spChg chg="add mod">
          <ac:chgData name="文 佳" userId="00155c76c7931c86" providerId="LiveId" clId="{8D849463-C7D0-4BCE-9F82-57C1B3E8AEAA}" dt="2018-12-17T12:21:03.654" v="1049"/>
          <ac:spMkLst>
            <pc:docMk/>
            <pc:sldMk cId="4171847224" sldId="272"/>
            <ac:spMk id="4" creationId="{D88ADC6A-8B67-45BB-A6EE-2454DAF51CB4}"/>
          </ac:spMkLst>
        </pc:spChg>
        <pc:spChg chg="add mod">
          <ac:chgData name="文 佳" userId="00155c76c7931c86" providerId="LiveId" clId="{8D849463-C7D0-4BCE-9F82-57C1B3E8AEAA}" dt="2018-12-17T12:21:03.654" v="1049"/>
          <ac:spMkLst>
            <pc:docMk/>
            <pc:sldMk cId="4171847224" sldId="272"/>
            <ac:spMk id="5" creationId="{0905CF01-7DD0-419F-BB56-E809350D97CA}"/>
          </ac:spMkLst>
        </pc:spChg>
      </pc:sldChg>
      <pc:sldChg chg="addSp delSp modSp add ord">
        <pc:chgData name="文 佳" userId="00155c76c7931c86" providerId="LiveId" clId="{8D849463-C7D0-4BCE-9F82-57C1B3E8AEAA}" dt="2018-12-18T01:29:32.925" v="2028"/>
        <pc:sldMkLst>
          <pc:docMk/>
          <pc:sldMk cId="1867586486" sldId="273"/>
        </pc:sldMkLst>
        <pc:spChg chg="del">
          <ac:chgData name="文 佳" userId="00155c76c7931c86" providerId="LiveId" clId="{8D849463-C7D0-4BCE-9F82-57C1B3E8AEAA}" dt="2018-12-17T12:50:05.012" v="1132"/>
          <ac:spMkLst>
            <pc:docMk/>
            <pc:sldMk cId="1867586486" sldId="273"/>
            <ac:spMk id="2" creationId="{BECDE68C-0A43-41E7-968C-4AB7FAAF0765}"/>
          </ac:spMkLst>
        </pc:spChg>
        <pc:spChg chg="del">
          <ac:chgData name="文 佳" userId="00155c76c7931c86" providerId="LiveId" clId="{8D849463-C7D0-4BCE-9F82-57C1B3E8AEAA}" dt="2018-12-17T12:50:05.012" v="1132"/>
          <ac:spMkLst>
            <pc:docMk/>
            <pc:sldMk cId="1867586486" sldId="273"/>
            <ac:spMk id="3" creationId="{96F09D96-3C1D-4A8D-88BB-469C01DBC227}"/>
          </ac:spMkLst>
        </pc:spChg>
        <pc:spChg chg="del">
          <ac:chgData name="文 佳" userId="00155c76c7931c86" providerId="LiveId" clId="{8D849463-C7D0-4BCE-9F82-57C1B3E8AEAA}" dt="2018-12-17T12:50:05.012" v="1132"/>
          <ac:spMkLst>
            <pc:docMk/>
            <pc:sldMk cId="1867586486" sldId="273"/>
            <ac:spMk id="4" creationId="{C88EB0C7-4AC3-4F67-9602-DA6EEDDCCE05}"/>
          </ac:spMkLst>
        </pc:spChg>
        <pc:spChg chg="add mod">
          <ac:chgData name="文 佳" userId="00155c76c7931c86" providerId="LiveId" clId="{8D849463-C7D0-4BCE-9F82-57C1B3E8AEAA}" dt="2018-12-18T01:29:32.925" v="2028"/>
          <ac:spMkLst>
            <pc:docMk/>
            <pc:sldMk cId="1867586486" sldId="273"/>
            <ac:spMk id="5" creationId="{851086FC-FDBE-40E6-9138-14C831C4FDA4}"/>
          </ac:spMkLst>
        </pc:spChg>
        <pc:spChg chg="add del mod">
          <ac:chgData name="文 佳" userId="00155c76c7931c86" providerId="LiveId" clId="{8D849463-C7D0-4BCE-9F82-57C1B3E8AEAA}" dt="2018-12-17T12:51:24.808" v="1166"/>
          <ac:spMkLst>
            <pc:docMk/>
            <pc:sldMk cId="1867586486" sldId="273"/>
            <ac:spMk id="6" creationId="{66E3EF4F-9893-43D9-B75A-B6F8AB1C90D1}"/>
          </ac:spMkLst>
        </pc:spChg>
        <pc:spChg chg="add del mod">
          <ac:chgData name="文 佳" userId="00155c76c7931c86" providerId="LiveId" clId="{8D849463-C7D0-4BCE-9F82-57C1B3E8AEAA}" dt="2018-12-17T12:51:24.808" v="1166"/>
          <ac:spMkLst>
            <pc:docMk/>
            <pc:sldMk cId="1867586486" sldId="273"/>
            <ac:spMk id="7" creationId="{07A0ACE2-8995-42D2-8D12-54C0CAC70441}"/>
          </ac:spMkLst>
        </pc:spChg>
        <pc:spChg chg="add del mod">
          <ac:chgData name="文 佳" userId="00155c76c7931c86" providerId="LiveId" clId="{8D849463-C7D0-4BCE-9F82-57C1B3E8AEAA}" dt="2018-12-17T12:51:26.181" v="1167"/>
          <ac:spMkLst>
            <pc:docMk/>
            <pc:sldMk cId="1867586486" sldId="273"/>
            <ac:spMk id="8" creationId="{9E4049FA-06EE-4077-A0F0-9EF544963C71}"/>
          </ac:spMkLst>
        </pc:spChg>
        <pc:spChg chg="add del mod">
          <ac:chgData name="文 佳" userId="00155c76c7931c86" providerId="LiveId" clId="{8D849463-C7D0-4BCE-9F82-57C1B3E8AEAA}" dt="2018-12-17T12:52:26.001" v="1178"/>
          <ac:spMkLst>
            <pc:docMk/>
            <pc:sldMk cId="1867586486" sldId="273"/>
            <ac:spMk id="9" creationId="{37D95AAD-6FBE-45D9-9366-944D846F8452}"/>
          </ac:spMkLst>
        </pc:spChg>
        <pc:spChg chg="add mod">
          <ac:chgData name="文 佳" userId="00155c76c7931c86" providerId="LiveId" clId="{8D849463-C7D0-4BCE-9F82-57C1B3E8AEAA}" dt="2018-12-17T12:52:26.001" v="1178"/>
          <ac:spMkLst>
            <pc:docMk/>
            <pc:sldMk cId="1867586486" sldId="273"/>
            <ac:spMk id="11" creationId="{57E6E94A-E82C-4599-8466-22D04B78B124}"/>
          </ac:spMkLst>
        </pc:spChg>
        <pc:spChg chg="add del mod">
          <ac:chgData name="文 佳" userId="00155c76c7931c86" providerId="LiveId" clId="{8D849463-C7D0-4BCE-9F82-57C1B3E8AEAA}" dt="2018-12-17T12:52:28.583" v="1180"/>
          <ac:spMkLst>
            <pc:docMk/>
            <pc:sldMk cId="1867586486" sldId="273"/>
            <ac:spMk id="12" creationId="{80186CD6-21FB-441E-8AE1-FB604A8B988D}"/>
          </ac:spMkLst>
        </pc:spChg>
        <pc:spChg chg="add del mod">
          <ac:chgData name="文 佳" userId="00155c76c7931c86" providerId="LiveId" clId="{8D849463-C7D0-4BCE-9F82-57C1B3E8AEAA}" dt="2018-12-17T12:53:02.250" v="1183" actId="478"/>
          <ac:spMkLst>
            <pc:docMk/>
            <pc:sldMk cId="1867586486" sldId="273"/>
            <ac:spMk id="13" creationId="{B2447B94-AA8E-4E13-AC75-7678C2788F7B}"/>
          </ac:spMkLst>
        </pc:spChg>
        <pc:picChg chg="add del mod">
          <ac:chgData name="文 佳" userId="00155c76c7931c86" providerId="LiveId" clId="{8D849463-C7D0-4BCE-9F82-57C1B3E8AEAA}" dt="2018-12-17T12:52:27.830" v="1179"/>
          <ac:picMkLst>
            <pc:docMk/>
            <pc:sldMk cId="1867586486" sldId="273"/>
            <ac:picMk id="10" creationId="{6FF0CEC1-7924-49D0-9CCF-1BEEDC9289F9}"/>
          </ac:picMkLst>
        </pc:picChg>
        <pc:picChg chg="add">
          <ac:chgData name="文 佳" userId="00155c76c7931c86" providerId="LiveId" clId="{8D849463-C7D0-4BCE-9F82-57C1B3E8AEAA}" dt="2018-12-17T12:52:28.583" v="1180"/>
          <ac:picMkLst>
            <pc:docMk/>
            <pc:sldMk cId="1867586486" sldId="273"/>
            <ac:picMk id="14" creationId="{A761B5A6-BDED-4E1C-80E7-0EBEEA926631}"/>
          </ac:picMkLst>
        </pc:picChg>
      </pc:sldChg>
      <pc:sldChg chg="addSp delSp modSp add">
        <pc:chgData name="文 佳" userId="00155c76c7931c86" providerId="LiveId" clId="{8D849463-C7D0-4BCE-9F82-57C1B3E8AEAA}" dt="2018-12-17T12:59:16.452" v="1893" actId="113"/>
        <pc:sldMkLst>
          <pc:docMk/>
          <pc:sldMk cId="4146614743" sldId="274"/>
        </pc:sldMkLst>
        <pc:spChg chg="del">
          <ac:chgData name="文 佳" userId="00155c76c7931c86" providerId="LiveId" clId="{8D849463-C7D0-4BCE-9F82-57C1B3E8AEAA}" dt="2018-12-17T12:54:15.537" v="1193"/>
          <ac:spMkLst>
            <pc:docMk/>
            <pc:sldMk cId="4146614743" sldId="274"/>
            <ac:spMk id="2" creationId="{88B5406D-18C0-40AF-917F-6CC2A9BC3E6F}"/>
          </ac:spMkLst>
        </pc:spChg>
        <pc:spChg chg="add mod">
          <ac:chgData name="文 佳" userId="00155c76c7931c86" providerId="LiveId" clId="{8D849463-C7D0-4BCE-9F82-57C1B3E8AEAA}" dt="2018-12-17T12:56:14.634" v="1414"/>
          <ac:spMkLst>
            <pc:docMk/>
            <pc:sldMk cId="4146614743" sldId="274"/>
            <ac:spMk id="3" creationId="{98884789-F929-4A59-A34C-57FA8AA596EB}"/>
          </ac:spMkLst>
        </pc:spChg>
        <pc:spChg chg="add mod">
          <ac:chgData name="文 佳" userId="00155c76c7931c86" providerId="LiveId" clId="{8D849463-C7D0-4BCE-9F82-57C1B3E8AEAA}" dt="2018-12-17T12:59:16.452" v="1893" actId="113"/>
          <ac:spMkLst>
            <pc:docMk/>
            <pc:sldMk cId="4146614743" sldId="274"/>
            <ac:spMk id="4" creationId="{3C056F0D-62C8-44F4-B312-995A0D60791D}"/>
          </ac:spMkLst>
        </pc:spChg>
        <pc:spChg chg="add mod">
          <ac:chgData name="文 佳" userId="00155c76c7931c86" providerId="LiveId" clId="{8D849463-C7D0-4BCE-9F82-57C1B3E8AEAA}" dt="2018-12-17T12:54:15.537" v="1193"/>
          <ac:spMkLst>
            <pc:docMk/>
            <pc:sldMk cId="4146614743" sldId="274"/>
            <ac:spMk id="5" creationId="{358ED18D-5C40-4194-B287-FF1D6EA6895A}"/>
          </ac:spMkLst>
        </pc:spChg>
        <pc:picChg chg="add del">
          <ac:chgData name="文 佳" userId="00155c76c7931c86" providerId="LiveId" clId="{8D849463-C7D0-4BCE-9F82-57C1B3E8AEAA}" dt="2018-12-17T12:59:12.762" v="1892"/>
          <ac:picMkLst>
            <pc:docMk/>
            <pc:sldMk cId="4146614743" sldId="274"/>
            <ac:picMk id="6" creationId="{146846EF-F219-44B9-8ABC-DC7622C0B9DC}"/>
          </ac:picMkLst>
        </pc:picChg>
      </pc:sldChg>
      <pc:sldChg chg="addSp delSp modSp add">
        <pc:chgData name="文 佳" userId="00155c76c7931c86" providerId="LiveId" clId="{8D849463-C7D0-4BCE-9F82-57C1B3E8AEAA}" dt="2018-12-18T05:06:46.460" v="2925" actId="18131"/>
        <pc:sldMkLst>
          <pc:docMk/>
          <pc:sldMk cId="988716503" sldId="275"/>
        </pc:sldMkLst>
        <pc:spChg chg="del">
          <ac:chgData name="文 佳" userId="00155c76c7931c86" providerId="LiveId" clId="{8D849463-C7D0-4BCE-9F82-57C1B3E8AEAA}" dt="2018-12-17T13:18:22.821" v="2007" actId="478"/>
          <ac:spMkLst>
            <pc:docMk/>
            <pc:sldMk cId="988716503" sldId="275"/>
            <ac:spMk id="2" creationId="{D065432C-3793-4F8B-9C90-F1B05AA0F060}"/>
          </ac:spMkLst>
        </pc:spChg>
        <pc:spChg chg="del">
          <ac:chgData name="文 佳" userId="00155c76c7931c86" providerId="LiveId" clId="{8D849463-C7D0-4BCE-9F82-57C1B3E8AEAA}" dt="2018-12-17T13:18:43.674" v="2018"/>
          <ac:spMkLst>
            <pc:docMk/>
            <pc:sldMk cId="988716503" sldId="275"/>
            <ac:spMk id="3" creationId="{080446E6-68A3-483D-B1E3-92B783263F4C}"/>
          </ac:spMkLst>
        </pc:spChg>
        <pc:spChg chg="del">
          <ac:chgData name="文 佳" userId="00155c76c7931c86" providerId="LiveId" clId="{8D849463-C7D0-4BCE-9F82-57C1B3E8AEAA}" dt="2018-12-17T13:18:43.674" v="2018"/>
          <ac:spMkLst>
            <pc:docMk/>
            <pc:sldMk cId="988716503" sldId="275"/>
            <ac:spMk id="4" creationId="{EF271F8D-3095-47BD-82D0-419DA7050F11}"/>
          </ac:spMkLst>
        </pc:spChg>
        <pc:spChg chg="add mod">
          <ac:chgData name="文 佳" userId="00155c76c7931c86" providerId="LiveId" clId="{8D849463-C7D0-4BCE-9F82-57C1B3E8AEAA}" dt="2018-12-17T13:19:12.340" v="2027"/>
          <ac:spMkLst>
            <pc:docMk/>
            <pc:sldMk cId="988716503" sldId="275"/>
            <ac:spMk id="7" creationId="{E8B3E4A9-3E7E-40B3-A514-4D3776629F30}"/>
          </ac:spMkLst>
        </pc:spChg>
        <pc:spChg chg="add del mod">
          <ac:chgData name="文 佳" userId="00155c76c7931c86" providerId="LiveId" clId="{8D849463-C7D0-4BCE-9F82-57C1B3E8AEAA}" dt="2018-12-17T13:18:56.439" v="2025"/>
          <ac:spMkLst>
            <pc:docMk/>
            <pc:sldMk cId="988716503" sldId="275"/>
            <ac:spMk id="8" creationId="{35F24E89-3827-486B-AE7F-277F4B7967FE}"/>
          </ac:spMkLst>
        </pc:spChg>
        <pc:spChg chg="add del mod">
          <ac:chgData name="文 佳" userId="00155c76c7931c86" providerId="LiveId" clId="{8D849463-C7D0-4BCE-9F82-57C1B3E8AEAA}" dt="2018-12-17T13:19:00.163" v="2026"/>
          <ac:spMkLst>
            <pc:docMk/>
            <pc:sldMk cId="988716503" sldId="275"/>
            <ac:spMk id="9" creationId="{F132E0AB-ACFA-4255-BB24-86A67AD2E3EC}"/>
          </ac:spMkLst>
        </pc:spChg>
        <pc:spChg chg="add mod">
          <ac:chgData name="文 佳" userId="00155c76c7931c86" providerId="LiveId" clId="{8D849463-C7D0-4BCE-9F82-57C1B3E8AEAA}" dt="2018-12-17T13:18:43.674" v="2018"/>
          <ac:spMkLst>
            <pc:docMk/>
            <pc:sldMk cId="988716503" sldId="275"/>
            <ac:spMk id="10" creationId="{6B22C2EB-EE7A-4380-B8AC-87B6AFE36D3B}"/>
          </ac:spMkLst>
        </pc:spChg>
        <pc:picChg chg="add del mod">
          <ac:chgData name="文 佳" userId="00155c76c7931c86" providerId="LiveId" clId="{8D849463-C7D0-4BCE-9F82-57C1B3E8AEAA}" dt="2018-12-17T13:18:40.541" v="2017"/>
          <ac:picMkLst>
            <pc:docMk/>
            <pc:sldMk cId="988716503" sldId="275"/>
            <ac:picMk id="5" creationId="{2BA73B80-9E52-4510-8A8C-A0399BC260ED}"/>
          </ac:picMkLst>
        </pc:picChg>
        <pc:picChg chg="add del mod">
          <ac:chgData name="文 佳" userId="00155c76c7931c86" providerId="LiveId" clId="{8D849463-C7D0-4BCE-9F82-57C1B3E8AEAA}" dt="2018-12-17T13:18:40.051" v="2016"/>
          <ac:picMkLst>
            <pc:docMk/>
            <pc:sldMk cId="988716503" sldId="275"/>
            <ac:picMk id="6" creationId="{1D2E1E8F-1FD9-40DC-A695-4AEFD9DE4C44}"/>
          </ac:picMkLst>
        </pc:picChg>
        <pc:picChg chg="add del mod">
          <ac:chgData name="文 佳" userId="00155c76c7931c86" providerId="LiveId" clId="{8D849463-C7D0-4BCE-9F82-57C1B3E8AEAA}" dt="2018-12-17T13:18:49.710" v="2022"/>
          <ac:picMkLst>
            <pc:docMk/>
            <pc:sldMk cId="988716503" sldId="275"/>
            <ac:picMk id="11" creationId="{2ABD4982-1E67-4F38-8544-F2AB2567AFFB}"/>
          </ac:picMkLst>
        </pc:picChg>
        <pc:picChg chg="add del mod">
          <ac:chgData name="文 佳" userId="00155c76c7931c86" providerId="LiveId" clId="{8D849463-C7D0-4BCE-9F82-57C1B3E8AEAA}" dt="2018-12-17T13:18:49.225" v="2021"/>
          <ac:picMkLst>
            <pc:docMk/>
            <pc:sldMk cId="988716503" sldId="275"/>
            <ac:picMk id="12" creationId="{845DFF7E-8491-47F3-89CC-E728A475ED41}"/>
          </ac:picMkLst>
        </pc:picChg>
        <pc:picChg chg="add del mod">
          <ac:chgData name="文 佳" userId="00155c76c7931c86" providerId="LiveId" clId="{8D849463-C7D0-4BCE-9F82-57C1B3E8AEAA}" dt="2018-12-17T13:18:51.967" v="2024"/>
          <ac:picMkLst>
            <pc:docMk/>
            <pc:sldMk cId="988716503" sldId="275"/>
            <ac:picMk id="13" creationId="{A51A0751-D0B2-44D3-9E49-F5A1965B1468}"/>
          </ac:picMkLst>
        </pc:picChg>
        <pc:picChg chg="add mod modCrop">
          <ac:chgData name="文 佳" userId="00155c76c7931c86" providerId="LiveId" clId="{8D849463-C7D0-4BCE-9F82-57C1B3E8AEAA}" dt="2018-12-18T05:06:39.131" v="2914" actId="18131"/>
          <ac:picMkLst>
            <pc:docMk/>
            <pc:sldMk cId="988716503" sldId="275"/>
            <ac:picMk id="14" creationId="{D9A9ED9A-F1E4-45AE-98DD-5851AD85F1AC}"/>
          </ac:picMkLst>
        </pc:picChg>
        <pc:picChg chg="add mod modCrop">
          <ac:chgData name="文 佳" userId="00155c76c7931c86" providerId="LiveId" clId="{8D849463-C7D0-4BCE-9F82-57C1B3E8AEAA}" dt="2018-12-18T05:06:46.460" v="2925" actId="18131"/>
          <ac:picMkLst>
            <pc:docMk/>
            <pc:sldMk cId="988716503" sldId="275"/>
            <ac:picMk id="15" creationId="{2D247702-643C-45AF-B591-F0070CE50C02}"/>
          </ac:picMkLst>
        </pc:picChg>
      </pc:sldChg>
      <pc:sldChg chg="addSp delSp modSp add ord">
        <pc:chgData name="文 佳" userId="00155c76c7931c86" providerId="LiveId" clId="{8D849463-C7D0-4BCE-9F82-57C1B3E8AEAA}" dt="2018-12-18T05:07:59.024" v="2953"/>
        <pc:sldMkLst>
          <pc:docMk/>
          <pc:sldMk cId="225488357" sldId="276"/>
        </pc:sldMkLst>
        <pc:spChg chg="del">
          <ac:chgData name="文 佳" userId="00155c76c7931c86" providerId="LiveId" clId="{8D849463-C7D0-4BCE-9F82-57C1B3E8AEAA}" dt="2018-12-18T01:40:27.028" v="2033"/>
          <ac:spMkLst>
            <pc:docMk/>
            <pc:sldMk cId="225488357" sldId="276"/>
            <ac:spMk id="2" creationId="{A195A7B9-DA2D-428A-B2DB-76D3E031E3D4}"/>
          </ac:spMkLst>
        </pc:spChg>
        <pc:spChg chg="mod">
          <ac:chgData name="文 佳" userId="00155c76c7931c86" providerId="LiveId" clId="{8D849463-C7D0-4BCE-9F82-57C1B3E8AEAA}" dt="2018-12-18T01:41:13.293" v="2061"/>
          <ac:spMkLst>
            <pc:docMk/>
            <pc:sldMk cId="225488357" sldId="276"/>
            <ac:spMk id="3" creationId="{A4DD46D1-32FA-4E55-B167-910C1DC5A2C3}"/>
          </ac:spMkLst>
        </pc:spChg>
        <pc:spChg chg="add del mod">
          <ac:chgData name="文 佳" userId="00155c76c7931c86" providerId="LiveId" clId="{8D849463-C7D0-4BCE-9F82-57C1B3E8AEAA}" dt="2018-12-18T05:07:59.024" v="2953"/>
          <ac:spMkLst>
            <pc:docMk/>
            <pc:sldMk cId="225488357" sldId="276"/>
            <ac:spMk id="6" creationId="{7961C688-4117-47F0-A3B8-1BC5E3A539D9}"/>
          </ac:spMkLst>
        </pc:spChg>
        <pc:picChg chg="add del mod">
          <ac:chgData name="文 佳" userId="00155c76c7931c86" providerId="LiveId" clId="{8D849463-C7D0-4BCE-9F82-57C1B3E8AEAA}" dt="2018-12-18T05:07:24.543" v="2951" actId="478"/>
          <ac:picMkLst>
            <pc:docMk/>
            <pc:sldMk cId="225488357" sldId="276"/>
            <ac:picMk id="5" creationId="{32B697C4-F5C4-43F0-88C6-AC85F26C0A99}"/>
          </ac:picMkLst>
        </pc:picChg>
        <pc:picChg chg="add mod">
          <ac:chgData name="文 佳" userId="00155c76c7931c86" providerId="LiveId" clId="{8D849463-C7D0-4BCE-9F82-57C1B3E8AEAA}" dt="2018-12-18T05:07:59.024" v="2953"/>
          <ac:picMkLst>
            <pc:docMk/>
            <pc:sldMk cId="225488357" sldId="276"/>
            <ac:picMk id="7" creationId="{DAF26AC3-1735-4C8C-99AC-E8FD6DC8C98E}"/>
          </ac:picMkLst>
        </pc:picChg>
      </pc:sldChg>
      <pc:sldChg chg="addSp delSp modSp add del">
        <pc:chgData name="文 佳" userId="00155c76c7931c86" providerId="LiveId" clId="{8D849463-C7D0-4BCE-9F82-57C1B3E8AEAA}" dt="2018-12-18T05:07:26.082" v="2952" actId="2696"/>
        <pc:sldMkLst>
          <pc:docMk/>
          <pc:sldMk cId="4000179012" sldId="277"/>
        </pc:sldMkLst>
        <pc:spChg chg="del mod">
          <ac:chgData name="文 佳" userId="00155c76c7931c86" providerId="LiveId" clId="{8D849463-C7D0-4BCE-9F82-57C1B3E8AEAA}" dt="2018-12-18T01:41:02.461" v="2037"/>
          <ac:spMkLst>
            <pc:docMk/>
            <pc:sldMk cId="4000179012" sldId="277"/>
            <ac:spMk id="2" creationId="{41A0900B-C9B3-43CE-9D90-5CAB08FD4274}"/>
          </ac:spMkLst>
        </pc:spChg>
        <pc:spChg chg="mod">
          <ac:chgData name="文 佳" userId="00155c76c7931c86" providerId="LiveId" clId="{8D849463-C7D0-4BCE-9F82-57C1B3E8AEAA}" dt="2018-12-18T01:41:17.417" v="2079"/>
          <ac:spMkLst>
            <pc:docMk/>
            <pc:sldMk cId="4000179012" sldId="277"/>
            <ac:spMk id="3" creationId="{A3393A35-9C43-4199-9C81-24675FBD54BD}"/>
          </ac:spMkLst>
        </pc:spChg>
        <pc:spChg chg="add del mod">
          <ac:chgData name="文 佳" userId="00155c76c7931c86" providerId="LiveId" clId="{8D849463-C7D0-4BCE-9F82-57C1B3E8AEAA}" dt="2018-12-18T01:41:45.068" v="2081"/>
          <ac:spMkLst>
            <pc:docMk/>
            <pc:sldMk cId="4000179012" sldId="277"/>
            <ac:spMk id="7" creationId="{76C9423B-B07A-4F05-858E-28DFDD0392DA}"/>
          </ac:spMkLst>
        </pc:spChg>
        <pc:spChg chg="add del mod">
          <ac:chgData name="文 佳" userId="00155c76c7931c86" providerId="LiveId" clId="{8D849463-C7D0-4BCE-9F82-57C1B3E8AEAA}" dt="2018-12-18T01:41:54.559" v="2083"/>
          <ac:spMkLst>
            <pc:docMk/>
            <pc:sldMk cId="4000179012" sldId="277"/>
            <ac:spMk id="10" creationId="{9731896D-1095-4345-81B7-635D3952F043}"/>
          </ac:spMkLst>
        </pc:spChg>
        <pc:picChg chg="add del mod">
          <ac:chgData name="文 佳" userId="00155c76c7931c86" providerId="LiveId" clId="{8D849463-C7D0-4BCE-9F82-57C1B3E8AEAA}" dt="2018-12-18T01:41:43.953" v="2080" actId="478"/>
          <ac:picMkLst>
            <pc:docMk/>
            <pc:sldMk cId="4000179012" sldId="277"/>
            <ac:picMk id="5" creationId="{C9E15A93-AD3F-4C48-AE48-BF92E26A890E}"/>
          </ac:picMkLst>
        </pc:picChg>
        <pc:picChg chg="add del mod">
          <ac:chgData name="文 佳" userId="00155c76c7931c86" providerId="LiveId" clId="{8D849463-C7D0-4BCE-9F82-57C1B3E8AEAA}" dt="2018-12-18T01:41:50.587" v="2082" actId="478"/>
          <ac:picMkLst>
            <pc:docMk/>
            <pc:sldMk cId="4000179012" sldId="277"/>
            <ac:picMk id="8" creationId="{6F92E390-7B6E-4AAF-9A89-3FDA52D666DE}"/>
          </ac:picMkLst>
        </pc:picChg>
        <pc:picChg chg="add mod">
          <ac:chgData name="文 佳" userId="00155c76c7931c86" providerId="LiveId" clId="{8D849463-C7D0-4BCE-9F82-57C1B3E8AEAA}" dt="2018-12-18T01:41:54.559" v="2083"/>
          <ac:picMkLst>
            <pc:docMk/>
            <pc:sldMk cId="4000179012" sldId="277"/>
            <ac:picMk id="11" creationId="{00F29F10-369F-41DF-9D6A-DE86729E9D5A}"/>
          </ac:picMkLst>
        </pc:picChg>
      </pc:sldChg>
      <pc:sldChg chg="addSp delSp modSp add">
        <pc:chgData name="文 佳" userId="00155c76c7931c86" providerId="LiveId" clId="{8D849463-C7D0-4BCE-9F82-57C1B3E8AEAA}" dt="2018-12-18T01:46:37.181" v="2323" actId="20577"/>
        <pc:sldMkLst>
          <pc:docMk/>
          <pc:sldMk cId="1789369733" sldId="278"/>
        </pc:sldMkLst>
        <pc:spChg chg="del">
          <ac:chgData name="文 佳" userId="00155c76c7931c86" providerId="LiveId" clId="{8D849463-C7D0-4BCE-9F82-57C1B3E8AEAA}" dt="2018-12-18T01:46:24.568" v="2305"/>
          <ac:spMkLst>
            <pc:docMk/>
            <pc:sldMk cId="1789369733" sldId="278"/>
            <ac:spMk id="2" creationId="{24AE18C0-FB5E-4D01-BF3B-DE6E0CABFD7C}"/>
          </ac:spMkLst>
        </pc:spChg>
        <pc:spChg chg="del">
          <ac:chgData name="文 佳" userId="00155c76c7931c86" providerId="LiveId" clId="{8D849463-C7D0-4BCE-9F82-57C1B3E8AEAA}" dt="2018-12-18T01:46:24.568" v="2305"/>
          <ac:spMkLst>
            <pc:docMk/>
            <pc:sldMk cId="1789369733" sldId="278"/>
            <ac:spMk id="3" creationId="{DD97BAD8-E73B-4BA4-B30E-1FDC05CE7E01}"/>
          </ac:spMkLst>
        </pc:spChg>
        <pc:spChg chg="del">
          <ac:chgData name="文 佳" userId="00155c76c7931c86" providerId="LiveId" clId="{8D849463-C7D0-4BCE-9F82-57C1B3E8AEAA}" dt="2018-12-18T01:46:24.568" v="2305"/>
          <ac:spMkLst>
            <pc:docMk/>
            <pc:sldMk cId="1789369733" sldId="278"/>
            <ac:spMk id="4" creationId="{00E276AA-7512-415D-8249-EBB93F5FD2D4}"/>
          </ac:spMkLst>
        </pc:spChg>
        <pc:spChg chg="add mod">
          <ac:chgData name="文 佳" userId="00155c76c7931c86" providerId="LiveId" clId="{8D849463-C7D0-4BCE-9F82-57C1B3E8AEAA}" dt="2018-12-18T01:46:37.181" v="2323" actId="20577"/>
          <ac:spMkLst>
            <pc:docMk/>
            <pc:sldMk cId="1789369733" sldId="278"/>
            <ac:spMk id="5" creationId="{83912F9C-7701-497A-8C17-597FA09ECDFD}"/>
          </ac:spMkLst>
        </pc:spChg>
      </pc:sldChg>
      <pc:sldChg chg="addSp delSp modSp add">
        <pc:chgData name="文 佳" userId="00155c76c7931c86" providerId="LiveId" clId="{8D849463-C7D0-4BCE-9F82-57C1B3E8AEAA}" dt="2018-12-19T01:49:03.100" v="3271" actId="20577"/>
        <pc:sldMkLst>
          <pc:docMk/>
          <pc:sldMk cId="681309030" sldId="279"/>
        </pc:sldMkLst>
        <pc:spChg chg="mod">
          <ac:chgData name="文 佳" userId="00155c76c7931c86" providerId="LiveId" clId="{8D849463-C7D0-4BCE-9F82-57C1B3E8AEAA}" dt="2018-12-18T01:53:00.503" v="2705"/>
          <ac:spMkLst>
            <pc:docMk/>
            <pc:sldMk cId="681309030" sldId="279"/>
            <ac:spMk id="2" creationId="{6F26E412-B68A-4D90-9252-61C90C278628}"/>
          </ac:spMkLst>
        </pc:spChg>
        <pc:spChg chg="mod">
          <ac:chgData name="文 佳" userId="00155c76c7931c86" providerId="LiveId" clId="{8D849463-C7D0-4BCE-9F82-57C1B3E8AEAA}" dt="2018-12-19T01:49:03.100" v="3271" actId="20577"/>
          <ac:spMkLst>
            <pc:docMk/>
            <pc:sldMk cId="681309030" sldId="279"/>
            <ac:spMk id="3" creationId="{403BE4F1-3349-42D7-8EA1-666FF6AFC8D1}"/>
          </ac:spMkLst>
        </pc:spChg>
        <pc:spChg chg="del">
          <ac:chgData name="文 佳" userId="00155c76c7931c86" providerId="LiveId" clId="{8D849463-C7D0-4BCE-9F82-57C1B3E8AEAA}" dt="2018-12-18T17:42:09.891" v="3051"/>
          <ac:spMkLst>
            <pc:docMk/>
            <pc:sldMk cId="681309030" sldId="279"/>
            <ac:spMk id="4" creationId="{520838D6-DA64-45C6-ABEB-5C13E7E72552}"/>
          </ac:spMkLst>
        </pc:spChg>
        <pc:spChg chg="add del mod">
          <ac:chgData name="文 佳" userId="00155c76c7931c86" providerId="LiveId" clId="{8D849463-C7D0-4BCE-9F82-57C1B3E8AEAA}" dt="2018-12-18T17:42:10.793" v="3052"/>
          <ac:spMkLst>
            <pc:docMk/>
            <pc:sldMk cId="681309030" sldId="279"/>
            <ac:spMk id="5" creationId="{CA9373FF-CA16-4FEE-BA71-4A42C86BAB05}"/>
          </ac:spMkLst>
        </pc:spChg>
        <pc:picChg chg="add mod">
          <ac:chgData name="文 佳" userId="00155c76c7931c86" providerId="LiveId" clId="{8D849463-C7D0-4BCE-9F82-57C1B3E8AEAA}" dt="2018-12-18T17:42:10.793" v="3052"/>
          <ac:picMkLst>
            <pc:docMk/>
            <pc:sldMk cId="681309030" sldId="279"/>
            <ac:picMk id="6" creationId="{B2AF2105-8F38-41A4-BA8D-F6F6167F5065}"/>
          </ac:picMkLst>
        </pc:picChg>
      </pc:sldChg>
      <pc:sldChg chg="modSp add">
        <pc:chgData name="文 佳" userId="00155c76c7931c86" providerId="LiveId" clId="{8D849463-C7D0-4BCE-9F82-57C1B3E8AEAA}" dt="2018-12-18T05:05:27.429" v="2875"/>
        <pc:sldMkLst>
          <pc:docMk/>
          <pc:sldMk cId="458768470" sldId="280"/>
        </pc:sldMkLst>
        <pc:spChg chg="mod">
          <ac:chgData name="文 佳" userId="00155c76c7931c86" providerId="LiveId" clId="{8D849463-C7D0-4BCE-9F82-57C1B3E8AEAA}" dt="2018-12-18T05:05:27.429" v="2875"/>
          <ac:spMkLst>
            <pc:docMk/>
            <pc:sldMk cId="458768470" sldId="280"/>
            <ac:spMk id="2" creationId="{D0DB103A-D26C-4FF8-A9CB-0AF85D6F6F9E}"/>
          </ac:spMkLst>
        </pc:spChg>
        <pc:spChg chg="mod">
          <ac:chgData name="文 佳" userId="00155c76c7931c86" providerId="LiveId" clId="{8D849463-C7D0-4BCE-9F82-57C1B3E8AEAA}" dt="2018-12-18T05:04:36.338" v="2822" actId="20577"/>
          <ac:spMkLst>
            <pc:docMk/>
            <pc:sldMk cId="458768470" sldId="280"/>
            <ac:spMk id="3" creationId="{A9EE4902-4C24-4CA7-A07A-72B6D86B6B5A}"/>
          </ac:spMkLst>
        </pc:spChg>
      </pc:sldChg>
      <pc:sldChg chg="addSp delSp modSp add">
        <pc:chgData name="文 佳" userId="00155c76c7931c86" providerId="LiveId" clId="{8D849463-C7D0-4BCE-9F82-57C1B3E8AEAA}" dt="2018-12-18T05:08:57.004" v="3011" actId="18131"/>
        <pc:sldMkLst>
          <pc:docMk/>
          <pc:sldMk cId="77275869" sldId="281"/>
        </pc:sldMkLst>
        <pc:spChg chg="del">
          <ac:chgData name="文 佳" userId="00155c76c7931c86" providerId="LiveId" clId="{8D849463-C7D0-4BCE-9F82-57C1B3E8AEAA}" dt="2018-12-18T05:08:40.800" v="2956"/>
          <ac:spMkLst>
            <pc:docMk/>
            <pc:sldMk cId="77275869" sldId="281"/>
            <ac:spMk id="2" creationId="{501914B5-F711-405B-91E2-1E441FD0DDF3}"/>
          </ac:spMkLst>
        </pc:spChg>
        <pc:spChg chg="mod">
          <ac:chgData name="文 佳" userId="00155c76c7931c86" providerId="LiveId" clId="{8D849463-C7D0-4BCE-9F82-57C1B3E8AEAA}" dt="2018-12-18T05:08:09.264" v="2955"/>
          <ac:spMkLst>
            <pc:docMk/>
            <pc:sldMk cId="77275869" sldId="281"/>
            <ac:spMk id="3" creationId="{38BA53CC-9587-41B1-B5CB-F4F551B2A050}"/>
          </ac:spMkLst>
        </pc:spChg>
        <pc:picChg chg="add mod modCrop">
          <ac:chgData name="文 佳" userId="00155c76c7931c86" providerId="LiveId" clId="{8D849463-C7D0-4BCE-9F82-57C1B3E8AEAA}" dt="2018-12-18T05:08:57.004" v="3011" actId="18131"/>
          <ac:picMkLst>
            <pc:docMk/>
            <pc:sldMk cId="77275869" sldId="281"/>
            <ac:picMk id="5" creationId="{58232EB3-5C62-4065-B53D-1BC015B8AD20}"/>
          </ac:picMkLst>
        </pc:picChg>
      </pc:sldChg>
      <pc:sldChg chg="modSp add">
        <pc:chgData name="文 佳" userId="00155c76c7931c86" providerId="LiveId" clId="{8D849463-C7D0-4BCE-9F82-57C1B3E8AEAA}" dt="2018-12-18T10:42:15.787" v="3050" actId="113"/>
        <pc:sldMkLst>
          <pc:docMk/>
          <pc:sldMk cId="4068324856" sldId="282"/>
        </pc:sldMkLst>
        <pc:spChg chg="mod">
          <ac:chgData name="文 佳" userId="00155c76c7931c86" providerId="LiveId" clId="{8D849463-C7D0-4BCE-9F82-57C1B3E8AEAA}" dt="2018-12-18T10:42:03.451" v="3046"/>
          <ac:spMkLst>
            <pc:docMk/>
            <pc:sldMk cId="4068324856" sldId="282"/>
            <ac:spMk id="2" creationId="{1F6A2A17-2B50-4D98-9F6D-79931AAD4D03}"/>
          </ac:spMkLst>
        </pc:spChg>
        <pc:spChg chg="mod">
          <ac:chgData name="文 佳" userId="00155c76c7931c86" providerId="LiveId" clId="{8D849463-C7D0-4BCE-9F82-57C1B3E8AEAA}" dt="2018-12-18T10:42:15.787" v="3050" actId="113"/>
          <ac:spMkLst>
            <pc:docMk/>
            <pc:sldMk cId="4068324856" sldId="282"/>
            <ac:spMk id="3" creationId="{38ECE153-B87D-4DA0-AAA7-353A59F3A493}"/>
          </ac:spMkLst>
        </pc:spChg>
      </pc:sldChg>
      <pc:sldChg chg="add del">
        <pc:chgData name="文 佳" userId="00155c76c7931c86" providerId="LiveId" clId="{8D849463-C7D0-4BCE-9F82-57C1B3E8AEAA}" dt="2018-12-18T17:42:18.826" v="3054" actId="2696"/>
        <pc:sldMkLst>
          <pc:docMk/>
          <pc:sldMk cId="1079807302" sldId="283"/>
        </pc:sldMkLst>
      </pc:sldChg>
      <pc:sldChg chg="addSp delSp modSp add">
        <pc:chgData name="文 佳" userId="00155c76c7931c86" providerId="LiveId" clId="{8D849463-C7D0-4BCE-9F82-57C1B3E8AEAA}" dt="2018-12-19T01:49:06.813" v="3272" actId="20577"/>
        <pc:sldMkLst>
          <pc:docMk/>
          <pc:sldMk cId="4091252462" sldId="283"/>
        </pc:sldMkLst>
        <pc:spChg chg="mod">
          <ac:chgData name="文 佳" userId="00155c76c7931c86" providerId="LiveId" clId="{8D849463-C7D0-4BCE-9F82-57C1B3E8AEAA}" dt="2018-12-19T01:49:06.813" v="3272" actId="20577"/>
          <ac:spMkLst>
            <pc:docMk/>
            <pc:sldMk cId="4091252462" sldId="283"/>
            <ac:spMk id="3" creationId="{403BE4F1-3349-42D7-8EA1-666FF6AFC8D1}"/>
          </ac:spMkLst>
        </pc:spChg>
        <pc:spChg chg="add del mod">
          <ac:chgData name="文 佳" userId="00155c76c7931c86" providerId="LiveId" clId="{8D849463-C7D0-4BCE-9F82-57C1B3E8AEAA}" dt="2018-12-19T01:48:14.713" v="3059"/>
          <ac:spMkLst>
            <pc:docMk/>
            <pc:sldMk cId="4091252462" sldId="283"/>
            <ac:spMk id="5" creationId="{44A16883-46D0-486B-93D0-D32DC3428610}"/>
          </ac:spMkLst>
        </pc:spChg>
        <pc:spChg chg="add mod">
          <ac:chgData name="文 佳" userId="00155c76c7931c86" providerId="LiveId" clId="{8D849463-C7D0-4BCE-9F82-57C1B3E8AEAA}" dt="2018-12-19T01:48:51.003" v="3269"/>
          <ac:spMkLst>
            <pc:docMk/>
            <pc:sldMk cId="4091252462" sldId="283"/>
            <ac:spMk id="8" creationId="{9CC6EF54-8A0C-4408-9CD3-16EA53E1F81B}"/>
          </ac:spMkLst>
        </pc:spChg>
        <pc:picChg chg="del">
          <ac:chgData name="文 佳" userId="00155c76c7931c86" providerId="LiveId" clId="{8D849463-C7D0-4BCE-9F82-57C1B3E8AEAA}" dt="2018-12-18T17:42:23.783" v="3056" actId="478"/>
          <ac:picMkLst>
            <pc:docMk/>
            <pc:sldMk cId="4091252462" sldId="283"/>
            <ac:picMk id="6" creationId="{B2AF2105-8F38-41A4-BA8D-F6F6167F5065}"/>
          </ac:picMkLst>
        </pc:picChg>
        <pc:picChg chg="add del mod modCrop">
          <ac:chgData name="文 佳" userId="00155c76c7931c86" providerId="LiveId" clId="{8D849463-C7D0-4BCE-9F82-57C1B3E8AEAA}" dt="2018-12-19T01:48:51.003" v="3269"/>
          <ac:picMkLst>
            <pc:docMk/>
            <pc:sldMk cId="4091252462" sldId="283"/>
            <ac:picMk id="7" creationId="{A2185E89-BCD4-4395-B6DD-3392F307471B}"/>
          </ac:picMkLst>
        </pc:picChg>
        <pc:picChg chg="add">
          <ac:chgData name="文 佳" userId="00155c76c7931c86" providerId="LiveId" clId="{8D849463-C7D0-4BCE-9F82-57C1B3E8AEAA}" dt="2018-12-19T01:48:52.581" v="3270"/>
          <ac:picMkLst>
            <pc:docMk/>
            <pc:sldMk cId="4091252462" sldId="283"/>
            <ac:picMk id="9" creationId="{88938F2D-250C-41AF-9F91-2811B5F33C49}"/>
          </ac:picMkLst>
        </pc:picChg>
      </pc:sldChg>
      <pc:sldChg chg="addSp delSp modSp add">
        <pc:chgData name="文 佳" userId="00155c76c7931c86" providerId="LiveId" clId="{8D849463-C7D0-4BCE-9F82-57C1B3E8AEAA}" dt="2018-12-19T03:25:21.536" v="3391"/>
        <pc:sldMkLst>
          <pc:docMk/>
          <pc:sldMk cId="3269781906" sldId="284"/>
        </pc:sldMkLst>
        <pc:spChg chg="mod">
          <ac:chgData name="文 佳" userId="00155c76c7931c86" providerId="LiveId" clId="{8D849463-C7D0-4BCE-9F82-57C1B3E8AEAA}" dt="2018-12-19T02:03:17.597" v="3281"/>
          <ac:spMkLst>
            <pc:docMk/>
            <pc:sldMk cId="3269781906" sldId="284"/>
            <ac:spMk id="2" creationId="{1F472FDA-C495-46DC-8447-C3920CC9301D}"/>
          </ac:spMkLst>
        </pc:spChg>
        <pc:spChg chg="del">
          <ac:chgData name="文 佳" userId="00155c76c7931c86" providerId="LiveId" clId="{8D849463-C7D0-4BCE-9F82-57C1B3E8AEAA}" dt="2018-12-19T03:13:29.765" v="3289"/>
          <ac:spMkLst>
            <pc:docMk/>
            <pc:sldMk cId="3269781906" sldId="284"/>
            <ac:spMk id="3" creationId="{F698276C-F20A-4964-A1FE-41847F6F618F}"/>
          </ac:spMkLst>
        </pc:spChg>
        <pc:spChg chg="del">
          <ac:chgData name="文 佳" userId="00155c76c7931c86" providerId="LiveId" clId="{8D849463-C7D0-4BCE-9F82-57C1B3E8AEAA}" dt="2018-12-19T03:13:29.765" v="3289"/>
          <ac:spMkLst>
            <pc:docMk/>
            <pc:sldMk cId="3269781906" sldId="284"/>
            <ac:spMk id="4" creationId="{A28DC1D0-FDCA-43D7-99DC-18666AC26E87}"/>
          </ac:spMkLst>
        </pc:spChg>
        <pc:spChg chg="del">
          <ac:chgData name="文 佳" userId="00155c76c7931c86" providerId="LiveId" clId="{8D849463-C7D0-4BCE-9F82-57C1B3E8AEAA}" dt="2018-12-19T03:13:29.765" v="3289"/>
          <ac:spMkLst>
            <pc:docMk/>
            <pc:sldMk cId="3269781906" sldId="284"/>
            <ac:spMk id="5" creationId="{72B34853-CF09-43DE-BF6A-48A8F1247937}"/>
          </ac:spMkLst>
        </pc:spChg>
        <pc:spChg chg="add del mod">
          <ac:chgData name="文 佳" userId="00155c76c7931c86" providerId="LiveId" clId="{8D849463-C7D0-4BCE-9F82-57C1B3E8AEAA}" dt="2018-12-19T03:13:31.922" v="3290" actId="478"/>
          <ac:spMkLst>
            <pc:docMk/>
            <pc:sldMk cId="3269781906" sldId="284"/>
            <ac:spMk id="6" creationId="{AEFF6EEE-B0B1-4400-B9ED-C4FA40C212E7}"/>
          </ac:spMkLst>
        </pc:spChg>
        <pc:spChg chg="add mod">
          <ac:chgData name="文 佳" userId="00155c76c7931c86" providerId="LiveId" clId="{8D849463-C7D0-4BCE-9F82-57C1B3E8AEAA}" dt="2018-12-19T03:13:29.765" v="3289"/>
          <ac:spMkLst>
            <pc:docMk/>
            <pc:sldMk cId="3269781906" sldId="284"/>
            <ac:spMk id="7" creationId="{0CFC76EB-F874-4C6C-99A6-73D9E8E8DD75}"/>
          </ac:spMkLst>
        </pc:spChg>
        <pc:spChg chg="add mod">
          <ac:chgData name="文 佳" userId="00155c76c7931c86" providerId="LiveId" clId="{8D849463-C7D0-4BCE-9F82-57C1B3E8AEAA}" dt="2018-12-19T03:25:01.877" v="3322"/>
          <ac:spMkLst>
            <pc:docMk/>
            <pc:sldMk cId="3269781906" sldId="284"/>
            <ac:spMk id="9" creationId="{144B4F3B-FA5A-4F26-BC17-157BC60AA35A}"/>
          </ac:spMkLst>
        </pc:spChg>
        <pc:spChg chg="add mod">
          <ac:chgData name="文 佳" userId="00155c76c7931c86" providerId="LiveId" clId="{8D849463-C7D0-4BCE-9F82-57C1B3E8AEAA}" dt="2018-12-19T03:25:21.536" v="3391"/>
          <ac:spMkLst>
            <pc:docMk/>
            <pc:sldMk cId="3269781906" sldId="284"/>
            <ac:spMk id="10" creationId="{928C4EC6-3F1C-4E94-8C2F-58C7127D0FC1}"/>
          </ac:spMkLst>
        </pc:spChg>
        <pc:picChg chg="add mod">
          <ac:chgData name="文 佳" userId="00155c76c7931c86" providerId="LiveId" clId="{8D849463-C7D0-4BCE-9F82-57C1B3E8AEAA}" dt="2018-12-19T03:24:26.091" v="3292" actId="1076"/>
          <ac:picMkLst>
            <pc:docMk/>
            <pc:sldMk cId="3269781906" sldId="284"/>
            <ac:picMk id="8" creationId="{2CE090B6-AC09-423E-ACD7-34D37136C5A8}"/>
          </ac:picMkLst>
        </pc:picChg>
      </pc:sldChg>
      <pc:sldChg chg="addSp delSp modSp add">
        <pc:chgData name="文 佳" userId="00155c76c7931c86" providerId="LiveId" clId="{8D849463-C7D0-4BCE-9F82-57C1B3E8AEAA}" dt="2018-12-19T02:54:47.031" v="3284"/>
        <pc:sldMkLst>
          <pc:docMk/>
          <pc:sldMk cId="1743076311" sldId="285"/>
        </pc:sldMkLst>
        <pc:spChg chg="del">
          <ac:chgData name="文 佳" userId="00155c76c7931c86" providerId="LiveId" clId="{8D849463-C7D0-4BCE-9F82-57C1B3E8AEAA}" dt="2018-12-19T02:54:35.768" v="3283"/>
          <ac:spMkLst>
            <pc:docMk/>
            <pc:sldMk cId="1743076311" sldId="285"/>
            <ac:spMk id="2" creationId="{C9F241F6-BE84-42EC-9990-77FBDEE04BD2}"/>
          </ac:spMkLst>
        </pc:spChg>
        <pc:spChg chg="mod">
          <ac:chgData name="文 佳" userId="00155c76c7931c86" providerId="LiveId" clId="{8D849463-C7D0-4BCE-9F82-57C1B3E8AEAA}" dt="2018-12-19T02:54:47.031" v="3284"/>
          <ac:spMkLst>
            <pc:docMk/>
            <pc:sldMk cId="1743076311" sldId="285"/>
            <ac:spMk id="3" creationId="{DF654659-313E-4E0A-9958-24513F32447C}"/>
          </ac:spMkLst>
        </pc:spChg>
        <pc:picChg chg="add mod">
          <ac:chgData name="文 佳" userId="00155c76c7931c86" providerId="LiveId" clId="{8D849463-C7D0-4BCE-9F82-57C1B3E8AEAA}" dt="2018-12-19T02:54:35.768" v="3283"/>
          <ac:picMkLst>
            <pc:docMk/>
            <pc:sldMk cId="1743076311" sldId="285"/>
            <ac:picMk id="5" creationId="{8A0349F2-DD8E-4718-85D1-B4A10390343B}"/>
          </ac:picMkLst>
        </pc:picChg>
      </pc:sldChg>
      <pc:sldChg chg="add del">
        <pc:chgData name="文 佳" userId="00155c76c7931c86" providerId="LiveId" clId="{8D849463-C7D0-4BCE-9F82-57C1B3E8AEAA}" dt="2018-12-19T03:29:12.614" v="3393" actId="2696"/>
        <pc:sldMkLst>
          <pc:docMk/>
          <pc:sldMk cId="973648824" sldId="286"/>
        </pc:sldMkLst>
      </pc:sldChg>
      <pc:sldMasterChg chg="modSldLayout">
        <pc:chgData name="文 佳" userId="00155c76c7931c86" providerId="LiveId" clId="{8D849463-C7D0-4BCE-9F82-57C1B3E8AEAA}" dt="2018-12-18T02:46:38.322" v="2745"/>
        <pc:sldMasterMkLst>
          <pc:docMk/>
          <pc:sldMasterMk cId="800883817" sldId="2147483660"/>
        </pc:sldMasterMkLst>
        <pc:sldLayoutChg chg="addSp delSp modSp">
          <pc:chgData name="文 佳" userId="00155c76c7931c86" providerId="LiveId" clId="{8D849463-C7D0-4BCE-9F82-57C1B3E8AEAA}" dt="2018-12-18T02:46:38.322" v="2745"/>
          <pc:sldLayoutMkLst>
            <pc:docMk/>
            <pc:sldMasterMk cId="800883817" sldId="2147483660"/>
            <pc:sldLayoutMk cId="2527017074" sldId="2147483661"/>
          </pc:sldLayoutMkLst>
          <pc:spChg chg="add del mod">
            <ac:chgData name="文 佳" userId="00155c76c7931c86" providerId="LiveId" clId="{8D849463-C7D0-4BCE-9F82-57C1B3E8AEAA}" dt="2018-12-17T12:09:15.971" v="134"/>
            <ac:spMkLst>
              <pc:docMk/>
              <pc:sldMasterMk cId="800883817" sldId="2147483660"/>
              <pc:sldLayoutMk cId="2527017074" sldId="2147483661"/>
              <ac:spMk id="5" creationId="{D5086BE7-BD86-4BD7-B541-6ACD67FB50A2}"/>
            </ac:spMkLst>
          </pc:spChg>
          <pc:spChg chg="add mod">
            <ac:chgData name="文 佳" userId="00155c76c7931c86" providerId="LiveId" clId="{8D849463-C7D0-4BCE-9F82-57C1B3E8AEAA}" dt="2018-12-17T12:09:45.652" v="140"/>
            <ac:spMkLst>
              <pc:docMk/>
              <pc:sldMasterMk cId="800883817" sldId="2147483660"/>
              <pc:sldLayoutMk cId="2527017074" sldId="2147483661"/>
              <ac:spMk id="6" creationId="{11865C49-303C-46CB-8EB7-88FE684CC7B1}"/>
            </ac:spMkLst>
          </pc:spChg>
          <pc:spChg chg="mod">
            <ac:chgData name="文 佳" userId="00155c76c7931c86" providerId="LiveId" clId="{8D849463-C7D0-4BCE-9F82-57C1B3E8AEAA}" dt="2018-12-18T02:46:38.322" v="2745"/>
            <ac:spMkLst>
              <pc:docMk/>
              <pc:sldMasterMk cId="800883817" sldId="2147483660"/>
              <pc:sldLayoutMk cId="2527017074" sldId="2147483661"/>
              <ac:spMk id="10" creationId="{2BBDA727-3E18-4C76-A806-01232545A19F}"/>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st_Title">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5D81F37-9956-4EBA-8A18-1EAA889F8BE9}"/>
              </a:ext>
            </a:extLst>
          </p:cNvPr>
          <p:cNvSpPr/>
          <p:nvPr/>
        </p:nvSpPr>
        <p:spPr>
          <a:xfrm>
            <a:off x="1" y="1676470"/>
            <a:ext cx="12191999" cy="12953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800" dirty="0"/>
          </a:p>
        </p:txBody>
      </p:sp>
      <p:sp>
        <p:nvSpPr>
          <p:cNvPr id="10" name="文本占位符 14">
            <a:extLst>
              <a:ext uri="{FF2B5EF4-FFF2-40B4-BE49-F238E27FC236}">
                <a16:creationId xmlns:a16="http://schemas.microsoft.com/office/drawing/2014/main" id="{2BBDA727-3E18-4C76-A806-01232545A19F}"/>
              </a:ext>
            </a:extLst>
          </p:cNvPr>
          <p:cNvSpPr txBox="1">
            <a:spLocks/>
          </p:cNvSpPr>
          <p:nvPr/>
        </p:nvSpPr>
        <p:spPr>
          <a:xfrm>
            <a:off x="2968869" y="4589828"/>
            <a:ext cx="6254262" cy="1791517"/>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dirty="0"/>
          </a:p>
          <a:p>
            <a:pPr algn="ctr"/>
            <a:r>
              <a:rPr lang="zh-CN" altLang="en-US" dirty="0"/>
              <a:t>史国华 王佳文 颜志良 </a:t>
            </a:r>
            <a:endParaRPr lang="en-US" altLang="zh-CN" dirty="0"/>
          </a:p>
          <a:p>
            <a:pPr algn="ctr"/>
            <a:r>
              <a:rPr lang="zh-CN" altLang="en-US"/>
              <a:t>张</a:t>
            </a:r>
            <a:r>
              <a:rPr lang="zh-CN" altLang="en-US" dirty="0"/>
              <a:t>杰 张</a:t>
            </a:r>
            <a:r>
              <a:rPr lang="zh-CN" altLang="en-US"/>
              <a:t>振庆 周世博</a:t>
            </a:r>
            <a:endParaRPr lang="en-US" altLang="zh-CN" dirty="0"/>
          </a:p>
          <a:p>
            <a:pPr algn="ctr"/>
            <a:r>
              <a:rPr lang="en-US" altLang="zh-CN" dirty="0"/>
              <a:t>2018.12.20</a:t>
            </a:r>
            <a:endParaRPr lang="zh-CN" altLang="en-US" dirty="0"/>
          </a:p>
        </p:txBody>
      </p:sp>
      <p:sp>
        <p:nvSpPr>
          <p:cNvPr id="4" name="文本占位符 3">
            <a:extLst>
              <a:ext uri="{FF2B5EF4-FFF2-40B4-BE49-F238E27FC236}">
                <a16:creationId xmlns:a16="http://schemas.microsoft.com/office/drawing/2014/main" id="{B9F98ABC-BCCE-4F1B-9E2A-B45CB7A53A14}"/>
              </a:ext>
            </a:extLst>
          </p:cNvPr>
          <p:cNvSpPr>
            <a:spLocks noGrp="1"/>
          </p:cNvSpPr>
          <p:nvPr>
            <p:ph type="body" sz="quarter" idx="10" hasCustomPrompt="1"/>
          </p:nvPr>
        </p:nvSpPr>
        <p:spPr>
          <a:xfrm>
            <a:off x="0" y="1676400"/>
            <a:ext cx="12192000" cy="1295400"/>
          </a:xfrm>
          <a:prstGeom prst="rect">
            <a:avLst/>
          </a:prstGeom>
        </p:spPr>
        <p:txBody>
          <a:bodyPr anchor="ctr" anchorCtr="0"/>
          <a:lstStyle>
            <a:lvl1pPr marL="0" indent="0" algn="ctr">
              <a:buNone/>
              <a:defRPr sz="3600" b="1" baseline="0">
                <a:latin typeface="Calibri" panose="020F0502020204030204" pitchFamily="34" charset="0"/>
                <a:ea typeface="微软雅黑" panose="020B0503020204020204" pitchFamily="34" charset="-122"/>
              </a:defRPr>
            </a:lvl1pPr>
          </a:lstStyle>
          <a:p>
            <a:pPr lvl="0"/>
            <a:r>
              <a:rPr lang="en-US" altLang="zh-CN" dirty="0"/>
              <a:t>Title</a:t>
            </a:r>
            <a:endParaRPr lang="zh-CN" altLang="en-US" dirty="0"/>
          </a:p>
        </p:txBody>
      </p:sp>
    </p:spTree>
    <p:extLst>
      <p:ext uri="{BB962C8B-B14F-4D97-AF65-F5344CB8AC3E}">
        <p14:creationId xmlns:p14="http://schemas.microsoft.com/office/powerpoint/2010/main" val="252701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左右方形布局4">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4776F910-2F37-4B31-8774-C33AE9209893}"/>
              </a:ext>
            </a:extLst>
          </p:cNvPr>
          <p:cNvSpPr>
            <a:spLocks noGrp="1"/>
          </p:cNvSpPr>
          <p:nvPr>
            <p:ph type="body" sz="quarter" idx="10" hasCustomPrompt="1"/>
          </p:nvPr>
        </p:nvSpPr>
        <p:spPr>
          <a:xfrm>
            <a:off x="6241304" y="1492543"/>
            <a:ext cx="5721866" cy="5143081"/>
          </a:xfrm>
          <a:prstGeom prst="rect">
            <a:avLst/>
          </a:prstGeom>
        </p:spPr>
        <p:txBody>
          <a:bodyPr anchor="ctr"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0" name="标题 8">
            <a:extLst>
              <a:ext uri="{FF2B5EF4-FFF2-40B4-BE49-F238E27FC236}">
                <a16:creationId xmlns:a16="http://schemas.microsoft.com/office/drawing/2014/main" id="{F5BC7720-A4D4-4B45-97E9-2AD576F42EA4}"/>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54AE6BF-551C-4A37-9FD7-FB160285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7" name="矩形 6">
            <a:extLst>
              <a:ext uri="{FF2B5EF4-FFF2-40B4-BE49-F238E27FC236}">
                <a16:creationId xmlns:a16="http://schemas.microsoft.com/office/drawing/2014/main" id="{0B42C376-3F9B-4477-975D-AD352870C900}"/>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占位符 3">
            <a:extLst>
              <a:ext uri="{FF2B5EF4-FFF2-40B4-BE49-F238E27FC236}">
                <a16:creationId xmlns:a16="http://schemas.microsoft.com/office/drawing/2014/main" id="{AE38B3EC-0B2D-4282-80FA-516F4FFEE3B4}"/>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
        <p:nvSpPr>
          <p:cNvPr id="13" name="图片占位符 11">
            <a:extLst>
              <a:ext uri="{FF2B5EF4-FFF2-40B4-BE49-F238E27FC236}">
                <a16:creationId xmlns:a16="http://schemas.microsoft.com/office/drawing/2014/main" id="{9E3D5CD6-7B1A-4C30-8630-6F7FB087BA9A}"/>
              </a:ext>
            </a:extLst>
          </p:cNvPr>
          <p:cNvSpPr>
            <a:spLocks noGrp="1"/>
          </p:cNvSpPr>
          <p:nvPr>
            <p:ph type="pic" sz="quarter" idx="11"/>
          </p:nvPr>
        </p:nvSpPr>
        <p:spPr>
          <a:xfrm>
            <a:off x="228831" y="1486194"/>
            <a:ext cx="5721866" cy="5143080"/>
          </a:xfrm>
          <a:prstGeom prst="rect">
            <a:avLst/>
          </a:prstGeom>
        </p:spPr>
        <p:txBody>
          <a:bodyPr/>
          <a:lstStyle/>
          <a:p>
            <a:r>
              <a:rPr lang="zh-CN" altLang="en-US"/>
              <a:t>单击图标添加图片</a:t>
            </a:r>
          </a:p>
        </p:txBody>
      </p:sp>
    </p:spTree>
    <p:extLst>
      <p:ext uri="{BB962C8B-B14F-4D97-AF65-F5344CB8AC3E}">
        <p14:creationId xmlns:p14="http://schemas.microsoft.com/office/powerpoint/2010/main" val="356088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上文下图">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7B201053-0D56-4BCE-BCD1-F291A2927435}"/>
              </a:ext>
            </a:extLst>
          </p:cNvPr>
          <p:cNvSpPr>
            <a:spLocks noGrp="1"/>
          </p:cNvSpPr>
          <p:nvPr>
            <p:ph type="pic" sz="quarter" idx="11"/>
          </p:nvPr>
        </p:nvSpPr>
        <p:spPr>
          <a:xfrm>
            <a:off x="228600" y="3581394"/>
            <a:ext cx="11734800" cy="3048006"/>
          </a:xfrm>
          <a:prstGeom prst="rect">
            <a:avLst/>
          </a:prstGeom>
        </p:spPr>
        <p:txBody>
          <a:bodyPr/>
          <a:lstStyle/>
          <a:p>
            <a:r>
              <a:rPr lang="zh-CN" altLang="en-US"/>
              <a:t>单击图标添加图片</a:t>
            </a:r>
          </a:p>
        </p:txBody>
      </p:sp>
      <p:sp>
        <p:nvSpPr>
          <p:cNvPr id="12" name="文本占位符 11">
            <a:extLst>
              <a:ext uri="{FF2B5EF4-FFF2-40B4-BE49-F238E27FC236}">
                <a16:creationId xmlns:a16="http://schemas.microsoft.com/office/drawing/2014/main" id="{C2839051-B9C5-4154-9B23-3A1CA90D3D98}"/>
              </a:ext>
            </a:extLst>
          </p:cNvPr>
          <p:cNvSpPr>
            <a:spLocks noGrp="1"/>
          </p:cNvSpPr>
          <p:nvPr>
            <p:ph type="body" sz="quarter" idx="10" hasCustomPrompt="1"/>
          </p:nvPr>
        </p:nvSpPr>
        <p:spPr>
          <a:xfrm>
            <a:off x="228830" y="1524076"/>
            <a:ext cx="11734338" cy="1828728"/>
          </a:xfrm>
          <a:prstGeom prst="rect">
            <a:avLst/>
          </a:prstGeom>
        </p:spPr>
        <p:txBody>
          <a:bodyPr/>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defRPr>
            </a:lvl1pPr>
            <a:lvl2pPr marL="5143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2pPr>
            <a:lvl3pPr marL="8572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3pPr>
            <a:lvl4pPr marL="12001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4pPr>
            <a:lvl5pPr marL="15430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5pPr>
          </a:lstStyle>
          <a:p>
            <a:pPr lvl="0"/>
            <a:r>
              <a:rPr lang="en-US" altLang="zh-CN" dirty="0"/>
              <a:t>Text</a:t>
            </a:r>
            <a:endParaRPr lang="zh-CN" altLang="en-US" dirty="0"/>
          </a:p>
        </p:txBody>
      </p:sp>
      <p:sp>
        <p:nvSpPr>
          <p:cNvPr id="9" name="标题 8">
            <a:extLst>
              <a:ext uri="{FF2B5EF4-FFF2-40B4-BE49-F238E27FC236}">
                <a16:creationId xmlns:a16="http://schemas.microsoft.com/office/drawing/2014/main" id="{A7348D2C-54F8-4C81-A25F-97524E00027E}"/>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CE8C21C-1933-4983-A97F-B31047B12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7" name="矩形 6">
            <a:extLst>
              <a:ext uri="{FF2B5EF4-FFF2-40B4-BE49-F238E27FC236}">
                <a16:creationId xmlns:a16="http://schemas.microsoft.com/office/drawing/2014/main" id="{C6F6927C-F32A-40A9-98B4-703B009F964C}"/>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占位符 3">
            <a:extLst>
              <a:ext uri="{FF2B5EF4-FFF2-40B4-BE49-F238E27FC236}">
                <a16:creationId xmlns:a16="http://schemas.microsoft.com/office/drawing/2014/main" id="{6539AB12-13F3-4952-B1D6-7671FE988FCF}"/>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2221637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上文下图">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7B201053-0D56-4BCE-BCD1-F291A2927435}"/>
              </a:ext>
            </a:extLst>
          </p:cNvPr>
          <p:cNvSpPr>
            <a:spLocks noGrp="1"/>
          </p:cNvSpPr>
          <p:nvPr>
            <p:ph type="pic" sz="quarter" idx="11"/>
          </p:nvPr>
        </p:nvSpPr>
        <p:spPr>
          <a:xfrm>
            <a:off x="228600" y="1524076"/>
            <a:ext cx="11734800" cy="5105324"/>
          </a:xfrm>
          <a:prstGeom prst="rect">
            <a:avLst/>
          </a:prstGeom>
        </p:spPr>
        <p:txBody>
          <a:bodyPr/>
          <a:lstStyle/>
          <a:p>
            <a:r>
              <a:rPr lang="zh-CN" altLang="en-US"/>
              <a:t>单击图标添加图片</a:t>
            </a:r>
          </a:p>
        </p:txBody>
      </p:sp>
      <p:sp>
        <p:nvSpPr>
          <p:cNvPr id="9" name="标题 8">
            <a:extLst>
              <a:ext uri="{FF2B5EF4-FFF2-40B4-BE49-F238E27FC236}">
                <a16:creationId xmlns:a16="http://schemas.microsoft.com/office/drawing/2014/main" id="{A7348D2C-54F8-4C81-A25F-97524E00027E}"/>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CE8C21C-1933-4983-A97F-B31047B12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7" name="矩形 6">
            <a:extLst>
              <a:ext uri="{FF2B5EF4-FFF2-40B4-BE49-F238E27FC236}">
                <a16:creationId xmlns:a16="http://schemas.microsoft.com/office/drawing/2014/main" id="{66AF5EAE-E9DD-4BD9-8F75-EEE041710A79}"/>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占位符 3">
            <a:extLst>
              <a:ext uri="{FF2B5EF4-FFF2-40B4-BE49-F238E27FC236}">
                <a16:creationId xmlns:a16="http://schemas.microsoft.com/office/drawing/2014/main" id="{FDBE7768-FB50-4ECD-A3E0-DE60DBE9BCA5}"/>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152163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全文字">
    <p:spTree>
      <p:nvGrpSpPr>
        <p:cNvPr id="1" name=""/>
        <p:cNvGrpSpPr/>
        <p:nvPr/>
      </p:nvGrpSpPr>
      <p:grpSpPr>
        <a:xfrm>
          <a:off x="0" y="0"/>
          <a:ext cx="0" cy="0"/>
          <a:chOff x="0" y="0"/>
          <a:chExt cx="0" cy="0"/>
        </a:xfrm>
      </p:grpSpPr>
      <p:sp>
        <p:nvSpPr>
          <p:cNvPr id="3" name="标题 8">
            <a:extLst>
              <a:ext uri="{FF2B5EF4-FFF2-40B4-BE49-F238E27FC236}">
                <a16:creationId xmlns:a16="http://schemas.microsoft.com/office/drawing/2014/main" id="{C02E3A96-FDDE-48E8-A2D7-F538A9D17DA5}"/>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sp>
        <p:nvSpPr>
          <p:cNvPr id="5" name="文本占位符 11">
            <a:extLst>
              <a:ext uri="{FF2B5EF4-FFF2-40B4-BE49-F238E27FC236}">
                <a16:creationId xmlns:a16="http://schemas.microsoft.com/office/drawing/2014/main" id="{CBEA51BE-356D-4683-9A70-96C9D2AC64A5}"/>
              </a:ext>
            </a:extLst>
          </p:cNvPr>
          <p:cNvSpPr>
            <a:spLocks noGrp="1"/>
          </p:cNvSpPr>
          <p:nvPr>
            <p:ph type="body" sz="quarter" idx="10" hasCustomPrompt="1"/>
          </p:nvPr>
        </p:nvSpPr>
        <p:spPr>
          <a:xfrm>
            <a:off x="228830" y="1524076"/>
            <a:ext cx="11734338" cy="5105198"/>
          </a:xfrm>
          <a:prstGeom prst="rect">
            <a:avLst/>
          </a:prstGeom>
        </p:spPr>
        <p:txBody>
          <a:bodyPr/>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defRPr>
            </a:lvl1pPr>
            <a:lvl2pPr marL="5143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2pPr>
            <a:lvl3pPr marL="8572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3pPr>
            <a:lvl4pPr marL="12001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4pPr>
            <a:lvl5pPr marL="1543050" indent="-171450">
              <a:buFont typeface="Khmer UI" panose="020B0502040204020203" pitchFamily="34" charset="0"/>
              <a:buChar char="★"/>
              <a:defRPr baseline="0">
                <a:latin typeface="Calibri" panose="020F0502020204030204" pitchFamily="34" charset="0"/>
                <a:ea typeface="微软雅黑" panose="020B0503020204020204" pitchFamily="34" charset="-122"/>
              </a:defRPr>
            </a:lvl5pPr>
          </a:lstStyle>
          <a:p>
            <a:pPr lvl="0"/>
            <a:r>
              <a:rPr lang="en-US" altLang="zh-CN" dirty="0"/>
              <a:t>Text</a:t>
            </a:r>
            <a:endParaRPr lang="zh-CN" altLang="en-US" dirty="0"/>
          </a:p>
        </p:txBody>
      </p:sp>
      <p:pic>
        <p:nvPicPr>
          <p:cNvPr id="4" name="图片 3">
            <a:extLst>
              <a:ext uri="{FF2B5EF4-FFF2-40B4-BE49-F238E27FC236}">
                <a16:creationId xmlns:a16="http://schemas.microsoft.com/office/drawing/2014/main" id="{04FF8DFE-2671-4AAC-A30B-2D5074CA3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7" name="矩形 6">
            <a:extLst>
              <a:ext uri="{FF2B5EF4-FFF2-40B4-BE49-F238E27FC236}">
                <a16:creationId xmlns:a16="http://schemas.microsoft.com/office/drawing/2014/main" id="{916F8DA4-8E53-46CC-A16B-3192E40F0115}"/>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占位符 3">
            <a:extLst>
              <a:ext uri="{FF2B5EF4-FFF2-40B4-BE49-F238E27FC236}">
                <a16:creationId xmlns:a16="http://schemas.microsoft.com/office/drawing/2014/main" id="{F34CB53A-23E2-4AF9-A464-B79D8DE89837}"/>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199151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结束">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8BD7DDD-4FF6-4695-AFAA-1E86865BB978}"/>
              </a:ext>
            </a:extLst>
          </p:cNvPr>
          <p:cNvSpPr>
            <a:spLocks noGrp="1"/>
          </p:cNvSpPr>
          <p:nvPr>
            <p:ph type="body" sz="quarter" idx="10" hasCustomPrompt="1"/>
          </p:nvPr>
        </p:nvSpPr>
        <p:spPr>
          <a:xfrm>
            <a:off x="2095500" y="1981200"/>
            <a:ext cx="8001000" cy="2895600"/>
          </a:xfrm>
          <a:prstGeom prst="rect">
            <a:avLst/>
          </a:prstGeom>
        </p:spPr>
        <p:txBody>
          <a:bodyPr anchor="ctr" anchorCtr="0">
            <a:normAutofit/>
          </a:bodyPr>
          <a:lstStyle>
            <a:lvl1pPr marL="0" indent="0" algn="ctr">
              <a:buNone/>
              <a:defRPr sz="6000"/>
            </a:lvl1pPr>
          </a:lstStyle>
          <a:p>
            <a:pPr lvl="0"/>
            <a:r>
              <a:rPr lang="en-US" altLang="zh-CN" dirty="0"/>
              <a:t>Thank You</a:t>
            </a:r>
            <a:endParaRPr lang="zh-CN" altLang="en-US" dirty="0"/>
          </a:p>
        </p:txBody>
      </p:sp>
    </p:spTree>
    <p:extLst>
      <p:ext uri="{BB962C8B-B14F-4D97-AF65-F5344CB8AC3E}">
        <p14:creationId xmlns:p14="http://schemas.microsoft.com/office/powerpoint/2010/main" val="90673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30D7A-241D-49B5-A255-E2C54B3D8D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FA4011-2F13-4947-A7C2-31531EAC6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C6B3EC-45EE-490A-A3F5-17E9CAA5D2D9}"/>
              </a:ext>
            </a:extLst>
          </p:cNvPr>
          <p:cNvSpPr>
            <a:spLocks noGrp="1"/>
          </p:cNvSpPr>
          <p:nvPr>
            <p:ph type="dt" sz="half" idx="10"/>
          </p:nvPr>
        </p:nvSpPr>
        <p:spPr/>
        <p:txBody>
          <a:bodyPr/>
          <a:lstStyle/>
          <a:p>
            <a:fld id="{713DDEF9-C711-4FBE-9270-C46FEF148F0B}" type="datetimeFigureOut">
              <a:rPr lang="zh-CN" altLang="en-US" smtClean="0"/>
              <a:t>2018/12/19</a:t>
            </a:fld>
            <a:endParaRPr lang="zh-CN" altLang="en-US"/>
          </a:p>
        </p:txBody>
      </p:sp>
      <p:sp>
        <p:nvSpPr>
          <p:cNvPr id="5" name="页脚占位符 4">
            <a:extLst>
              <a:ext uri="{FF2B5EF4-FFF2-40B4-BE49-F238E27FC236}">
                <a16:creationId xmlns:a16="http://schemas.microsoft.com/office/drawing/2014/main" id="{6947D460-CE82-4371-A8BB-27C19A4868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A49AEA-E525-45E9-97DD-73DCB82B3B1F}"/>
              </a:ext>
            </a:extLst>
          </p:cNvPr>
          <p:cNvSpPr>
            <a:spLocks noGrp="1"/>
          </p:cNvSpPr>
          <p:nvPr>
            <p:ph type="sldNum" sz="quarter" idx="12"/>
          </p:nvPr>
        </p:nvSpPr>
        <p:spPr/>
        <p:txBody>
          <a:bodyPr/>
          <a:lstStyle/>
          <a:p>
            <a:fld id="{F6C1BA74-C9C6-430C-871B-1C5CC2F7128C}" type="slidenum">
              <a:rPr lang="zh-CN" altLang="en-US" smtClean="0"/>
              <a:t>‹#›</a:t>
            </a:fld>
            <a:endParaRPr lang="zh-CN" altLang="en-US"/>
          </a:p>
        </p:txBody>
      </p:sp>
    </p:spTree>
    <p:extLst>
      <p:ext uri="{BB962C8B-B14F-4D97-AF65-F5344CB8AC3E}">
        <p14:creationId xmlns:p14="http://schemas.microsoft.com/office/powerpoint/2010/main" val="246248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st_Title">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DD7B2251-55E6-498E-A350-E8CB6C7B353A}"/>
              </a:ext>
            </a:extLst>
          </p:cNvPr>
          <p:cNvSpPr>
            <a:spLocks noGrp="1"/>
          </p:cNvSpPr>
          <p:nvPr>
            <p:ph type="body" sz="quarter" idx="10" hasCustomPrompt="1"/>
          </p:nvPr>
        </p:nvSpPr>
        <p:spPr>
          <a:xfrm>
            <a:off x="2095500" y="1981200"/>
            <a:ext cx="8001000" cy="2895600"/>
          </a:xfrm>
          <a:prstGeom prst="rect">
            <a:avLst/>
          </a:prstGeom>
        </p:spPr>
        <p:txBody>
          <a:bodyPr anchor="ctr" anchorCtr="0">
            <a:normAutofit/>
          </a:bodyPr>
          <a:lstStyle>
            <a:lvl1pPr marL="0" indent="0" algn="ctr">
              <a:buNone/>
              <a:defRPr sz="3200" b="1"/>
            </a:lvl1pPr>
          </a:lstStyle>
          <a:p>
            <a:pPr lvl="0"/>
            <a:r>
              <a:rPr lang="en-US" altLang="zh-CN" dirty="0"/>
              <a:t>Sub Title</a:t>
            </a:r>
            <a:endParaRPr lang="zh-CN" altLang="en-US" dirty="0"/>
          </a:p>
        </p:txBody>
      </p:sp>
    </p:spTree>
    <p:extLst>
      <p:ext uri="{BB962C8B-B14F-4D97-AF65-F5344CB8AC3E}">
        <p14:creationId xmlns:p14="http://schemas.microsoft.com/office/powerpoint/2010/main" val="196922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左3右1布局">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4776F910-2F37-4B31-8774-C33AE9209893}"/>
              </a:ext>
            </a:extLst>
          </p:cNvPr>
          <p:cNvSpPr>
            <a:spLocks noGrp="1"/>
          </p:cNvSpPr>
          <p:nvPr>
            <p:ph type="body" sz="quarter" idx="10" hasCustomPrompt="1"/>
          </p:nvPr>
        </p:nvSpPr>
        <p:spPr>
          <a:xfrm>
            <a:off x="228831" y="1492543"/>
            <a:ext cx="7790562" cy="5111550"/>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0" name="标题 8">
            <a:extLst>
              <a:ext uri="{FF2B5EF4-FFF2-40B4-BE49-F238E27FC236}">
                <a16:creationId xmlns:a16="http://schemas.microsoft.com/office/drawing/2014/main" id="{F5BC7720-A4D4-4B45-97E9-2AD576F42EA4}"/>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54AE6BF-551C-4A37-9FD7-FB160285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6" name="图片占位符 11">
            <a:extLst>
              <a:ext uri="{FF2B5EF4-FFF2-40B4-BE49-F238E27FC236}">
                <a16:creationId xmlns:a16="http://schemas.microsoft.com/office/drawing/2014/main" id="{E352BA6F-936B-4704-8509-3852C63DAE1E}"/>
              </a:ext>
            </a:extLst>
          </p:cNvPr>
          <p:cNvSpPr>
            <a:spLocks noGrp="1"/>
          </p:cNvSpPr>
          <p:nvPr>
            <p:ph type="pic" sz="quarter" idx="11"/>
          </p:nvPr>
        </p:nvSpPr>
        <p:spPr>
          <a:xfrm>
            <a:off x="8240110" y="1498894"/>
            <a:ext cx="3723059" cy="5105199"/>
          </a:xfrm>
          <a:prstGeom prst="rect">
            <a:avLst/>
          </a:prstGeom>
        </p:spPr>
        <p:txBody>
          <a:bodyPr/>
          <a:lstStyle/>
          <a:p>
            <a:r>
              <a:rPr lang="zh-CN" altLang="en-US"/>
              <a:t>单击图标添加图片</a:t>
            </a:r>
          </a:p>
        </p:txBody>
      </p:sp>
      <p:sp>
        <p:nvSpPr>
          <p:cNvPr id="8" name="矩形 7">
            <a:extLst>
              <a:ext uri="{FF2B5EF4-FFF2-40B4-BE49-F238E27FC236}">
                <a16:creationId xmlns:a16="http://schemas.microsoft.com/office/drawing/2014/main" id="{68268961-2090-43C0-9291-05B83CCBB8DF}"/>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占位符 3">
            <a:extLst>
              <a:ext uri="{FF2B5EF4-FFF2-40B4-BE49-F238E27FC236}">
                <a16:creationId xmlns:a16="http://schemas.microsoft.com/office/drawing/2014/main" id="{49D63EFC-213A-40B9-BC27-998F48804F26}"/>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48373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左3右1布局2">
    <p:spTree>
      <p:nvGrpSpPr>
        <p:cNvPr id="1" name=""/>
        <p:cNvGrpSpPr/>
        <p:nvPr/>
      </p:nvGrpSpPr>
      <p:grpSpPr>
        <a:xfrm>
          <a:off x="0" y="0"/>
          <a:ext cx="0" cy="0"/>
          <a:chOff x="0" y="0"/>
          <a:chExt cx="0" cy="0"/>
        </a:xfrm>
      </p:grpSpPr>
      <p:sp>
        <p:nvSpPr>
          <p:cNvPr id="10" name="标题 8">
            <a:extLst>
              <a:ext uri="{FF2B5EF4-FFF2-40B4-BE49-F238E27FC236}">
                <a16:creationId xmlns:a16="http://schemas.microsoft.com/office/drawing/2014/main" id="{F5BC7720-A4D4-4B45-97E9-2AD576F42EA4}"/>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54AE6BF-551C-4A37-9FD7-FB160285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6" name="图片占位符 11">
            <a:extLst>
              <a:ext uri="{FF2B5EF4-FFF2-40B4-BE49-F238E27FC236}">
                <a16:creationId xmlns:a16="http://schemas.microsoft.com/office/drawing/2014/main" id="{E352BA6F-936B-4704-8509-3852C63DAE1E}"/>
              </a:ext>
            </a:extLst>
          </p:cNvPr>
          <p:cNvSpPr>
            <a:spLocks noGrp="1"/>
          </p:cNvSpPr>
          <p:nvPr>
            <p:ph type="pic" sz="quarter" idx="11"/>
          </p:nvPr>
        </p:nvSpPr>
        <p:spPr>
          <a:xfrm>
            <a:off x="8240110" y="1498894"/>
            <a:ext cx="3723059" cy="5105199"/>
          </a:xfrm>
          <a:prstGeom prst="rect">
            <a:avLst/>
          </a:prstGeom>
        </p:spPr>
        <p:txBody>
          <a:bodyPr/>
          <a:lstStyle/>
          <a:p>
            <a:r>
              <a:rPr lang="zh-CN" altLang="en-US"/>
              <a:t>单击图标添加图片</a:t>
            </a:r>
          </a:p>
        </p:txBody>
      </p:sp>
      <p:sp>
        <p:nvSpPr>
          <p:cNvPr id="8" name="矩形 7">
            <a:extLst>
              <a:ext uri="{FF2B5EF4-FFF2-40B4-BE49-F238E27FC236}">
                <a16:creationId xmlns:a16="http://schemas.microsoft.com/office/drawing/2014/main" id="{68268961-2090-43C0-9291-05B83CCBB8DF}"/>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占位符 8">
            <a:extLst>
              <a:ext uri="{FF2B5EF4-FFF2-40B4-BE49-F238E27FC236}">
                <a16:creationId xmlns:a16="http://schemas.microsoft.com/office/drawing/2014/main" id="{5552B616-393D-407E-9276-072AD4EFFAD4}"/>
              </a:ext>
            </a:extLst>
          </p:cNvPr>
          <p:cNvSpPr>
            <a:spLocks noGrp="1"/>
          </p:cNvSpPr>
          <p:nvPr>
            <p:ph type="body" sz="quarter" idx="12" hasCustomPrompt="1"/>
          </p:nvPr>
        </p:nvSpPr>
        <p:spPr>
          <a:xfrm>
            <a:off x="228830" y="1498894"/>
            <a:ext cx="7790562" cy="2323952"/>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2" name="文本占位符 8">
            <a:extLst>
              <a:ext uri="{FF2B5EF4-FFF2-40B4-BE49-F238E27FC236}">
                <a16:creationId xmlns:a16="http://schemas.microsoft.com/office/drawing/2014/main" id="{0757FA58-2106-4E39-A90C-3FC88D7B6AE1}"/>
              </a:ext>
            </a:extLst>
          </p:cNvPr>
          <p:cNvSpPr>
            <a:spLocks noGrp="1"/>
          </p:cNvSpPr>
          <p:nvPr>
            <p:ph type="body" sz="quarter" idx="10" hasCustomPrompt="1"/>
          </p:nvPr>
        </p:nvSpPr>
        <p:spPr>
          <a:xfrm>
            <a:off x="228830" y="4007239"/>
            <a:ext cx="7790562" cy="2650296"/>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9" name="文本占位符 3">
            <a:extLst>
              <a:ext uri="{FF2B5EF4-FFF2-40B4-BE49-F238E27FC236}">
                <a16:creationId xmlns:a16="http://schemas.microsoft.com/office/drawing/2014/main" id="{C944650B-0546-4074-96FC-700B9E6DC4FC}"/>
              </a:ext>
            </a:extLst>
          </p:cNvPr>
          <p:cNvSpPr>
            <a:spLocks noGrp="1"/>
          </p:cNvSpPr>
          <p:nvPr>
            <p:ph type="body" sz="quarter" idx="13"/>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286867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左3右1布局3">
    <p:spTree>
      <p:nvGrpSpPr>
        <p:cNvPr id="1" name=""/>
        <p:cNvGrpSpPr/>
        <p:nvPr/>
      </p:nvGrpSpPr>
      <p:grpSpPr>
        <a:xfrm>
          <a:off x="0" y="0"/>
          <a:ext cx="0" cy="0"/>
          <a:chOff x="0" y="0"/>
          <a:chExt cx="0" cy="0"/>
        </a:xfrm>
      </p:grpSpPr>
      <p:sp>
        <p:nvSpPr>
          <p:cNvPr id="10" name="标题 8">
            <a:extLst>
              <a:ext uri="{FF2B5EF4-FFF2-40B4-BE49-F238E27FC236}">
                <a16:creationId xmlns:a16="http://schemas.microsoft.com/office/drawing/2014/main" id="{F5BC7720-A4D4-4B45-97E9-2AD576F42EA4}"/>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54AE6BF-551C-4A37-9FD7-FB160285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6" name="图片占位符 11">
            <a:extLst>
              <a:ext uri="{FF2B5EF4-FFF2-40B4-BE49-F238E27FC236}">
                <a16:creationId xmlns:a16="http://schemas.microsoft.com/office/drawing/2014/main" id="{E352BA6F-936B-4704-8509-3852C63DAE1E}"/>
              </a:ext>
            </a:extLst>
          </p:cNvPr>
          <p:cNvSpPr>
            <a:spLocks noGrp="1"/>
          </p:cNvSpPr>
          <p:nvPr>
            <p:ph type="pic" sz="quarter" idx="11"/>
          </p:nvPr>
        </p:nvSpPr>
        <p:spPr>
          <a:xfrm>
            <a:off x="8240110" y="1498894"/>
            <a:ext cx="3723059" cy="5105199"/>
          </a:xfrm>
          <a:prstGeom prst="rect">
            <a:avLst/>
          </a:prstGeom>
        </p:spPr>
        <p:txBody>
          <a:bodyPr/>
          <a:lstStyle/>
          <a:p>
            <a:r>
              <a:rPr lang="zh-CN" altLang="en-US"/>
              <a:t>单击图标添加图片</a:t>
            </a:r>
          </a:p>
        </p:txBody>
      </p:sp>
      <p:sp>
        <p:nvSpPr>
          <p:cNvPr id="8" name="矩形 7">
            <a:extLst>
              <a:ext uri="{FF2B5EF4-FFF2-40B4-BE49-F238E27FC236}">
                <a16:creationId xmlns:a16="http://schemas.microsoft.com/office/drawing/2014/main" id="{68268961-2090-43C0-9291-05B83CCBB8DF}"/>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占位符 8">
            <a:extLst>
              <a:ext uri="{FF2B5EF4-FFF2-40B4-BE49-F238E27FC236}">
                <a16:creationId xmlns:a16="http://schemas.microsoft.com/office/drawing/2014/main" id="{5552B616-393D-407E-9276-072AD4EFFAD4}"/>
              </a:ext>
            </a:extLst>
          </p:cNvPr>
          <p:cNvSpPr>
            <a:spLocks noGrp="1"/>
          </p:cNvSpPr>
          <p:nvPr>
            <p:ph type="body" sz="quarter" idx="12" hasCustomPrompt="1"/>
          </p:nvPr>
        </p:nvSpPr>
        <p:spPr>
          <a:xfrm>
            <a:off x="228830" y="1498894"/>
            <a:ext cx="7790562" cy="1930106"/>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2" name="文本占位符 8">
            <a:extLst>
              <a:ext uri="{FF2B5EF4-FFF2-40B4-BE49-F238E27FC236}">
                <a16:creationId xmlns:a16="http://schemas.microsoft.com/office/drawing/2014/main" id="{0757FA58-2106-4E39-A90C-3FC88D7B6AE1}"/>
              </a:ext>
            </a:extLst>
          </p:cNvPr>
          <p:cNvSpPr>
            <a:spLocks noGrp="1"/>
          </p:cNvSpPr>
          <p:nvPr>
            <p:ph type="body" sz="quarter" idx="10" hasCustomPrompt="1"/>
          </p:nvPr>
        </p:nvSpPr>
        <p:spPr>
          <a:xfrm>
            <a:off x="228830" y="3613393"/>
            <a:ext cx="7790562" cy="3044142"/>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9" name="文本占位符 3">
            <a:extLst>
              <a:ext uri="{FF2B5EF4-FFF2-40B4-BE49-F238E27FC236}">
                <a16:creationId xmlns:a16="http://schemas.microsoft.com/office/drawing/2014/main" id="{C944650B-0546-4074-96FC-700B9E6DC4FC}"/>
              </a:ext>
            </a:extLst>
          </p:cNvPr>
          <p:cNvSpPr>
            <a:spLocks noGrp="1"/>
          </p:cNvSpPr>
          <p:nvPr>
            <p:ph type="body" sz="quarter" idx="13"/>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345233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左3右1布局4">
    <p:spTree>
      <p:nvGrpSpPr>
        <p:cNvPr id="1" name=""/>
        <p:cNvGrpSpPr/>
        <p:nvPr/>
      </p:nvGrpSpPr>
      <p:grpSpPr>
        <a:xfrm>
          <a:off x="0" y="0"/>
          <a:ext cx="0" cy="0"/>
          <a:chOff x="0" y="0"/>
          <a:chExt cx="0" cy="0"/>
        </a:xfrm>
      </p:grpSpPr>
      <p:sp>
        <p:nvSpPr>
          <p:cNvPr id="10" name="标题 8">
            <a:extLst>
              <a:ext uri="{FF2B5EF4-FFF2-40B4-BE49-F238E27FC236}">
                <a16:creationId xmlns:a16="http://schemas.microsoft.com/office/drawing/2014/main" id="{F5BC7720-A4D4-4B45-97E9-2AD576F42EA4}"/>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5" name="图片 4">
            <a:extLst>
              <a:ext uri="{FF2B5EF4-FFF2-40B4-BE49-F238E27FC236}">
                <a16:creationId xmlns:a16="http://schemas.microsoft.com/office/drawing/2014/main" id="{E54AE6BF-551C-4A37-9FD7-FB160285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6" name="图片占位符 11">
            <a:extLst>
              <a:ext uri="{FF2B5EF4-FFF2-40B4-BE49-F238E27FC236}">
                <a16:creationId xmlns:a16="http://schemas.microsoft.com/office/drawing/2014/main" id="{E352BA6F-936B-4704-8509-3852C63DAE1E}"/>
              </a:ext>
            </a:extLst>
          </p:cNvPr>
          <p:cNvSpPr>
            <a:spLocks noGrp="1"/>
          </p:cNvSpPr>
          <p:nvPr>
            <p:ph type="pic" sz="quarter" idx="11"/>
          </p:nvPr>
        </p:nvSpPr>
        <p:spPr>
          <a:xfrm>
            <a:off x="8240110" y="1498894"/>
            <a:ext cx="3723059" cy="5105199"/>
          </a:xfrm>
          <a:prstGeom prst="rect">
            <a:avLst/>
          </a:prstGeom>
        </p:spPr>
        <p:txBody>
          <a:bodyPr/>
          <a:lstStyle/>
          <a:p>
            <a:r>
              <a:rPr lang="zh-CN" altLang="en-US"/>
              <a:t>单击图标添加图片</a:t>
            </a:r>
          </a:p>
        </p:txBody>
      </p:sp>
      <p:sp>
        <p:nvSpPr>
          <p:cNvPr id="8" name="矩形 7">
            <a:extLst>
              <a:ext uri="{FF2B5EF4-FFF2-40B4-BE49-F238E27FC236}">
                <a16:creationId xmlns:a16="http://schemas.microsoft.com/office/drawing/2014/main" id="{68268961-2090-43C0-9291-05B83CCBB8DF}"/>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图片占位符 11">
            <a:extLst>
              <a:ext uri="{FF2B5EF4-FFF2-40B4-BE49-F238E27FC236}">
                <a16:creationId xmlns:a16="http://schemas.microsoft.com/office/drawing/2014/main" id="{1A6A9D79-84DC-45CD-B705-BEBDDB930DF9}"/>
              </a:ext>
            </a:extLst>
          </p:cNvPr>
          <p:cNvSpPr>
            <a:spLocks noGrp="1"/>
          </p:cNvSpPr>
          <p:nvPr>
            <p:ph type="pic" sz="quarter" idx="13"/>
          </p:nvPr>
        </p:nvSpPr>
        <p:spPr>
          <a:xfrm>
            <a:off x="228830" y="1498894"/>
            <a:ext cx="7790562" cy="5130379"/>
          </a:xfrm>
          <a:prstGeom prst="rect">
            <a:avLst/>
          </a:prstGeom>
        </p:spPr>
        <p:txBody>
          <a:bodyPr/>
          <a:lstStyle/>
          <a:p>
            <a:r>
              <a:rPr lang="zh-CN" altLang="en-US"/>
              <a:t>单击图标添加图片</a:t>
            </a:r>
          </a:p>
        </p:txBody>
      </p:sp>
      <p:sp>
        <p:nvSpPr>
          <p:cNvPr id="14" name="文本占位符 3">
            <a:extLst>
              <a:ext uri="{FF2B5EF4-FFF2-40B4-BE49-F238E27FC236}">
                <a16:creationId xmlns:a16="http://schemas.microsoft.com/office/drawing/2014/main" id="{8A46E380-9390-46DD-9F35-31904396ADC0}"/>
              </a:ext>
            </a:extLst>
          </p:cNvPr>
          <p:cNvSpPr>
            <a:spLocks noGrp="1"/>
          </p:cNvSpPr>
          <p:nvPr>
            <p:ph type="body" sz="quarter" idx="12"/>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13463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左右方形布局">
    <p:spTree>
      <p:nvGrpSpPr>
        <p:cNvPr id="1" name=""/>
        <p:cNvGrpSpPr/>
        <p:nvPr/>
      </p:nvGrpSpPr>
      <p:grpSpPr>
        <a:xfrm>
          <a:off x="0" y="0"/>
          <a:ext cx="0" cy="0"/>
          <a:chOff x="0" y="0"/>
          <a:chExt cx="0" cy="0"/>
        </a:xfrm>
      </p:grpSpPr>
      <p:sp>
        <p:nvSpPr>
          <p:cNvPr id="3" name="标题 8">
            <a:extLst>
              <a:ext uri="{FF2B5EF4-FFF2-40B4-BE49-F238E27FC236}">
                <a16:creationId xmlns:a16="http://schemas.microsoft.com/office/drawing/2014/main" id="{903F05E2-2527-49EA-B342-F81290096975}"/>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pic>
        <p:nvPicPr>
          <p:cNvPr id="7" name="图片 6">
            <a:extLst>
              <a:ext uri="{FF2B5EF4-FFF2-40B4-BE49-F238E27FC236}">
                <a16:creationId xmlns:a16="http://schemas.microsoft.com/office/drawing/2014/main" id="{A657AFBB-31D9-4615-B208-503AB93CB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9" name="矩形 8">
            <a:extLst>
              <a:ext uri="{FF2B5EF4-FFF2-40B4-BE49-F238E27FC236}">
                <a16:creationId xmlns:a16="http://schemas.microsoft.com/office/drawing/2014/main" id="{8FBE0A65-1840-4FC7-AA84-D76484321CB9}"/>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8">
            <a:extLst>
              <a:ext uri="{FF2B5EF4-FFF2-40B4-BE49-F238E27FC236}">
                <a16:creationId xmlns:a16="http://schemas.microsoft.com/office/drawing/2014/main" id="{BEE42AAC-D120-498F-8738-AB26270F0D5B}"/>
              </a:ext>
            </a:extLst>
          </p:cNvPr>
          <p:cNvSpPr>
            <a:spLocks noGrp="1"/>
          </p:cNvSpPr>
          <p:nvPr>
            <p:ph type="body" sz="quarter" idx="10" hasCustomPrompt="1"/>
          </p:nvPr>
        </p:nvSpPr>
        <p:spPr>
          <a:xfrm>
            <a:off x="228831" y="1492543"/>
            <a:ext cx="5721865" cy="5111550"/>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5" name="文本占位符 3">
            <a:extLst>
              <a:ext uri="{FF2B5EF4-FFF2-40B4-BE49-F238E27FC236}">
                <a16:creationId xmlns:a16="http://schemas.microsoft.com/office/drawing/2014/main" id="{B4FB2DF0-1753-4FB5-8177-00CEC4F4650B}"/>
              </a:ext>
            </a:extLst>
          </p:cNvPr>
          <p:cNvSpPr>
            <a:spLocks noGrp="1"/>
          </p:cNvSpPr>
          <p:nvPr>
            <p:ph type="body" sz="quarter" idx="13"/>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
        <p:nvSpPr>
          <p:cNvPr id="10" name="文本占位符 8">
            <a:extLst>
              <a:ext uri="{FF2B5EF4-FFF2-40B4-BE49-F238E27FC236}">
                <a16:creationId xmlns:a16="http://schemas.microsoft.com/office/drawing/2014/main" id="{22A68F64-1D47-4918-ACD8-25EE08001EB8}"/>
              </a:ext>
            </a:extLst>
          </p:cNvPr>
          <p:cNvSpPr>
            <a:spLocks noGrp="1"/>
          </p:cNvSpPr>
          <p:nvPr>
            <p:ph type="body" sz="quarter" idx="14" hasCustomPrompt="1"/>
          </p:nvPr>
        </p:nvSpPr>
        <p:spPr>
          <a:xfrm>
            <a:off x="6234216" y="1492543"/>
            <a:ext cx="5721865" cy="5111550"/>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Tree>
    <p:extLst>
      <p:ext uri="{BB962C8B-B14F-4D97-AF65-F5344CB8AC3E}">
        <p14:creationId xmlns:p14="http://schemas.microsoft.com/office/powerpoint/2010/main" val="232772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左右方形布局2">
    <p:spTree>
      <p:nvGrpSpPr>
        <p:cNvPr id="1" name=""/>
        <p:cNvGrpSpPr/>
        <p:nvPr/>
      </p:nvGrpSpPr>
      <p:grpSpPr>
        <a:xfrm>
          <a:off x="0" y="0"/>
          <a:ext cx="0" cy="0"/>
          <a:chOff x="0" y="0"/>
          <a:chExt cx="0" cy="0"/>
        </a:xfrm>
      </p:grpSpPr>
      <p:sp>
        <p:nvSpPr>
          <p:cNvPr id="3" name="标题 8">
            <a:extLst>
              <a:ext uri="{FF2B5EF4-FFF2-40B4-BE49-F238E27FC236}">
                <a16:creationId xmlns:a16="http://schemas.microsoft.com/office/drawing/2014/main" id="{903F05E2-2527-49EA-B342-F81290096975}"/>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sp>
        <p:nvSpPr>
          <p:cNvPr id="5" name="图片占位符 11">
            <a:extLst>
              <a:ext uri="{FF2B5EF4-FFF2-40B4-BE49-F238E27FC236}">
                <a16:creationId xmlns:a16="http://schemas.microsoft.com/office/drawing/2014/main" id="{BB4962A0-D9AA-44D6-A334-069C4917BCBD}"/>
              </a:ext>
            </a:extLst>
          </p:cNvPr>
          <p:cNvSpPr>
            <a:spLocks noGrp="1"/>
          </p:cNvSpPr>
          <p:nvPr>
            <p:ph type="pic" sz="quarter" idx="11"/>
          </p:nvPr>
        </p:nvSpPr>
        <p:spPr>
          <a:xfrm>
            <a:off x="228831" y="1497698"/>
            <a:ext cx="5714776" cy="5105199"/>
          </a:xfrm>
          <a:prstGeom prst="rect">
            <a:avLst/>
          </a:prstGeom>
        </p:spPr>
        <p:txBody>
          <a:bodyPr/>
          <a:lstStyle/>
          <a:p>
            <a:r>
              <a:rPr lang="zh-CN" altLang="en-US"/>
              <a:t>单击图标添加图片</a:t>
            </a:r>
          </a:p>
        </p:txBody>
      </p:sp>
      <p:sp>
        <p:nvSpPr>
          <p:cNvPr id="6" name="图片占位符 11">
            <a:extLst>
              <a:ext uri="{FF2B5EF4-FFF2-40B4-BE49-F238E27FC236}">
                <a16:creationId xmlns:a16="http://schemas.microsoft.com/office/drawing/2014/main" id="{F68C954D-6168-4BD8-9945-E2D485000C29}"/>
              </a:ext>
            </a:extLst>
          </p:cNvPr>
          <p:cNvSpPr>
            <a:spLocks noGrp="1"/>
          </p:cNvSpPr>
          <p:nvPr>
            <p:ph type="pic" sz="quarter" idx="12"/>
          </p:nvPr>
        </p:nvSpPr>
        <p:spPr>
          <a:xfrm>
            <a:off x="6241305" y="1497697"/>
            <a:ext cx="5714776" cy="5105199"/>
          </a:xfrm>
          <a:prstGeom prst="rect">
            <a:avLst/>
          </a:prstGeom>
        </p:spPr>
        <p:txBody>
          <a:bodyPr/>
          <a:lstStyle/>
          <a:p>
            <a:r>
              <a:rPr lang="zh-CN" altLang="en-US"/>
              <a:t>单击图标添加图片</a:t>
            </a:r>
          </a:p>
        </p:txBody>
      </p:sp>
      <p:pic>
        <p:nvPicPr>
          <p:cNvPr id="7" name="图片 6">
            <a:extLst>
              <a:ext uri="{FF2B5EF4-FFF2-40B4-BE49-F238E27FC236}">
                <a16:creationId xmlns:a16="http://schemas.microsoft.com/office/drawing/2014/main" id="{A657AFBB-31D9-4615-B208-503AB93CB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9" name="矩形 8">
            <a:extLst>
              <a:ext uri="{FF2B5EF4-FFF2-40B4-BE49-F238E27FC236}">
                <a16:creationId xmlns:a16="http://schemas.microsoft.com/office/drawing/2014/main" id="{8FBE0A65-1840-4FC7-AA84-D76484321CB9}"/>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占位符 3">
            <a:extLst>
              <a:ext uri="{FF2B5EF4-FFF2-40B4-BE49-F238E27FC236}">
                <a16:creationId xmlns:a16="http://schemas.microsoft.com/office/drawing/2014/main" id="{16C42F9E-8719-4828-824D-C227C7AB481B}"/>
              </a:ext>
            </a:extLst>
          </p:cNvPr>
          <p:cNvSpPr>
            <a:spLocks noGrp="1"/>
          </p:cNvSpPr>
          <p:nvPr>
            <p:ph type="body" sz="quarter" idx="13"/>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269780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左右方形布局3">
    <p:spTree>
      <p:nvGrpSpPr>
        <p:cNvPr id="1" name=""/>
        <p:cNvGrpSpPr/>
        <p:nvPr/>
      </p:nvGrpSpPr>
      <p:grpSpPr>
        <a:xfrm>
          <a:off x="0" y="0"/>
          <a:ext cx="0" cy="0"/>
          <a:chOff x="0" y="0"/>
          <a:chExt cx="0" cy="0"/>
        </a:xfrm>
      </p:grpSpPr>
      <p:sp>
        <p:nvSpPr>
          <p:cNvPr id="3" name="标题 8">
            <a:extLst>
              <a:ext uri="{FF2B5EF4-FFF2-40B4-BE49-F238E27FC236}">
                <a16:creationId xmlns:a16="http://schemas.microsoft.com/office/drawing/2014/main" id="{903F05E2-2527-49EA-B342-F81290096975}"/>
              </a:ext>
            </a:extLst>
          </p:cNvPr>
          <p:cNvSpPr>
            <a:spLocks noGrp="1"/>
          </p:cNvSpPr>
          <p:nvPr>
            <p:ph type="title" hasCustomPrompt="1"/>
          </p:nvPr>
        </p:nvSpPr>
        <p:spPr>
          <a:xfrm>
            <a:off x="228831" y="685908"/>
            <a:ext cx="11734338" cy="538042"/>
          </a:xfrm>
          <a:prstGeom prst="rect">
            <a:avLst/>
          </a:prstGeom>
        </p:spPr>
        <p:txBody>
          <a:bodyPr anchor="ctr" anchorCtr="0"/>
          <a:lstStyle>
            <a:lvl1pPr algn="l">
              <a:defRPr sz="2400" b="1" baseline="0">
                <a:latin typeface="Calibri" panose="020F0502020204030204" pitchFamily="34" charset="0"/>
                <a:ea typeface="微软雅黑" panose="020B0503020204020204" pitchFamily="34" charset="-122"/>
                <a:cs typeface="Times New Roman" panose="02020603050405020304" pitchFamily="18" charset="0"/>
              </a:defRPr>
            </a:lvl1pPr>
          </a:lstStyle>
          <a:p>
            <a:r>
              <a:rPr lang="en-US" altLang="zh-CN" dirty="0"/>
              <a:t>Section Title</a:t>
            </a:r>
          </a:p>
        </p:txBody>
      </p:sp>
      <p:sp>
        <p:nvSpPr>
          <p:cNvPr id="6" name="图片占位符 11">
            <a:extLst>
              <a:ext uri="{FF2B5EF4-FFF2-40B4-BE49-F238E27FC236}">
                <a16:creationId xmlns:a16="http://schemas.microsoft.com/office/drawing/2014/main" id="{F68C954D-6168-4BD8-9945-E2D485000C29}"/>
              </a:ext>
            </a:extLst>
          </p:cNvPr>
          <p:cNvSpPr>
            <a:spLocks noGrp="1"/>
          </p:cNvSpPr>
          <p:nvPr>
            <p:ph type="pic" sz="quarter" idx="12"/>
          </p:nvPr>
        </p:nvSpPr>
        <p:spPr>
          <a:xfrm>
            <a:off x="6241305" y="1497697"/>
            <a:ext cx="5714776" cy="5105199"/>
          </a:xfrm>
          <a:prstGeom prst="rect">
            <a:avLst/>
          </a:prstGeom>
        </p:spPr>
        <p:txBody>
          <a:bodyPr/>
          <a:lstStyle/>
          <a:p>
            <a:r>
              <a:rPr lang="zh-CN" altLang="en-US"/>
              <a:t>单击图标添加图片</a:t>
            </a:r>
          </a:p>
        </p:txBody>
      </p:sp>
      <p:pic>
        <p:nvPicPr>
          <p:cNvPr id="7" name="图片 6">
            <a:extLst>
              <a:ext uri="{FF2B5EF4-FFF2-40B4-BE49-F238E27FC236}">
                <a16:creationId xmlns:a16="http://schemas.microsoft.com/office/drawing/2014/main" id="{A657AFBB-31D9-4615-B208-503AB93CB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046" y="135"/>
            <a:ext cx="2209953" cy="544323"/>
          </a:xfrm>
          <a:prstGeom prst="rect">
            <a:avLst/>
          </a:prstGeom>
        </p:spPr>
      </p:pic>
      <p:sp>
        <p:nvSpPr>
          <p:cNvPr id="9" name="矩形 8">
            <a:extLst>
              <a:ext uri="{FF2B5EF4-FFF2-40B4-BE49-F238E27FC236}">
                <a16:creationId xmlns:a16="http://schemas.microsoft.com/office/drawing/2014/main" id="{8FBE0A65-1840-4FC7-AA84-D76484321CB9}"/>
              </a:ext>
            </a:extLst>
          </p:cNvPr>
          <p:cNvSpPr/>
          <p:nvPr/>
        </p:nvSpPr>
        <p:spPr>
          <a:xfrm>
            <a:off x="228830" y="1260803"/>
            <a:ext cx="11734338" cy="53699"/>
          </a:xfrm>
          <a:prstGeom prst="rect">
            <a:avLst/>
          </a:prstGeom>
          <a:gradFill flip="none" rotWithShape="1">
            <a:gsLst>
              <a:gs pos="0">
                <a:schemeClr val="accent2">
                  <a:lumMod val="50000"/>
                </a:schemeClr>
              </a:gs>
              <a:gs pos="35000">
                <a:schemeClr val="accent2">
                  <a:lumMod val="75000"/>
                </a:schemeClr>
              </a:gs>
              <a:gs pos="70000">
                <a:schemeClr val="accent2">
                  <a:lumMod val="40000"/>
                  <a:lumOff val="60000"/>
                </a:schemeClr>
              </a:gs>
              <a:gs pos="100000">
                <a:schemeClr val="accent2"/>
              </a:gs>
            </a:gsLst>
            <a:lin ang="270000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8">
            <a:extLst>
              <a:ext uri="{FF2B5EF4-FFF2-40B4-BE49-F238E27FC236}">
                <a16:creationId xmlns:a16="http://schemas.microsoft.com/office/drawing/2014/main" id="{BEE42AAC-D120-498F-8738-AB26270F0D5B}"/>
              </a:ext>
            </a:extLst>
          </p:cNvPr>
          <p:cNvSpPr>
            <a:spLocks noGrp="1"/>
          </p:cNvSpPr>
          <p:nvPr>
            <p:ph type="body" sz="quarter" idx="10" hasCustomPrompt="1"/>
          </p:nvPr>
        </p:nvSpPr>
        <p:spPr>
          <a:xfrm>
            <a:off x="228831" y="1492543"/>
            <a:ext cx="5721865" cy="5111550"/>
          </a:xfrm>
          <a:prstGeom prst="rect">
            <a:avLst/>
          </a:prstGeom>
        </p:spPr>
        <p:txBody>
          <a:bodyPr anchor="t" anchorCtr="0"/>
          <a:lstStyle>
            <a:lvl1pPr marL="0" indent="0">
              <a:lnSpc>
                <a:spcPct val="150000"/>
              </a:lnSpc>
              <a:buFont typeface="Khmer UI" panose="020B0502040204020203" pitchFamily="34" charset="0"/>
              <a:buNone/>
              <a:defRPr sz="1800" baseline="0">
                <a:latin typeface="Calibri" panose="020F0502020204030204" pitchFamily="34" charset="0"/>
                <a:ea typeface="微软雅黑" panose="020B0503020204020204" pitchFamily="34" charset="-122"/>
                <a:cs typeface="Times New Roman" panose="02020603050405020304" pitchFamily="18" charset="0"/>
              </a:defRPr>
            </a:lvl1pPr>
            <a:lvl2pPr marL="6858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2pPr>
            <a:lvl3pPr marL="11430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3pPr>
            <a:lvl4pPr marL="16002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4pPr>
            <a:lvl5pPr marL="2057400" indent="-228600">
              <a:buFont typeface="Khmer UI" panose="020B0502040204020203" pitchFamily="34" charset="0"/>
              <a:buChar char="★"/>
              <a:defRPr baseline="0">
                <a:latin typeface="Calibri" panose="020F0502020204030204" pitchFamily="34" charset="0"/>
                <a:ea typeface="微软雅黑" panose="020B0503020204020204" pitchFamily="34" charset="-122"/>
                <a:cs typeface="Times New Roman" panose="02020603050405020304" pitchFamily="18" charset="0"/>
              </a:defRPr>
            </a:lvl5pPr>
          </a:lstStyle>
          <a:p>
            <a:pPr lvl="0"/>
            <a:r>
              <a:rPr lang="en-US" altLang="zh-CN" dirty="0"/>
              <a:t>Text</a:t>
            </a:r>
            <a:endParaRPr lang="zh-CN" altLang="en-US" dirty="0"/>
          </a:p>
        </p:txBody>
      </p:sp>
      <p:sp>
        <p:nvSpPr>
          <p:cNvPr id="15" name="文本占位符 3">
            <a:extLst>
              <a:ext uri="{FF2B5EF4-FFF2-40B4-BE49-F238E27FC236}">
                <a16:creationId xmlns:a16="http://schemas.microsoft.com/office/drawing/2014/main" id="{B4FB2DF0-1753-4FB5-8177-00CEC4F4650B}"/>
              </a:ext>
            </a:extLst>
          </p:cNvPr>
          <p:cNvSpPr>
            <a:spLocks noGrp="1"/>
          </p:cNvSpPr>
          <p:nvPr>
            <p:ph type="body" sz="quarter" idx="13"/>
          </p:nvPr>
        </p:nvSpPr>
        <p:spPr>
          <a:xfrm>
            <a:off x="0" y="6635750"/>
            <a:ext cx="12192000" cy="203200"/>
          </a:xfrm>
          <a:prstGeom prst="rect">
            <a:avLst/>
          </a:prstGeom>
        </p:spPr>
        <p:txBody>
          <a:bodyPr/>
          <a:lstStyle>
            <a:lvl1pPr marL="0" indent="0" algn="r">
              <a:buNone/>
              <a:defRPr sz="1400">
                <a:solidFill>
                  <a:schemeClr val="bg1">
                    <a:lumMod val="65000"/>
                  </a:schemeClr>
                </a:solidFill>
              </a:defRPr>
            </a:lvl1pPr>
            <a:lvl2pPr>
              <a:defRPr sz="1200"/>
            </a:lvl2pPr>
            <a:lvl3pPr>
              <a:defRPr sz="1100"/>
            </a:lvl3pPr>
            <a:lvl4pPr>
              <a:defRPr sz="1050"/>
            </a:lvl4pPr>
            <a:lvl5pPr>
              <a:defRPr sz="1050"/>
            </a:lvl5pPr>
          </a:lstStyle>
          <a:p>
            <a:pPr lvl="0"/>
            <a:r>
              <a:rPr lang="zh-CN" altLang="en-US"/>
              <a:t>编辑母版文本样式</a:t>
            </a:r>
          </a:p>
        </p:txBody>
      </p:sp>
    </p:spTree>
    <p:extLst>
      <p:ext uri="{BB962C8B-B14F-4D97-AF65-F5344CB8AC3E}">
        <p14:creationId xmlns:p14="http://schemas.microsoft.com/office/powerpoint/2010/main" val="397184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883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E89F68-7E6F-4D40-938F-B2C7FD197DC1}"/>
              </a:ext>
            </a:extLst>
          </p:cNvPr>
          <p:cNvSpPr>
            <a:spLocks noGrp="1"/>
          </p:cNvSpPr>
          <p:nvPr>
            <p:ph type="body" sz="quarter" idx="10"/>
          </p:nvPr>
        </p:nvSpPr>
        <p:spPr/>
        <p:txBody>
          <a:bodyPr/>
          <a:lstStyle/>
          <a:p>
            <a:r>
              <a:rPr lang="zh-CN" altLang="en-US" dirty="0"/>
              <a:t>路面缝隙检测系统</a:t>
            </a:r>
          </a:p>
        </p:txBody>
      </p:sp>
    </p:spTree>
    <p:extLst>
      <p:ext uri="{BB962C8B-B14F-4D97-AF65-F5344CB8AC3E}">
        <p14:creationId xmlns:p14="http://schemas.microsoft.com/office/powerpoint/2010/main" val="135668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51086FC-FDBE-40E6-9138-14C831C4FDA4}"/>
              </a:ext>
            </a:extLst>
          </p:cNvPr>
          <p:cNvSpPr>
            <a:spLocks noGrp="1"/>
          </p:cNvSpPr>
          <p:nvPr>
            <p:ph type="title"/>
          </p:nvPr>
        </p:nvSpPr>
        <p:spPr/>
        <p:txBody>
          <a:bodyPr/>
          <a:lstStyle/>
          <a:p>
            <a:r>
              <a:rPr lang="zh-CN" altLang="en-US" dirty="0"/>
              <a:t>软件详细设计</a:t>
            </a:r>
          </a:p>
        </p:txBody>
      </p:sp>
      <p:sp>
        <p:nvSpPr>
          <p:cNvPr id="11" name="文本占位符 10">
            <a:extLst>
              <a:ext uri="{FF2B5EF4-FFF2-40B4-BE49-F238E27FC236}">
                <a16:creationId xmlns:a16="http://schemas.microsoft.com/office/drawing/2014/main" id="{57E6E94A-E82C-4599-8466-22D04B78B124}"/>
              </a:ext>
            </a:extLst>
          </p:cNvPr>
          <p:cNvSpPr>
            <a:spLocks noGrp="1"/>
          </p:cNvSpPr>
          <p:nvPr>
            <p:ph type="body" sz="quarter" idx="12"/>
          </p:nvPr>
        </p:nvSpPr>
        <p:spPr/>
        <p:txBody>
          <a:bodyPr/>
          <a:lstStyle/>
          <a:p>
            <a:endParaRPr lang="zh-CN" altLang="en-US"/>
          </a:p>
        </p:txBody>
      </p:sp>
      <p:pic>
        <p:nvPicPr>
          <p:cNvPr id="14" name="图片占位符 9">
            <a:extLst>
              <a:ext uri="{FF2B5EF4-FFF2-40B4-BE49-F238E27FC236}">
                <a16:creationId xmlns:a16="http://schemas.microsoft.com/office/drawing/2014/main" id="{A761B5A6-BDED-4E1C-80E7-0EBEEA926631}"/>
              </a:ext>
            </a:extLst>
          </p:cNvPr>
          <p:cNvPicPr>
            <a:picLocks noGrp="1" noChangeAspect="1"/>
          </p:cNvPicPr>
          <p:nvPr>
            <p:ph type="pic" sz="quarter" idx="13"/>
          </p:nvPr>
        </p:nvPicPr>
        <p:blipFill>
          <a:blip r:embed="rId2"/>
          <a:srcRect t="1341" b="1341"/>
          <a:stretch>
            <a:fillRect/>
          </a:stretch>
        </p:blipFill>
        <p:spPr>
          <a:xfrm>
            <a:off x="228600" y="1498600"/>
            <a:ext cx="7791450" cy="5130800"/>
          </a:xfrm>
          <a:prstGeom prst="rect">
            <a:avLst/>
          </a:prstGeom>
        </p:spPr>
      </p:pic>
    </p:spTree>
    <p:extLst>
      <p:ext uri="{BB962C8B-B14F-4D97-AF65-F5344CB8AC3E}">
        <p14:creationId xmlns:p14="http://schemas.microsoft.com/office/powerpoint/2010/main" val="186758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4DD46D1-32FA-4E55-B167-910C1DC5A2C3}"/>
              </a:ext>
            </a:extLst>
          </p:cNvPr>
          <p:cNvSpPr>
            <a:spLocks noGrp="1"/>
          </p:cNvSpPr>
          <p:nvPr>
            <p:ph type="title"/>
          </p:nvPr>
        </p:nvSpPr>
        <p:spPr/>
        <p:txBody>
          <a:bodyPr/>
          <a:lstStyle/>
          <a:p>
            <a:r>
              <a:rPr lang="zh-CN" altLang="en-US" dirty="0"/>
              <a:t>代码实现</a:t>
            </a:r>
          </a:p>
        </p:txBody>
      </p:sp>
      <p:sp>
        <p:nvSpPr>
          <p:cNvPr id="4" name="文本占位符 3">
            <a:extLst>
              <a:ext uri="{FF2B5EF4-FFF2-40B4-BE49-F238E27FC236}">
                <a16:creationId xmlns:a16="http://schemas.microsoft.com/office/drawing/2014/main" id="{A702E605-0B5F-4C9D-B1AF-7E0B0D2AC6C7}"/>
              </a:ext>
            </a:extLst>
          </p:cNvPr>
          <p:cNvSpPr>
            <a:spLocks noGrp="1"/>
          </p:cNvSpPr>
          <p:nvPr>
            <p:ph type="body" sz="quarter" idx="12"/>
          </p:nvPr>
        </p:nvSpPr>
        <p:spPr/>
        <p:txBody>
          <a:bodyPr/>
          <a:lstStyle/>
          <a:p>
            <a:endParaRPr lang="zh-CN" altLang="en-US"/>
          </a:p>
        </p:txBody>
      </p:sp>
      <p:pic>
        <p:nvPicPr>
          <p:cNvPr id="7" name="图片占位符 6">
            <a:extLst>
              <a:ext uri="{FF2B5EF4-FFF2-40B4-BE49-F238E27FC236}">
                <a16:creationId xmlns:a16="http://schemas.microsoft.com/office/drawing/2014/main" id="{DAF26AC3-1735-4C8C-99AC-E8FD6DC8C98E}"/>
              </a:ext>
            </a:extLst>
          </p:cNvPr>
          <p:cNvPicPr>
            <a:picLocks noGrp="1" noChangeAspect="1"/>
          </p:cNvPicPr>
          <p:nvPr>
            <p:ph type="pic" sz="quarter" idx="11"/>
          </p:nvPr>
        </p:nvPicPr>
        <p:blipFill>
          <a:blip r:embed="rId2"/>
          <a:srcRect t="5529" b="5529"/>
          <a:stretch>
            <a:fillRect/>
          </a:stretch>
        </p:blipFill>
        <p:spPr>
          <a:prstGeom prst="rect">
            <a:avLst/>
          </a:prstGeom>
        </p:spPr>
      </p:pic>
    </p:spTree>
    <p:extLst>
      <p:ext uri="{BB962C8B-B14F-4D97-AF65-F5344CB8AC3E}">
        <p14:creationId xmlns:p14="http://schemas.microsoft.com/office/powerpoint/2010/main" val="22548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a:extLst>
              <a:ext uri="{FF2B5EF4-FFF2-40B4-BE49-F238E27FC236}">
                <a16:creationId xmlns:a16="http://schemas.microsoft.com/office/drawing/2014/main" id="{58232EB3-5C62-4065-B53D-1BC015B8AD20}"/>
              </a:ext>
            </a:extLst>
          </p:cNvPr>
          <p:cNvPicPr>
            <a:picLocks noGrp="1" noChangeAspect="1"/>
          </p:cNvPicPr>
          <p:nvPr>
            <p:ph type="pic" sz="quarter" idx="11"/>
          </p:nvPr>
        </p:nvPicPr>
        <p:blipFill rotWithShape="1">
          <a:blip r:embed="rId2"/>
          <a:srcRect t="2411" b="2411"/>
          <a:stretch/>
        </p:blipFill>
        <p:spPr>
          <a:xfrm>
            <a:off x="228600" y="1524076"/>
            <a:ext cx="11734800" cy="5105324"/>
          </a:xfrm>
          <a:prstGeom prst="rect">
            <a:avLst/>
          </a:prstGeom>
        </p:spPr>
      </p:pic>
      <p:sp>
        <p:nvSpPr>
          <p:cNvPr id="3" name="标题 2">
            <a:extLst>
              <a:ext uri="{FF2B5EF4-FFF2-40B4-BE49-F238E27FC236}">
                <a16:creationId xmlns:a16="http://schemas.microsoft.com/office/drawing/2014/main" id="{38BA53CC-9587-41B1-B5CB-F4F551B2A050}"/>
              </a:ext>
            </a:extLst>
          </p:cNvPr>
          <p:cNvSpPr>
            <a:spLocks noGrp="1"/>
          </p:cNvSpPr>
          <p:nvPr>
            <p:ph type="title"/>
          </p:nvPr>
        </p:nvSpPr>
        <p:spPr/>
        <p:txBody>
          <a:bodyPr/>
          <a:lstStyle/>
          <a:p>
            <a:r>
              <a:rPr lang="zh-CN" altLang="en-US" dirty="0"/>
              <a:t>代码实现</a:t>
            </a:r>
          </a:p>
        </p:txBody>
      </p:sp>
      <p:sp>
        <p:nvSpPr>
          <p:cNvPr id="4" name="文本占位符 3">
            <a:extLst>
              <a:ext uri="{FF2B5EF4-FFF2-40B4-BE49-F238E27FC236}">
                <a16:creationId xmlns:a16="http://schemas.microsoft.com/office/drawing/2014/main" id="{993ED626-8082-4DB2-8656-3E6CE968B4A5}"/>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7727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a:extLst>
              <a:ext uri="{FF2B5EF4-FFF2-40B4-BE49-F238E27FC236}">
                <a16:creationId xmlns:a16="http://schemas.microsoft.com/office/drawing/2014/main" id="{A6051ECA-D01A-40EB-80F5-A0B82D7959F5}"/>
              </a:ext>
            </a:extLst>
          </p:cNvPr>
          <p:cNvPicPr>
            <a:picLocks noGrp="1" noChangeAspect="1"/>
          </p:cNvPicPr>
          <p:nvPr>
            <p:ph type="pic" sz="quarter" idx="11"/>
          </p:nvPr>
        </p:nvPicPr>
        <p:blipFill>
          <a:blip r:embed="rId2"/>
          <a:srcRect t="11775" b="11775"/>
          <a:stretch>
            <a:fillRect/>
          </a:stretch>
        </p:blipFill>
        <p:spPr>
          <a:prstGeom prst="rect">
            <a:avLst/>
          </a:prstGeom>
        </p:spPr>
      </p:pic>
      <p:sp>
        <p:nvSpPr>
          <p:cNvPr id="3" name="标题 2">
            <a:extLst>
              <a:ext uri="{FF2B5EF4-FFF2-40B4-BE49-F238E27FC236}">
                <a16:creationId xmlns:a16="http://schemas.microsoft.com/office/drawing/2014/main" id="{62BAACAB-99DD-4FB1-BE5E-9CB261B56CA4}"/>
              </a:ext>
            </a:extLst>
          </p:cNvPr>
          <p:cNvSpPr>
            <a:spLocks noGrp="1"/>
          </p:cNvSpPr>
          <p:nvPr>
            <p:ph type="title"/>
          </p:nvPr>
        </p:nvSpPr>
        <p:spPr/>
        <p:txBody>
          <a:bodyPr/>
          <a:lstStyle/>
          <a:p>
            <a:r>
              <a:rPr lang="zh-CN" altLang="en-US" dirty="0"/>
              <a:t>代码实现</a:t>
            </a:r>
          </a:p>
        </p:txBody>
      </p:sp>
      <p:sp>
        <p:nvSpPr>
          <p:cNvPr id="6" name="文本占位符 5">
            <a:extLst>
              <a:ext uri="{FF2B5EF4-FFF2-40B4-BE49-F238E27FC236}">
                <a16:creationId xmlns:a16="http://schemas.microsoft.com/office/drawing/2014/main" id="{53598A33-1E03-48E0-B746-E8A6E4611982}"/>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91951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a:extLst>
              <a:ext uri="{FF2B5EF4-FFF2-40B4-BE49-F238E27FC236}">
                <a16:creationId xmlns:a16="http://schemas.microsoft.com/office/drawing/2014/main" id="{37F51E54-509E-4DA7-9E17-B1A3C6636945}"/>
              </a:ext>
            </a:extLst>
          </p:cNvPr>
          <p:cNvPicPr>
            <a:picLocks noGrp="1" noChangeAspect="1"/>
          </p:cNvPicPr>
          <p:nvPr>
            <p:ph type="pic" sz="quarter" idx="11"/>
          </p:nvPr>
        </p:nvPicPr>
        <p:blipFill>
          <a:blip r:embed="rId2"/>
          <a:stretch>
            <a:fillRect/>
          </a:stretch>
        </p:blipFill>
        <p:spPr>
          <a:xfrm>
            <a:off x="134007" y="1561211"/>
            <a:ext cx="8915400" cy="5074540"/>
          </a:xfrm>
          <a:prstGeom prst="rect">
            <a:avLst/>
          </a:prstGeom>
        </p:spPr>
      </p:pic>
      <p:sp>
        <p:nvSpPr>
          <p:cNvPr id="2" name="标题 1">
            <a:extLst>
              <a:ext uri="{FF2B5EF4-FFF2-40B4-BE49-F238E27FC236}">
                <a16:creationId xmlns:a16="http://schemas.microsoft.com/office/drawing/2014/main" id="{97CC15C0-39D0-4262-8E4F-E7E6A432FC81}"/>
              </a:ext>
            </a:extLst>
          </p:cNvPr>
          <p:cNvSpPr>
            <a:spLocks noGrp="1"/>
          </p:cNvSpPr>
          <p:nvPr>
            <p:ph type="title"/>
          </p:nvPr>
        </p:nvSpPr>
        <p:spPr/>
        <p:txBody>
          <a:bodyPr/>
          <a:lstStyle/>
          <a:p>
            <a:r>
              <a:rPr lang="zh-CN" altLang="en-US" dirty="0"/>
              <a:t>代码实现</a:t>
            </a:r>
          </a:p>
        </p:txBody>
      </p:sp>
      <p:sp>
        <p:nvSpPr>
          <p:cNvPr id="6" name="文本占位符 5">
            <a:extLst>
              <a:ext uri="{FF2B5EF4-FFF2-40B4-BE49-F238E27FC236}">
                <a16:creationId xmlns:a16="http://schemas.microsoft.com/office/drawing/2014/main" id="{C55B2634-6D7F-4B95-8C58-B7045F03ACA3}"/>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21586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a:extLst>
              <a:ext uri="{FF2B5EF4-FFF2-40B4-BE49-F238E27FC236}">
                <a16:creationId xmlns:a16="http://schemas.microsoft.com/office/drawing/2014/main" id="{8A0349F2-DD8E-4718-85D1-B4A10390343B}"/>
              </a:ext>
            </a:extLst>
          </p:cNvPr>
          <p:cNvPicPr>
            <a:picLocks noGrp="1" noChangeAspect="1"/>
          </p:cNvPicPr>
          <p:nvPr>
            <p:ph type="pic" sz="quarter" idx="11"/>
          </p:nvPr>
        </p:nvPicPr>
        <p:blipFill>
          <a:blip r:embed="rId2"/>
          <a:srcRect l="1576" r="1576"/>
          <a:stretch>
            <a:fillRect/>
          </a:stretch>
        </p:blipFill>
        <p:spPr>
          <a:prstGeom prst="rect">
            <a:avLst/>
          </a:prstGeom>
        </p:spPr>
      </p:pic>
      <p:sp>
        <p:nvSpPr>
          <p:cNvPr id="3" name="标题 2">
            <a:extLst>
              <a:ext uri="{FF2B5EF4-FFF2-40B4-BE49-F238E27FC236}">
                <a16:creationId xmlns:a16="http://schemas.microsoft.com/office/drawing/2014/main" id="{DF654659-313E-4E0A-9958-24513F32447C}"/>
              </a:ext>
            </a:extLst>
          </p:cNvPr>
          <p:cNvSpPr>
            <a:spLocks noGrp="1"/>
          </p:cNvSpPr>
          <p:nvPr>
            <p:ph type="title"/>
          </p:nvPr>
        </p:nvSpPr>
        <p:spPr/>
        <p:txBody>
          <a:bodyPr/>
          <a:lstStyle/>
          <a:p>
            <a:r>
              <a:rPr lang="zh-CN" altLang="en-US" dirty="0"/>
              <a:t>剩余工作时间规划</a:t>
            </a:r>
          </a:p>
        </p:txBody>
      </p:sp>
      <p:sp>
        <p:nvSpPr>
          <p:cNvPr id="4" name="文本占位符 3">
            <a:extLst>
              <a:ext uri="{FF2B5EF4-FFF2-40B4-BE49-F238E27FC236}">
                <a16:creationId xmlns:a16="http://schemas.microsoft.com/office/drawing/2014/main" id="{B012EB06-2BE5-4C07-A72B-676DB03D59D0}"/>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74307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a:extLst>
              <a:ext uri="{FF2B5EF4-FFF2-40B4-BE49-F238E27FC236}">
                <a16:creationId xmlns:a16="http://schemas.microsoft.com/office/drawing/2014/main" id="{B2AF2105-8F38-41A4-BA8D-F6F6167F5065}"/>
              </a:ext>
            </a:extLst>
          </p:cNvPr>
          <p:cNvPicPr>
            <a:picLocks noGrp="1" noChangeAspect="1"/>
          </p:cNvPicPr>
          <p:nvPr>
            <p:ph type="pic" sz="quarter" idx="11"/>
          </p:nvPr>
        </p:nvPicPr>
        <p:blipFill>
          <a:blip r:embed="rId2"/>
          <a:srcRect l="5706" r="5706"/>
          <a:stretch>
            <a:fillRect/>
          </a:stretch>
        </p:blipFill>
        <p:spPr>
          <a:prstGeom prst="rect">
            <a:avLst/>
          </a:prstGeom>
        </p:spPr>
      </p:pic>
      <p:sp>
        <p:nvSpPr>
          <p:cNvPr id="2" name="标题 1">
            <a:extLst>
              <a:ext uri="{FF2B5EF4-FFF2-40B4-BE49-F238E27FC236}">
                <a16:creationId xmlns:a16="http://schemas.microsoft.com/office/drawing/2014/main" id="{6F26E412-B68A-4D90-9252-61C90C278628}"/>
              </a:ext>
            </a:extLst>
          </p:cNvPr>
          <p:cNvSpPr>
            <a:spLocks noGrp="1"/>
          </p:cNvSpPr>
          <p:nvPr>
            <p:ph type="title"/>
          </p:nvPr>
        </p:nvSpPr>
        <p:spPr/>
        <p:txBody>
          <a:bodyPr/>
          <a:lstStyle/>
          <a:p>
            <a:r>
              <a:rPr lang="zh-CN" altLang="en-US" dirty="0"/>
              <a:t>剩余工作时间规划</a:t>
            </a:r>
          </a:p>
        </p:txBody>
      </p:sp>
      <p:sp>
        <p:nvSpPr>
          <p:cNvPr id="3" name="文本占位符 2">
            <a:extLst>
              <a:ext uri="{FF2B5EF4-FFF2-40B4-BE49-F238E27FC236}">
                <a16:creationId xmlns:a16="http://schemas.microsoft.com/office/drawing/2014/main" id="{403BE4F1-3349-42D7-8EA1-666FF6AFC8D1}"/>
              </a:ext>
            </a:extLst>
          </p:cNvPr>
          <p:cNvSpPr>
            <a:spLocks noGrp="1"/>
          </p:cNvSpPr>
          <p:nvPr>
            <p:ph type="body" sz="quarter" idx="12"/>
          </p:nvPr>
        </p:nvSpPr>
        <p:spPr/>
        <p:txBody>
          <a:bodyPr/>
          <a:lstStyle/>
          <a:p>
            <a:endParaRPr lang="en-US" altLang="zh-CN" dirty="0"/>
          </a:p>
        </p:txBody>
      </p:sp>
    </p:spTree>
    <p:extLst>
      <p:ext uri="{BB962C8B-B14F-4D97-AF65-F5344CB8AC3E}">
        <p14:creationId xmlns:p14="http://schemas.microsoft.com/office/powerpoint/2010/main" val="68130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6E412-B68A-4D90-9252-61C90C278628}"/>
              </a:ext>
            </a:extLst>
          </p:cNvPr>
          <p:cNvSpPr>
            <a:spLocks noGrp="1"/>
          </p:cNvSpPr>
          <p:nvPr>
            <p:ph type="title"/>
          </p:nvPr>
        </p:nvSpPr>
        <p:spPr/>
        <p:txBody>
          <a:bodyPr/>
          <a:lstStyle/>
          <a:p>
            <a:r>
              <a:rPr lang="zh-CN" altLang="en-US" dirty="0"/>
              <a:t>剩余工作时间规划</a:t>
            </a:r>
          </a:p>
        </p:txBody>
      </p:sp>
      <p:sp>
        <p:nvSpPr>
          <p:cNvPr id="3" name="文本占位符 2">
            <a:extLst>
              <a:ext uri="{FF2B5EF4-FFF2-40B4-BE49-F238E27FC236}">
                <a16:creationId xmlns:a16="http://schemas.microsoft.com/office/drawing/2014/main" id="{403BE4F1-3349-42D7-8EA1-666FF6AFC8D1}"/>
              </a:ext>
            </a:extLst>
          </p:cNvPr>
          <p:cNvSpPr>
            <a:spLocks noGrp="1"/>
          </p:cNvSpPr>
          <p:nvPr>
            <p:ph type="body" sz="quarter" idx="12"/>
          </p:nvPr>
        </p:nvSpPr>
        <p:spPr/>
        <p:txBody>
          <a:bodyPr/>
          <a:lstStyle/>
          <a:p>
            <a:endParaRPr lang="en-US" altLang="zh-CN" dirty="0"/>
          </a:p>
        </p:txBody>
      </p:sp>
      <p:sp>
        <p:nvSpPr>
          <p:cNvPr id="8" name="图片占位符 7">
            <a:extLst>
              <a:ext uri="{FF2B5EF4-FFF2-40B4-BE49-F238E27FC236}">
                <a16:creationId xmlns:a16="http://schemas.microsoft.com/office/drawing/2014/main" id="{9CC6EF54-8A0C-4408-9CD3-16EA53E1F81B}"/>
              </a:ext>
            </a:extLst>
          </p:cNvPr>
          <p:cNvSpPr>
            <a:spLocks noGrp="1"/>
          </p:cNvSpPr>
          <p:nvPr>
            <p:ph type="pic" sz="quarter" idx="11"/>
          </p:nvPr>
        </p:nvSpPr>
        <p:spPr/>
      </p:sp>
      <p:pic>
        <p:nvPicPr>
          <p:cNvPr id="9" name="图片占位符 6">
            <a:extLst>
              <a:ext uri="{FF2B5EF4-FFF2-40B4-BE49-F238E27FC236}">
                <a16:creationId xmlns:a16="http://schemas.microsoft.com/office/drawing/2014/main" id="{88938F2D-250C-41AF-9F91-2811B5F33C49}"/>
              </a:ext>
            </a:extLst>
          </p:cNvPr>
          <p:cNvPicPr>
            <a:picLocks noChangeAspect="1"/>
          </p:cNvPicPr>
          <p:nvPr/>
        </p:nvPicPr>
        <p:blipFill rotWithShape="1">
          <a:blip r:embed="rId2"/>
          <a:srcRect l="2344" r="2344"/>
          <a:stretch/>
        </p:blipFill>
        <p:spPr>
          <a:xfrm>
            <a:off x="228600" y="1524000"/>
            <a:ext cx="11734800" cy="5105400"/>
          </a:xfrm>
          <a:prstGeom prst="rect">
            <a:avLst/>
          </a:prstGeom>
        </p:spPr>
      </p:pic>
    </p:spTree>
    <p:extLst>
      <p:ext uri="{BB962C8B-B14F-4D97-AF65-F5344CB8AC3E}">
        <p14:creationId xmlns:p14="http://schemas.microsoft.com/office/powerpoint/2010/main" val="409125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3912F9C-7701-497A-8C17-597FA09ECDFD}"/>
              </a:ext>
            </a:extLst>
          </p:cNvPr>
          <p:cNvSpPr>
            <a:spLocks noGrp="1"/>
          </p:cNvSpPr>
          <p:nvPr>
            <p:ph type="body" sz="quarter" idx="10"/>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78936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EDB6D5-07DB-4093-B525-223B184E5982}"/>
              </a:ext>
            </a:extLst>
          </p:cNvPr>
          <p:cNvSpPr>
            <a:spLocks noGrp="1"/>
          </p:cNvSpPr>
          <p:nvPr>
            <p:ph type="title"/>
          </p:nvPr>
        </p:nvSpPr>
        <p:spPr>
          <a:xfrm>
            <a:off x="228831" y="685908"/>
            <a:ext cx="11734338" cy="538042"/>
          </a:xfrm>
        </p:spPr>
        <p:txBody>
          <a:bodyPr/>
          <a:lstStyle/>
          <a:p>
            <a:r>
              <a:rPr lang="zh-CN" altLang="en-US" dirty="0"/>
              <a:t>路面缝隙检测系统</a:t>
            </a:r>
            <a:r>
              <a:rPr lang="en-US" altLang="zh-CN" dirty="0"/>
              <a:t>——NABCD</a:t>
            </a:r>
            <a:r>
              <a:rPr lang="zh-CN" altLang="en-US" dirty="0"/>
              <a:t>需求分析</a:t>
            </a:r>
          </a:p>
        </p:txBody>
      </p:sp>
      <p:sp>
        <p:nvSpPr>
          <p:cNvPr id="4" name="文本占位符 3">
            <a:extLst>
              <a:ext uri="{FF2B5EF4-FFF2-40B4-BE49-F238E27FC236}">
                <a16:creationId xmlns:a16="http://schemas.microsoft.com/office/drawing/2014/main" id="{CD35859C-FD99-46A1-B878-0856752D7C91}"/>
              </a:ext>
            </a:extLst>
          </p:cNvPr>
          <p:cNvSpPr>
            <a:spLocks noGrp="1"/>
          </p:cNvSpPr>
          <p:nvPr>
            <p:ph type="body" sz="quarter" idx="10"/>
          </p:nvPr>
        </p:nvSpPr>
        <p:spPr/>
        <p:txBody>
          <a:bodyPr/>
          <a:lstStyle/>
          <a:p>
            <a:r>
              <a:rPr lang="en-US" altLang="zh-CN" b="1" dirty="0"/>
              <a:t>N</a:t>
            </a:r>
            <a:r>
              <a:rPr lang="zh-CN" altLang="zh-CN" b="1" dirty="0"/>
              <a:t>（</a:t>
            </a:r>
            <a:r>
              <a:rPr lang="en-US" altLang="zh-CN" b="1" dirty="0"/>
              <a:t>Need</a:t>
            </a:r>
            <a:r>
              <a:rPr lang="zh-CN" altLang="zh-CN" b="1" dirty="0"/>
              <a:t>，需求）</a:t>
            </a:r>
          </a:p>
          <a:p>
            <a:r>
              <a:rPr lang="zh-CN" altLang="zh-CN" dirty="0"/>
              <a:t>高速公路暴露于大气中，长期会受到天气环境、人为因素等问题的影响，因此公路的保养护理工作就显得十分重要，不然就会影响到交通安全的问题。而在公路的保养护理工作中，解决道路的裂缝问题是最为重要的。目前，路面破损数据主要采用人工检测，人工检测效率比较低且耗费大量时间，野外操作不安全。同时，人工检测人为性较大，难以对路面破损情况进行客观和准确的评价。</a:t>
            </a:r>
            <a:endParaRPr lang="en-US" altLang="zh-CN" dirty="0"/>
          </a:p>
          <a:p>
            <a:r>
              <a:rPr lang="en-US" altLang="zh-CN" b="1" dirty="0"/>
              <a:t>A</a:t>
            </a:r>
            <a:r>
              <a:rPr lang="zh-CN" altLang="zh-CN" b="1" dirty="0"/>
              <a:t>（</a:t>
            </a:r>
            <a:r>
              <a:rPr lang="en-US" altLang="zh-CN" b="1" dirty="0"/>
              <a:t>Approach</a:t>
            </a:r>
            <a:r>
              <a:rPr lang="zh-CN" altLang="zh-CN" b="1" dirty="0"/>
              <a:t>，方法）</a:t>
            </a:r>
          </a:p>
          <a:p>
            <a:r>
              <a:rPr lang="zh-CN" altLang="zh-CN" dirty="0"/>
              <a:t>将原始裂缝图像进行去噪，消除混杂在图像中的干扰，提高图像的质量，将其变为噪声较少的灰度裂缝图像。对增强后的裂缝图像进行处理，将裂缝区域从路面背景中提取出来。对提取出的裂缝进行识别和分类，最后将结果显示并保存。</a:t>
            </a:r>
          </a:p>
          <a:p>
            <a:endParaRPr lang="zh-CN" altLang="en-US" dirty="0"/>
          </a:p>
        </p:txBody>
      </p:sp>
      <p:sp>
        <p:nvSpPr>
          <p:cNvPr id="5" name="文本占位符 4">
            <a:extLst>
              <a:ext uri="{FF2B5EF4-FFF2-40B4-BE49-F238E27FC236}">
                <a16:creationId xmlns:a16="http://schemas.microsoft.com/office/drawing/2014/main" id="{EBF4D9F5-31A9-49AA-8CB9-8B3716EDD4A7}"/>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4824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A2A17-2B50-4D98-9F6D-79931AAD4D03}"/>
              </a:ext>
            </a:extLst>
          </p:cNvPr>
          <p:cNvSpPr>
            <a:spLocks noGrp="1"/>
          </p:cNvSpPr>
          <p:nvPr>
            <p:ph type="title"/>
          </p:nvPr>
        </p:nvSpPr>
        <p:spPr/>
        <p:txBody>
          <a:bodyPr/>
          <a:lstStyle/>
          <a:p>
            <a:r>
              <a:rPr lang="zh-CN" altLang="en-US" dirty="0"/>
              <a:t>路面缝隙检测系统</a:t>
            </a:r>
            <a:r>
              <a:rPr lang="en-US" altLang="zh-CN" dirty="0"/>
              <a:t>——NABCD</a:t>
            </a:r>
            <a:r>
              <a:rPr lang="zh-CN" altLang="en-US" dirty="0"/>
              <a:t>需求分析</a:t>
            </a:r>
          </a:p>
        </p:txBody>
      </p:sp>
      <p:sp>
        <p:nvSpPr>
          <p:cNvPr id="3" name="文本占位符 2">
            <a:extLst>
              <a:ext uri="{FF2B5EF4-FFF2-40B4-BE49-F238E27FC236}">
                <a16:creationId xmlns:a16="http://schemas.microsoft.com/office/drawing/2014/main" id="{38ECE153-B87D-4DA0-AAA7-353A59F3A493}"/>
              </a:ext>
            </a:extLst>
          </p:cNvPr>
          <p:cNvSpPr>
            <a:spLocks noGrp="1"/>
          </p:cNvSpPr>
          <p:nvPr>
            <p:ph type="body" sz="quarter" idx="10"/>
          </p:nvPr>
        </p:nvSpPr>
        <p:spPr/>
        <p:txBody>
          <a:bodyPr/>
          <a:lstStyle/>
          <a:p>
            <a:r>
              <a:rPr lang="en-US" altLang="zh-CN" b="1" dirty="0"/>
              <a:t>B</a:t>
            </a:r>
            <a:r>
              <a:rPr lang="zh-CN" altLang="zh-CN" b="1" dirty="0"/>
              <a:t>（</a:t>
            </a:r>
            <a:r>
              <a:rPr lang="en-US" altLang="zh-CN" b="1" dirty="0"/>
              <a:t>Benefits</a:t>
            </a:r>
            <a:r>
              <a:rPr lang="zh-CN" altLang="zh-CN" b="1" dirty="0"/>
              <a:t>，好处）</a:t>
            </a:r>
          </a:p>
          <a:p>
            <a:r>
              <a:rPr lang="zh-CN" altLang="zh-CN" dirty="0"/>
              <a:t>科学检测路面病害是控制施工质量的必要手段，是改进设计的主要途径，是科学养路的基本根据，应用先进的检测手段和评价技术，可以科学地确定改造路面的实际强度，从而可优化改造方案，经济合理地进行养护设计，降低造价，提高使用性能，从而逐步提高公路的使用质量和服务水平。</a:t>
            </a:r>
          </a:p>
          <a:p>
            <a:r>
              <a:rPr lang="en-US" altLang="zh-CN" b="1" dirty="0"/>
              <a:t>C</a:t>
            </a:r>
            <a:r>
              <a:rPr lang="zh-CN" altLang="zh-CN" b="1" dirty="0"/>
              <a:t>（</a:t>
            </a:r>
            <a:r>
              <a:rPr lang="en-US" altLang="zh-CN" b="1" dirty="0"/>
              <a:t>Competition</a:t>
            </a:r>
            <a:r>
              <a:rPr lang="zh-CN" altLang="zh-CN" b="1" dirty="0"/>
              <a:t>，竞争）</a:t>
            </a:r>
          </a:p>
          <a:p>
            <a:r>
              <a:rPr lang="zh-CN" altLang="zh-CN" dirty="0"/>
              <a:t>我国目前主要依靠人工检测，效率低，不安全，人为因素较大以及危险系数高等问题，也难以满足路面管理的数据采集要求，而且目前国内还没有一种被公认可靠的检测系统。</a:t>
            </a:r>
          </a:p>
          <a:p>
            <a:r>
              <a:rPr lang="en-US" altLang="zh-CN" b="1" dirty="0"/>
              <a:t>D</a:t>
            </a:r>
            <a:r>
              <a:rPr lang="zh-CN" altLang="zh-CN" b="1" dirty="0"/>
              <a:t>（</a:t>
            </a:r>
            <a:r>
              <a:rPr lang="en-US" altLang="zh-CN" b="1" dirty="0"/>
              <a:t>Delivery</a:t>
            </a:r>
            <a:r>
              <a:rPr lang="zh-CN" altLang="zh-CN" b="1" dirty="0"/>
              <a:t>，推广）</a:t>
            </a:r>
          </a:p>
          <a:p>
            <a:r>
              <a:rPr lang="zh-CN" altLang="zh-CN" dirty="0"/>
              <a:t>鉴于目前水平有限，系统不完善，首先打算让周围人进行试用，在收到反馈后进一步对系统进行改善。</a:t>
            </a:r>
          </a:p>
          <a:p>
            <a:endParaRPr lang="zh-CN" altLang="en-US" dirty="0"/>
          </a:p>
        </p:txBody>
      </p:sp>
      <p:sp>
        <p:nvSpPr>
          <p:cNvPr id="4" name="文本占位符 3">
            <a:extLst>
              <a:ext uri="{FF2B5EF4-FFF2-40B4-BE49-F238E27FC236}">
                <a16:creationId xmlns:a16="http://schemas.microsoft.com/office/drawing/2014/main" id="{972851A8-E27D-4B6A-B0E4-125FFA62A482}"/>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406832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A680C-C356-4F72-8809-6642EE99D29C}"/>
              </a:ext>
            </a:extLst>
          </p:cNvPr>
          <p:cNvSpPr>
            <a:spLocks noGrp="1"/>
          </p:cNvSpPr>
          <p:nvPr>
            <p:ph type="title"/>
          </p:nvPr>
        </p:nvSpPr>
        <p:spPr/>
        <p:txBody>
          <a:bodyPr/>
          <a:lstStyle/>
          <a:p>
            <a:r>
              <a:rPr lang="zh-CN" altLang="en-US" dirty="0"/>
              <a:t>路面缝隙检测系统</a:t>
            </a:r>
            <a:r>
              <a:rPr lang="en-US" altLang="zh-CN" dirty="0"/>
              <a:t>——</a:t>
            </a:r>
            <a:r>
              <a:rPr lang="zh-CN" altLang="en-US" dirty="0"/>
              <a:t>竞品分析</a:t>
            </a:r>
          </a:p>
        </p:txBody>
      </p:sp>
      <p:sp>
        <p:nvSpPr>
          <p:cNvPr id="3" name="文本占位符 2">
            <a:extLst>
              <a:ext uri="{FF2B5EF4-FFF2-40B4-BE49-F238E27FC236}">
                <a16:creationId xmlns:a16="http://schemas.microsoft.com/office/drawing/2014/main" id="{DD09C7B0-428C-4B57-9B55-F4F1B999DA9A}"/>
              </a:ext>
            </a:extLst>
          </p:cNvPr>
          <p:cNvSpPr>
            <a:spLocks noGrp="1"/>
          </p:cNvSpPr>
          <p:nvPr>
            <p:ph type="body" sz="quarter" idx="10"/>
          </p:nvPr>
        </p:nvSpPr>
        <p:spPr/>
        <p:txBody>
          <a:bodyPr/>
          <a:lstStyle/>
          <a:p>
            <a:r>
              <a:rPr lang="zh-CN" altLang="zh-CN" dirty="0"/>
              <a:t>随着公路交通行业的快速发展</a:t>
            </a:r>
            <a:r>
              <a:rPr lang="en-US" altLang="zh-CN" dirty="0"/>
              <a:t>,</a:t>
            </a:r>
            <a:r>
              <a:rPr lang="zh-CN" altLang="zh-CN" dirty="0"/>
              <a:t>路面裂缝病害防治工作越来越受到公路养护部门的重视。</a:t>
            </a:r>
          </a:p>
          <a:p>
            <a:endParaRPr lang="en-US" altLang="zh-CN" dirty="0"/>
          </a:p>
          <a:p>
            <a:r>
              <a:rPr lang="zh-CN" altLang="zh-CN" dirty="0"/>
              <a:t>传统的基于人工视觉检测的方法已经越来越不能适应公路发展的要求</a:t>
            </a:r>
            <a:r>
              <a:rPr lang="en-US" altLang="zh-CN" dirty="0"/>
              <a:t>,</a:t>
            </a:r>
            <a:r>
              <a:rPr lang="zh-CN" altLang="zh-CN" dirty="0"/>
              <a:t>其耗人力、耗时、不精确、危险花费高，还影响正常交通。</a:t>
            </a:r>
          </a:p>
          <a:p>
            <a:endParaRPr lang="en-US" altLang="zh-CN" dirty="0"/>
          </a:p>
          <a:p>
            <a:r>
              <a:rPr lang="zh-CN" altLang="zh-CN" dirty="0"/>
              <a:t>基于图像处理的路面裂缝自动检测技术开始为人们所重点研究，本产品基于图像处理的路面裂缝自动检测技术。着重研究了路面裂缝自动识别的相关图像处理算法</a:t>
            </a:r>
            <a:r>
              <a:rPr lang="en-US" altLang="zh-CN" dirty="0"/>
              <a:t>,</a:t>
            </a:r>
            <a:r>
              <a:rPr lang="zh-CN" altLang="zh-CN" dirty="0"/>
              <a:t>主要包括裂缝图像增强、图像分割、裂缝特征提取以及裂缝类型判断和参数计算等。</a:t>
            </a:r>
          </a:p>
          <a:p>
            <a:endParaRPr lang="zh-CN" altLang="en-US" dirty="0"/>
          </a:p>
        </p:txBody>
      </p:sp>
      <p:sp>
        <p:nvSpPr>
          <p:cNvPr id="4" name="文本占位符 3">
            <a:extLst>
              <a:ext uri="{FF2B5EF4-FFF2-40B4-BE49-F238E27FC236}">
                <a16:creationId xmlns:a16="http://schemas.microsoft.com/office/drawing/2014/main" id="{D2511CD5-9CC7-42D3-BD16-D3FECDF4AF99}"/>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29873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B103A-D26C-4FF8-A9CB-0AF85D6F6F9E}"/>
              </a:ext>
            </a:extLst>
          </p:cNvPr>
          <p:cNvSpPr>
            <a:spLocks noGrp="1"/>
          </p:cNvSpPr>
          <p:nvPr>
            <p:ph type="title"/>
          </p:nvPr>
        </p:nvSpPr>
        <p:spPr/>
        <p:txBody>
          <a:bodyPr/>
          <a:lstStyle/>
          <a:p>
            <a:r>
              <a:rPr lang="zh-CN" altLang="en-US" dirty="0"/>
              <a:t>路面缝隙检测系统</a:t>
            </a:r>
            <a:r>
              <a:rPr lang="en-US" altLang="zh-CN" dirty="0"/>
              <a:t>——</a:t>
            </a:r>
            <a:r>
              <a:rPr lang="zh-CN" altLang="en-US" dirty="0"/>
              <a:t>竞品分析</a:t>
            </a:r>
          </a:p>
        </p:txBody>
      </p:sp>
      <p:sp>
        <p:nvSpPr>
          <p:cNvPr id="3" name="文本占位符 2">
            <a:extLst>
              <a:ext uri="{FF2B5EF4-FFF2-40B4-BE49-F238E27FC236}">
                <a16:creationId xmlns:a16="http://schemas.microsoft.com/office/drawing/2014/main" id="{A9EE4902-4C24-4CA7-A07A-72B6D86B6B5A}"/>
              </a:ext>
            </a:extLst>
          </p:cNvPr>
          <p:cNvSpPr>
            <a:spLocks noGrp="1"/>
          </p:cNvSpPr>
          <p:nvPr>
            <p:ph type="body" sz="quarter" idx="10"/>
          </p:nvPr>
        </p:nvSpPr>
        <p:spPr/>
        <p:txBody>
          <a:bodyPr/>
          <a:lstStyle/>
          <a:p>
            <a:r>
              <a:rPr lang="zh-CN" altLang="en-US" b="1" dirty="0"/>
              <a:t>成本对比</a:t>
            </a:r>
            <a:r>
              <a:rPr lang="en-US" altLang="zh-CN" b="1" dirty="0"/>
              <a:t>:</a:t>
            </a:r>
          </a:p>
          <a:p>
            <a:r>
              <a:rPr lang="zh-CN" altLang="zh-CN" dirty="0"/>
              <a:t>传统的基于人工视觉检测的方法需要大量的人力和物力，即需要花费很高的成本费。</a:t>
            </a:r>
          </a:p>
          <a:p>
            <a:r>
              <a:rPr lang="zh-CN" altLang="zh-CN" dirty="0"/>
              <a:t>本产品基于图像处理的路面裂缝自动检测技术，需要很少的人力和物力，即需要花费很少的成本费。</a:t>
            </a:r>
            <a:endParaRPr lang="en-US" altLang="zh-CN" dirty="0"/>
          </a:p>
          <a:p>
            <a:r>
              <a:rPr lang="zh-CN" altLang="en-US" b="1" dirty="0"/>
              <a:t>时间对比</a:t>
            </a:r>
            <a:r>
              <a:rPr lang="en-US" altLang="zh-CN" b="1" dirty="0"/>
              <a:t>:</a:t>
            </a:r>
          </a:p>
          <a:p>
            <a:r>
              <a:rPr lang="zh-CN" altLang="zh-CN" dirty="0"/>
              <a:t>传统的基于人工视觉检测的方法需要人工的检查路面裂缝，耗时很长。</a:t>
            </a:r>
          </a:p>
          <a:p>
            <a:r>
              <a:rPr lang="zh-CN" altLang="zh-CN" dirty="0"/>
              <a:t>本产品基于图像处理的路面裂缝自动检测技术，在检查车安装上检测此系统，那么本系统就会自动检测路面裂缝情况，大大缩短了时间。</a:t>
            </a:r>
          </a:p>
          <a:p>
            <a:r>
              <a:rPr lang="zh-CN" altLang="zh-CN" b="1" dirty="0"/>
              <a:t>精度对比</a:t>
            </a:r>
            <a:r>
              <a:rPr lang="en-US" altLang="zh-CN" b="1" dirty="0"/>
              <a:t>:</a:t>
            </a:r>
          </a:p>
          <a:p>
            <a:r>
              <a:rPr lang="zh-CN" altLang="zh-CN" dirty="0"/>
              <a:t>传统的基于人工视觉检测的方法，随着长时间的作业，工人的视界随着疲劳而精确度急剧下降。</a:t>
            </a:r>
          </a:p>
          <a:p>
            <a:r>
              <a:rPr lang="zh-CN" altLang="zh-CN" dirty="0"/>
              <a:t>基于图像处理的路面裂缝自动检测技术，不会出现随着长时间的作业，其精确度下降的可能。</a:t>
            </a:r>
          </a:p>
        </p:txBody>
      </p:sp>
      <p:sp>
        <p:nvSpPr>
          <p:cNvPr id="4" name="文本占位符 3">
            <a:extLst>
              <a:ext uri="{FF2B5EF4-FFF2-40B4-BE49-F238E27FC236}">
                <a16:creationId xmlns:a16="http://schemas.microsoft.com/office/drawing/2014/main" id="{9DDEC144-6104-4EF8-BFCE-EAC20FA57193}"/>
              </a:ext>
            </a:extLst>
          </p:cNvPr>
          <p:cNvSpPr>
            <a:spLocks noGrp="1"/>
          </p:cNvSpPr>
          <p:nvPr>
            <p:ph type="body" sz="quarter" idx="12"/>
          </p:nvPr>
        </p:nvSpPr>
        <p:spPr/>
        <p:txBody>
          <a:bodyPr/>
          <a:lstStyle/>
          <a:p>
            <a:endParaRPr lang="zh-CN" altLang="en-US" dirty="0"/>
          </a:p>
        </p:txBody>
      </p:sp>
    </p:spTree>
    <p:extLst>
      <p:ext uri="{BB962C8B-B14F-4D97-AF65-F5344CB8AC3E}">
        <p14:creationId xmlns:p14="http://schemas.microsoft.com/office/powerpoint/2010/main" val="45876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884789-F929-4A59-A34C-57FA8AA596EB}"/>
              </a:ext>
            </a:extLst>
          </p:cNvPr>
          <p:cNvSpPr>
            <a:spLocks noGrp="1"/>
          </p:cNvSpPr>
          <p:nvPr>
            <p:ph type="title"/>
          </p:nvPr>
        </p:nvSpPr>
        <p:spPr/>
        <p:txBody>
          <a:bodyPr/>
          <a:lstStyle/>
          <a:p>
            <a:r>
              <a:rPr lang="zh-CN" altLang="en-US" dirty="0"/>
              <a:t>软件总体设计</a:t>
            </a:r>
          </a:p>
        </p:txBody>
      </p:sp>
      <p:sp>
        <p:nvSpPr>
          <p:cNvPr id="4" name="文本占位符 3">
            <a:extLst>
              <a:ext uri="{FF2B5EF4-FFF2-40B4-BE49-F238E27FC236}">
                <a16:creationId xmlns:a16="http://schemas.microsoft.com/office/drawing/2014/main" id="{3C056F0D-62C8-44F4-B312-995A0D60791D}"/>
              </a:ext>
            </a:extLst>
          </p:cNvPr>
          <p:cNvSpPr>
            <a:spLocks noGrp="1"/>
          </p:cNvSpPr>
          <p:nvPr>
            <p:ph type="body" sz="quarter" idx="10"/>
          </p:nvPr>
        </p:nvSpPr>
        <p:spPr/>
        <p:txBody>
          <a:bodyPr/>
          <a:lstStyle/>
          <a:p>
            <a:r>
              <a:rPr lang="zh-CN" altLang="en-US" b="1" dirty="0"/>
              <a:t>主要功能</a:t>
            </a:r>
            <a:r>
              <a:rPr lang="en-US" altLang="zh-CN" b="1" dirty="0"/>
              <a:t>:</a:t>
            </a:r>
          </a:p>
          <a:p>
            <a:pPr marL="342900" indent="-342900">
              <a:buFont typeface="+mj-lt"/>
              <a:buAutoNum type="arabicPeriod"/>
            </a:pPr>
            <a:r>
              <a:rPr lang="zh-CN" altLang="en-US" dirty="0"/>
              <a:t>实现对裂缝图像的预处理</a:t>
            </a:r>
            <a:endParaRPr lang="en-US" altLang="zh-CN" dirty="0"/>
          </a:p>
          <a:p>
            <a:pPr marL="342900" indent="-342900">
              <a:buFont typeface="+mj-lt"/>
              <a:buAutoNum type="arabicPeriod"/>
            </a:pPr>
            <a:r>
              <a:rPr lang="zh-CN" altLang="en-US" dirty="0"/>
              <a:t>实现图片裂缝识别及判断</a:t>
            </a:r>
            <a:endParaRPr lang="en-US" altLang="zh-CN" dirty="0"/>
          </a:p>
          <a:p>
            <a:pPr marL="342900" indent="-342900">
              <a:buFont typeface="+mj-lt"/>
              <a:buAutoNum type="arabicPeriod"/>
            </a:pPr>
            <a:r>
              <a:rPr lang="zh-CN" altLang="en-US" dirty="0"/>
              <a:t>实现裂缝拼接、投影及标记</a:t>
            </a:r>
            <a:endParaRPr lang="en-US" altLang="zh-CN" dirty="0"/>
          </a:p>
          <a:p>
            <a:pPr marL="342900" indent="-342900">
              <a:buFont typeface="+mj-lt"/>
              <a:buAutoNum type="arabicPeriod"/>
            </a:pPr>
            <a:r>
              <a:rPr lang="zh-CN" altLang="en-US" dirty="0"/>
              <a:t>实现对被标记裂缝的导出保存</a:t>
            </a:r>
            <a:endParaRPr lang="en-US" altLang="zh-CN" dirty="0"/>
          </a:p>
          <a:p>
            <a:endParaRPr lang="en-US" altLang="zh-CN" b="1" dirty="0"/>
          </a:p>
          <a:p>
            <a:r>
              <a:rPr lang="zh-CN" altLang="en-US" b="1" dirty="0"/>
              <a:t>开发环境</a:t>
            </a:r>
            <a:r>
              <a:rPr lang="en-US" altLang="zh-CN" b="1" dirty="0"/>
              <a:t>:</a:t>
            </a:r>
          </a:p>
          <a:p>
            <a:r>
              <a:rPr lang="en-US" altLang="zh-CN" dirty="0"/>
              <a:t>Windows 10</a:t>
            </a:r>
            <a:endParaRPr lang="en-US" altLang="zh-CN" b="1" dirty="0"/>
          </a:p>
          <a:p>
            <a:r>
              <a:rPr lang="en-US" altLang="zh-CN" dirty="0"/>
              <a:t>Matlab2018a</a:t>
            </a:r>
          </a:p>
        </p:txBody>
      </p:sp>
      <p:sp>
        <p:nvSpPr>
          <p:cNvPr id="5" name="文本占位符 4">
            <a:extLst>
              <a:ext uri="{FF2B5EF4-FFF2-40B4-BE49-F238E27FC236}">
                <a16:creationId xmlns:a16="http://schemas.microsoft.com/office/drawing/2014/main" id="{358ED18D-5C40-4194-B287-FF1D6EA6895A}"/>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414661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341040A-B5BB-4CE9-B483-874BFDB94779}"/>
              </a:ext>
            </a:extLst>
          </p:cNvPr>
          <p:cNvSpPr>
            <a:spLocks noGrp="1"/>
          </p:cNvSpPr>
          <p:nvPr>
            <p:ph type="title"/>
          </p:nvPr>
        </p:nvSpPr>
        <p:spPr/>
        <p:txBody>
          <a:bodyPr/>
          <a:lstStyle/>
          <a:p>
            <a:r>
              <a:rPr lang="zh-CN" altLang="en-US" dirty="0"/>
              <a:t>软件总体设计</a:t>
            </a:r>
          </a:p>
        </p:txBody>
      </p:sp>
      <p:sp>
        <p:nvSpPr>
          <p:cNvPr id="5" name="文本占位符 4">
            <a:extLst>
              <a:ext uri="{FF2B5EF4-FFF2-40B4-BE49-F238E27FC236}">
                <a16:creationId xmlns:a16="http://schemas.microsoft.com/office/drawing/2014/main" id="{0D69FA97-A0A6-43A9-AC5F-47ACB8C47D9A}"/>
              </a:ext>
            </a:extLst>
          </p:cNvPr>
          <p:cNvSpPr>
            <a:spLocks noGrp="1"/>
          </p:cNvSpPr>
          <p:nvPr>
            <p:ph type="body" sz="quarter" idx="13"/>
          </p:nvPr>
        </p:nvSpPr>
        <p:spPr/>
        <p:txBody>
          <a:bodyPr/>
          <a:lstStyle/>
          <a:p>
            <a:endParaRPr lang="zh-CN" altLang="en-US"/>
          </a:p>
        </p:txBody>
      </p:sp>
      <p:pic>
        <p:nvPicPr>
          <p:cNvPr id="11" name="图片 10">
            <a:extLst>
              <a:ext uri="{FF2B5EF4-FFF2-40B4-BE49-F238E27FC236}">
                <a16:creationId xmlns:a16="http://schemas.microsoft.com/office/drawing/2014/main" id="{003A18B2-8C7A-4DAD-8141-396C130C60C2}"/>
              </a:ext>
            </a:extLst>
          </p:cNvPr>
          <p:cNvPicPr>
            <a:picLocks noChangeAspect="1"/>
          </p:cNvPicPr>
          <p:nvPr/>
        </p:nvPicPr>
        <p:blipFill>
          <a:blip r:embed="rId2"/>
          <a:stretch>
            <a:fillRect/>
          </a:stretch>
        </p:blipFill>
        <p:spPr>
          <a:xfrm>
            <a:off x="228830" y="1517456"/>
            <a:ext cx="4637459" cy="5118294"/>
          </a:xfrm>
          <a:prstGeom prst="rect">
            <a:avLst/>
          </a:prstGeom>
        </p:spPr>
      </p:pic>
      <p:pic>
        <p:nvPicPr>
          <p:cNvPr id="12" name="图片 11">
            <a:extLst>
              <a:ext uri="{FF2B5EF4-FFF2-40B4-BE49-F238E27FC236}">
                <a16:creationId xmlns:a16="http://schemas.microsoft.com/office/drawing/2014/main" id="{83579E58-4576-4B32-86DD-4ED3361E5A12}"/>
              </a:ext>
            </a:extLst>
          </p:cNvPr>
          <p:cNvPicPr>
            <a:picLocks noChangeAspect="1"/>
          </p:cNvPicPr>
          <p:nvPr/>
        </p:nvPicPr>
        <p:blipFill>
          <a:blip r:embed="rId3"/>
          <a:stretch>
            <a:fillRect/>
          </a:stretch>
        </p:blipFill>
        <p:spPr>
          <a:xfrm>
            <a:off x="5503851" y="1517456"/>
            <a:ext cx="6459318" cy="5118294"/>
          </a:xfrm>
          <a:prstGeom prst="rect">
            <a:avLst/>
          </a:prstGeom>
        </p:spPr>
      </p:pic>
    </p:spTree>
    <p:extLst>
      <p:ext uri="{BB962C8B-B14F-4D97-AF65-F5344CB8AC3E}">
        <p14:creationId xmlns:p14="http://schemas.microsoft.com/office/powerpoint/2010/main" val="331977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8B3E4A9-3E7E-40B3-A514-4D3776629F30}"/>
              </a:ext>
            </a:extLst>
          </p:cNvPr>
          <p:cNvSpPr>
            <a:spLocks noGrp="1"/>
          </p:cNvSpPr>
          <p:nvPr>
            <p:ph type="title"/>
          </p:nvPr>
        </p:nvSpPr>
        <p:spPr/>
        <p:txBody>
          <a:bodyPr/>
          <a:lstStyle/>
          <a:p>
            <a:r>
              <a:rPr lang="zh-CN" altLang="en-US" dirty="0"/>
              <a:t>软件总体设计</a:t>
            </a:r>
          </a:p>
        </p:txBody>
      </p:sp>
      <p:sp>
        <p:nvSpPr>
          <p:cNvPr id="10" name="文本占位符 9">
            <a:extLst>
              <a:ext uri="{FF2B5EF4-FFF2-40B4-BE49-F238E27FC236}">
                <a16:creationId xmlns:a16="http://schemas.microsoft.com/office/drawing/2014/main" id="{6B22C2EB-EE7A-4380-B8AC-87B6AFE36D3B}"/>
              </a:ext>
            </a:extLst>
          </p:cNvPr>
          <p:cNvSpPr>
            <a:spLocks noGrp="1"/>
          </p:cNvSpPr>
          <p:nvPr>
            <p:ph type="body" sz="quarter" idx="13"/>
          </p:nvPr>
        </p:nvSpPr>
        <p:spPr/>
        <p:txBody>
          <a:bodyPr/>
          <a:lstStyle/>
          <a:p>
            <a:endParaRPr lang="zh-CN" altLang="en-US"/>
          </a:p>
        </p:txBody>
      </p:sp>
      <p:pic>
        <p:nvPicPr>
          <p:cNvPr id="11" name="图片 10">
            <a:extLst>
              <a:ext uri="{FF2B5EF4-FFF2-40B4-BE49-F238E27FC236}">
                <a16:creationId xmlns:a16="http://schemas.microsoft.com/office/drawing/2014/main" id="{5FAF46B6-6794-4DE8-A5F2-3682F2567169}"/>
              </a:ext>
            </a:extLst>
          </p:cNvPr>
          <p:cNvPicPr>
            <a:picLocks noChangeAspect="1"/>
          </p:cNvPicPr>
          <p:nvPr/>
        </p:nvPicPr>
        <p:blipFill>
          <a:blip r:embed="rId2"/>
          <a:stretch>
            <a:fillRect/>
          </a:stretch>
        </p:blipFill>
        <p:spPr>
          <a:xfrm>
            <a:off x="2226995" y="1502929"/>
            <a:ext cx="7738010" cy="5132821"/>
          </a:xfrm>
          <a:prstGeom prst="rect">
            <a:avLst/>
          </a:prstGeom>
        </p:spPr>
      </p:pic>
    </p:spTree>
    <p:extLst>
      <p:ext uri="{BB962C8B-B14F-4D97-AF65-F5344CB8AC3E}">
        <p14:creationId xmlns:p14="http://schemas.microsoft.com/office/powerpoint/2010/main" val="98871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72FDA-C495-46DC-8447-C3920CC9301D}"/>
              </a:ext>
            </a:extLst>
          </p:cNvPr>
          <p:cNvSpPr>
            <a:spLocks noGrp="1"/>
          </p:cNvSpPr>
          <p:nvPr>
            <p:ph type="title"/>
          </p:nvPr>
        </p:nvSpPr>
        <p:spPr/>
        <p:txBody>
          <a:bodyPr/>
          <a:lstStyle/>
          <a:p>
            <a:r>
              <a:rPr lang="zh-CN" altLang="en-US" dirty="0"/>
              <a:t>软件详细设计</a:t>
            </a:r>
          </a:p>
        </p:txBody>
      </p:sp>
      <p:sp>
        <p:nvSpPr>
          <p:cNvPr id="7" name="文本占位符 6">
            <a:extLst>
              <a:ext uri="{FF2B5EF4-FFF2-40B4-BE49-F238E27FC236}">
                <a16:creationId xmlns:a16="http://schemas.microsoft.com/office/drawing/2014/main" id="{0CFC76EB-F874-4C6C-99A6-73D9E8E8DD75}"/>
              </a:ext>
            </a:extLst>
          </p:cNvPr>
          <p:cNvSpPr>
            <a:spLocks noGrp="1"/>
          </p:cNvSpPr>
          <p:nvPr>
            <p:ph type="body" sz="quarter" idx="12"/>
          </p:nvPr>
        </p:nvSpPr>
        <p:spPr/>
        <p:txBody>
          <a:bodyPr/>
          <a:lstStyle/>
          <a:p>
            <a:endParaRPr lang="zh-CN" altLang="en-US"/>
          </a:p>
        </p:txBody>
      </p:sp>
      <p:pic>
        <p:nvPicPr>
          <p:cNvPr id="8" name="图片 7">
            <a:extLst>
              <a:ext uri="{FF2B5EF4-FFF2-40B4-BE49-F238E27FC236}">
                <a16:creationId xmlns:a16="http://schemas.microsoft.com/office/drawing/2014/main" id="{2CE090B6-AC09-423E-ACD7-34D37136C5A8}"/>
              </a:ext>
            </a:extLst>
          </p:cNvPr>
          <p:cNvPicPr>
            <a:picLocks noChangeAspect="1"/>
          </p:cNvPicPr>
          <p:nvPr/>
        </p:nvPicPr>
        <p:blipFill>
          <a:blip r:embed="rId2"/>
          <a:stretch>
            <a:fillRect/>
          </a:stretch>
        </p:blipFill>
        <p:spPr>
          <a:xfrm>
            <a:off x="7325425" y="1352482"/>
            <a:ext cx="4347301" cy="5283268"/>
          </a:xfrm>
          <a:prstGeom prst="rect">
            <a:avLst/>
          </a:prstGeom>
        </p:spPr>
      </p:pic>
      <p:sp>
        <p:nvSpPr>
          <p:cNvPr id="9" name="矩形 8">
            <a:extLst>
              <a:ext uri="{FF2B5EF4-FFF2-40B4-BE49-F238E27FC236}">
                <a16:creationId xmlns:a16="http://schemas.microsoft.com/office/drawing/2014/main" id="{144B4F3B-FA5A-4F26-BC17-157BC60AA35A}"/>
              </a:ext>
            </a:extLst>
          </p:cNvPr>
          <p:cNvSpPr/>
          <p:nvPr/>
        </p:nvSpPr>
        <p:spPr>
          <a:xfrm>
            <a:off x="228831" y="1674674"/>
            <a:ext cx="6096000" cy="1754326"/>
          </a:xfrm>
          <a:prstGeom prst="rect">
            <a:avLst/>
          </a:prstGeom>
        </p:spPr>
        <p:txBody>
          <a:bodyPr>
            <a:spAutoFit/>
          </a:bodyPr>
          <a:lstStyle/>
          <a:p>
            <a:r>
              <a:rPr lang="en-US" altLang="zh-CN" dirty="0">
                <a:solidFill>
                  <a:srgbClr val="0000FF"/>
                </a:solidFill>
                <a:latin typeface="Courier New" panose="02070309020205020404" pitchFamily="49" charset="0"/>
              </a:rPr>
              <a:t>if</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ndims</a:t>
            </a:r>
            <a:r>
              <a:rPr lang="en-US" altLang="zh-CN" dirty="0">
                <a:solidFill>
                  <a:srgbClr val="000000"/>
                </a:solidFill>
                <a:latin typeface="Courier New" panose="02070309020205020404" pitchFamily="49" charset="0"/>
              </a:rPr>
              <a:t>(I) == 3                                                           </a:t>
            </a:r>
          </a:p>
          <a:p>
            <a:r>
              <a:rPr lang="en-US" altLang="zh-CN" dirty="0">
                <a:solidFill>
                  <a:srgbClr val="000000"/>
                </a:solidFill>
                <a:latin typeface="Courier New" panose="02070309020205020404" pitchFamily="49" charset="0"/>
              </a:rPr>
              <a:t>	 % </a:t>
            </a:r>
            <a:r>
              <a:rPr lang="zh-CN" altLang="en-US" dirty="0">
                <a:solidFill>
                  <a:srgbClr val="000000"/>
                </a:solidFill>
                <a:latin typeface="Courier New" panose="02070309020205020404" pitchFamily="49" charset="0"/>
              </a:rPr>
              <a:t>灰度化</a:t>
            </a:r>
            <a:endParaRPr lang="en-US" altLang="zh-CN" dirty="0">
              <a:solidFill>
                <a:srgbClr val="228B22"/>
              </a:solidFill>
              <a:latin typeface="Courier New" panose="02070309020205020404" pitchFamily="49" charset="0"/>
            </a:endParaRPr>
          </a:p>
          <a:p>
            <a:r>
              <a:rPr lang="en-US" altLang="zh-CN" dirty="0">
                <a:solidFill>
                  <a:srgbClr val="000000"/>
                </a:solidFill>
                <a:latin typeface="Courier New" panose="02070309020205020404" pitchFamily="49" charset="0"/>
              </a:rPr>
              <a:t>    I1 = rgb2gray(I);</a:t>
            </a:r>
          </a:p>
          <a:p>
            <a:r>
              <a:rPr lang="en-US" altLang="zh-CN" dirty="0">
                <a:solidFill>
                  <a:srgbClr val="0000FF"/>
                </a:solidFill>
                <a:latin typeface="Courier New" panose="02070309020205020404" pitchFamily="49" charset="0"/>
              </a:rPr>
              <a:t>else</a:t>
            </a:r>
          </a:p>
          <a:p>
            <a:r>
              <a:rPr lang="en-US" altLang="zh-CN" dirty="0">
                <a:solidFill>
                  <a:srgbClr val="000000"/>
                </a:solidFill>
                <a:latin typeface="Courier New" panose="02070309020205020404" pitchFamily="49" charset="0"/>
              </a:rPr>
              <a:t>    I1 = I;</a:t>
            </a:r>
          </a:p>
          <a:p>
            <a:r>
              <a:rPr lang="en-US" altLang="zh-CN" dirty="0">
                <a:solidFill>
                  <a:srgbClr val="0000FF"/>
                </a:solidFill>
                <a:latin typeface="Courier New" panose="02070309020205020404" pitchFamily="49" charset="0"/>
              </a:rPr>
              <a:t>end</a:t>
            </a:r>
          </a:p>
        </p:txBody>
      </p:sp>
      <p:sp>
        <p:nvSpPr>
          <p:cNvPr id="10" name="矩形 9">
            <a:extLst>
              <a:ext uri="{FF2B5EF4-FFF2-40B4-BE49-F238E27FC236}">
                <a16:creationId xmlns:a16="http://schemas.microsoft.com/office/drawing/2014/main" id="{928C4EC6-3F1C-4E94-8C2F-58C7127D0FC1}"/>
              </a:ext>
            </a:extLst>
          </p:cNvPr>
          <p:cNvSpPr/>
          <p:nvPr/>
        </p:nvSpPr>
        <p:spPr>
          <a:xfrm>
            <a:off x="228831" y="3994116"/>
            <a:ext cx="6096000" cy="2585323"/>
          </a:xfrm>
          <a:prstGeom prst="rect">
            <a:avLst/>
          </a:prstGeom>
        </p:spPr>
        <p:txBody>
          <a:bodyPr>
            <a:spAutoFit/>
          </a:bodyPr>
          <a:lstStyle/>
          <a:p>
            <a:r>
              <a:rPr lang="en-US" altLang="zh-CN" dirty="0">
                <a:solidFill>
                  <a:srgbClr val="0000FF"/>
                </a:solidFill>
                <a:latin typeface="Courier New" panose="02070309020205020404" pitchFamily="49" charset="0"/>
              </a:rPr>
              <a:t>if</a:t>
            </a:r>
            <a:r>
              <a:rPr lang="en-US" altLang="zh-CN" dirty="0">
                <a:solidFill>
                  <a:srgbClr val="000000"/>
                </a:solidFill>
                <a:latin typeface="Courier New" panose="02070309020205020404" pitchFamily="49" charset="0"/>
              </a:rPr>
              <a:t> flag == 1</a:t>
            </a:r>
          </a:p>
          <a:p>
            <a:r>
              <a:rPr lang="en-US" altLang="zh-CN" dirty="0">
                <a:solidFill>
                  <a:srgbClr val="000000"/>
                </a:solidFill>
                <a:latin typeface="Courier New" panose="02070309020205020404" pitchFamily="49" charset="0"/>
              </a:rPr>
              <a:t>    str = </a:t>
            </a:r>
            <a:r>
              <a:rPr lang="en-US" altLang="zh-CN" dirty="0">
                <a:solidFill>
                  <a:srgbClr val="A020F0"/>
                </a:solidFill>
                <a:latin typeface="Courier New" panose="02070309020205020404" pitchFamily="49" charset="0"/>
              </a:rPr>
              <a:t>‘</a:t>
            </a:r>
            <a:r>
              <a:rPr lang="zh-CN" altLang="en-US" dirty="0">
                <a:solidFill>
                  <a:srgbClr val="A020F0"/>
                </a:solidFill>
                <a:latin typeface="Courier New" panose="02070309020205020404" pitchFamily="49" charset="0"/>
              </a:rPr>
              <a:t>横向裂缝</a:t>
            </a:r>
            <a:r>
              <a:rPr lang="en-US" altLang="zh-CN" dirty="0">
                <a:solidFill>
                  <a:srgbClr val="A020F0"/>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wdmax</a:t>
            </a:r>
            <a:r>
              <a:rPr lang="en-US" altLang="zh-CN" dirty="0">
                <a:solidFill>
                  <a:srgbClr val="000000"/>
                </a:solidFill>
                <a:latin typeface="Courier New" panose="02070309020205020404" pitchFamily="49" charset="0"/>
              </a:rPr>
              <a:t> = max(</a:t>
            </a:r>
            <a:r>
              <a:rPr lang="en-US" altLang="zh-CN" dirty="0" err="1">
                <a:solidFill>
                  <a:srgbClr val="000000"/>
                </a:solidFill>
                <a:latin typeface="Courier New" panose="02070309020205020404" pitchFamily="49" charset="0"/>
              </a:rPr>
              <a:t>projectc</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wdmin</a:t>
            </a:r>
            <a:r>
              <a:rPr lang="en-US" altLang="zh-CN" dirty="0">
                <a:solidFill>
                  <a:srgbClr val="000000"/>
                </a:solidFill>
                <a:latin typeface="Courier New" panose="02070309020205020404" pitchFamily="49" charset="0"/>
              </a:rPr>
              <a:t> = min(</a:t>
            </a:r>
            <a:r>
              <a:rPr lang="en-US" altLang="zh-CN" dirty="0" err="1">
                <a:solidFill>
                  <a:srgbClr val="000000"/>
                </a:solidFill>
                <a:latin typeface="Courier New" panose="02070309020205020404" pitchFamily="49" charset="0"/>
              </a:rPr>
              <a:t>projectc</a:t>
            </a:r>
            <a:r>
              <a:rPr lang="en-US" altLang="zh-CN" dirty="0">
                <a:solidFill>
                  <a:srgbClr val="000000"/>
                </a:solidFill>
                <a:latin typeface="Courier New" panose="02070309020205020404" pitchFamily="49" charset="0"/>
              </a:rPr>
              <a:t>);</a:t>
            </a:r>
          </a:p>
          <a:p>
            <a:r>
              <a:rPr lang="en-US" altLang="zh-CN" dirty="0">
                <a:solidFill>
                  <a:srgbClr val="0000FF"/>
                </a:solidFill>
                <a:latin typeface="Courier New" panose="02070309020205020404" pitchFamily="49" charset="0"/>
              </a:rPr>
              <a:t>else</a:t>
            </a:r>
          </a:p>
          <a:p>
            <a:r>
              <a:rPr lang="en-US" altLang="zh-CN" dirty="0">
                <a:solidFill>
                  <a:srgbClr val="000000"/>
                </a:solidFill>
                <a:latin typeface="Courier New" panose="02070309020205020404" pitchFamily="49" charset="0"/>
              </a:rPr>
              <a:t>    str = </a:t>
            </a:r>
            <a:r>
              <a:rPr lang="en-US" altLang="zh-CN" dirty="0">
                <a:solidFill>
                  <a:srgbClr val="A020F0"/>
                </a:solidFill>
                <a:latin typeface="Courier New" panose="02070309020205020404" pitchFamily="49" charset="0"/>
              </a:rPr>
              <a:t>‘</a:t>
            </a:r>
            <a:r>
              <a:rPr lang="zh-CN" altLang="en-US" dirty="0">
                <a:solidFill>
                  <a:srgbClr val="A020F0"/>
                </a:solidFill>
                <a:latin typeface="Courier New" panose="02070309020205020404" pitchFamily="49" charset="0"/>
              </a:rPr>
              <a:t>纵向裂缝</a:t>
            </a:r>
            <a:r>
              <a:rPr lang="en-US" altLang="zh-CN" dirty="0">
                <a:solidFill>
                  <a:srgbClr val="A020F0"/>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wdmax</a:t>
            </a:r>
            <a:r>
              <a:rPr lang="en-US" altLang="zh-CN" dirty="0">
                <a:solidFill>
                  <a:srgbClr val="000000"/>
                </a:solidFill>
                <a:latin typeface="Courier New" panose="02070309020205020404" pitchFamily="49" charset="0"/>
              </a:rPr>
              <a:t> = max(</a:t>
            </a:r>
            <a:r>
              <a:rPr lang="en-US" altLang="zh-CN" dirty="0" err="1">
                <a:solidFill>
                  <a:srgbClr val="000000"/>
                </a:solidFill>
                <a:latin typeface="Courier New" panose="02070309020205020404" pitchFamily="49" charset="0"/>
              </a:rPr>
              <a:t>projectr</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wdmin</a:t>
            </a:r>
            <a:r>
              <a:rPr lang="en-US" altLang="zh-CN" dirty="0">
                <a:solidFill>
                  <a:srgbClr val="000000"/>
                </a:solidFill>
                <a:latin typeface="Courier New" panose="02070309020205020404" pitchFamily="49" charset="0"/>
              </a:rPr>
              <a:t> = min(</a:t>
            </a:r>
            <a:r>
              <a:rPr lang="en-US" altLang="zh-CN" dirty="0" err="1">
                <a:solidFill>
                  <a:srgbClr val="000000"/>
                </a:solidFill>
                <a:latin typeface="Courier New" panose="02070309020205020404" pitchFamily="49" charset="0"/>
              </a:rPr>
              <a:t>projectr</a:t>
            </a:r>
            <a:r>
              <a:rPr lang="en-US" altLang="zh-CN" dirty="0">
                <a:solidFill>
                  <a:srgbClr val="000000"/>
                </a:solidFill>
                <a:latin typeface="Courier New" panose="02070309020205020404" pitchFamily="49" charset="0"/>
              </a:rPr>
              <a:t>);</a:t>
            </a:r>
          </a:p>
          <a:p>
            <a:r>
              <a:rPr lang="en-US" altLang="zh-CN" dirty="0">
                <a:solidFill>
                  <a:srgbClr val="0000FF"/>
                </a:solidFill>
                <a:latin typeface="Courier New" panose="02070309020205020404" pitchFamily="49" charset="0"/>
              </a:rPr>
              <a:t>end</a:t>
            </a:r>
          </a:p>
        </p:txBody>
      </p:sp>
    </p:spTree>
    <p:extLst>
      <p:ext uri="{BB962C8B-B14F-4D97-AF65-F5344CB8AC3E}">
        <p14:creationId xmlns:p14="http://schemas.microsoft.com/office/powerpoint/2010/main" val="3269781906"/>
      </p:ext>
    </p:extLst>
  </p:cSld>
  <p:clrMapOvr>
    <a:masterClrMapping/>
  </p:clrMapOvr>
</p:sld>
</file>

<file path=ppt/theme/theme1.xml><?xml version="1.0" encoding="utf-8"?>
<a:theme xmlns:a="http://schemas.openxmlformats.org/drawingml/2006/main" name="模板1">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模板1" id="{26BA906E-704D-4CAE-937A-EACCE838942B}" vid="{85ED5740-5319-44D9-A92A-A1BD3AFA8CC6}"/>
    </a:ext>
  </a:extLst>
</a:theme>
</file>

<file path=docProps/app.xml><?xml version="1.0" encoding="utf-8"?>
<Properties xmlns="http://schemas.openxmlformats.org/officeDocument/2006/extended-properties" xmlns:vt="http://schemas.openxmlformats.org/officeDocument/2006/docPropsVTypes">
  <Template/>
  <TotalTime>697</TotalTime>
  <Words>763</Words>
  <Application>Microsoft Office PowerPoint</Application>
  <PresentationFormat>宽屏</PresentationFormat>
  <Paragraphs>66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楷体</vt:lpstr>
      <vt:lpstr>Arial</vt:lpstr>
      <vt:lpstr>Calibri</vt:lpstr>
      <vt:lpstr>Calibri Light</vt:lpstr>
      <vt:lpstr>Courier New</vt:lpstr>
      <vt:lpstr>Khmer UI</vt:lpstr>
      <vt:lpstr>模板1</vt:lpstr>
      <vt:lpstr>PowerPoint 演示文稿</vt:lpstr>
      <vt:lpstr>路面缝隙检测系统——NABCD需求分析</vt:lpstr>
      <vt:lpstr>路面缝隙检测系统——NABCD需求分析</vt:lpstr>
      <vt:lpstr>路面缝隙检测系统——竞品分析</vt:lpstr>
      <vt:lpstr>路面缝隙检测系统——竞品分析</vt:lpstr>
      <vt:lpstr>软件总体设计</vt:lpstr>
      <vt:lpstr>软件总体设计</vt:lpstr>
      <vt:lpstr>软件总体设计</vt:lpstr>
      <vt:lpstr>软件详细设计</vt:lpstr>
      <vt:lpstr>软件详细设计</vt:lpstr>
      <vt:lpstr>代码实现</vt:lpstr>
      <vt:lpstr>代码实现</vt:lpstr>
      <vt:lpstr>代码实现</vt:lpstr>
      <vt:lpstr>代码实现</vt:lpstr>
      <vt:lpstr>剩余工作时间规划</vt:lpstr>
      <vt:lpstr>剩余工作时间规划</vt:lpstr>
      <vt:lpstr>剩余工作时间规划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 佳</dc:creator>
  <cp:lastModifiedBy>文 佳</cp:lastModifiedBy>
  <cp:revision>23</cp:revision>
  <dcterms:created xsi:type="dcterms:W3CDTF">2018-12-17T12:05:34Z</dcterms:created>
  <dcterms:modified xsi:type="dcterms:W3CDTF">2018-12-19T03:29:13Z</dcterms:modified>
</cp:coreProperties>
</file>