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073A-EA1B-4C69-ABC4-811E4D197874}" type="datetimeFigureOut">
              <a:rPr lang="zh-CN" altLang="en-US" smtClean="0"/>
              <a:pPr/>
              <a:t>2016/9/19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8E5D-F908-4540-8534-E66F1B8CC5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073A-EA1B-4C69-ABC4-811E4D197874}" type="datetimeFigureOut">
              <a:rPr lang="zh-CN" altLang="en-US" smtClean="0"/>
              <a:pPr/>
              <a:t>2016/9/19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8E5D-F908-4540-8534-E66F1B8CC5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073A-EA1B-4C69-ABC4-811E4D197874}" type="datetimeFigureOut">
              <a:rPr lang="zh-CN" altLang="en-US" smtClean="0"/>
              <a:pPr/>
              <a:t>2016/9/19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8E5D-F908-4540-8534-E66F1B8CC5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073A-EA1B-4C69-ABC4-811E4D197874}" type="datetimeFigureOut">
              <a:rPr lang="zh-CN" altLang="en-US" smtClean="0"/>
              <a:pPr/>
              <a:t>2016/9/19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8E5D-F908-4540-8534-E66F1B8CC5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073A-EA1B-4C69-ABC4-811E4D197874}" type="datetimeFigureOut">
              <a:rPr lang="zh-CN" altLang="en-US" smtClean="0"/>
              <a:pPr/>
              <a:t>2016/9/19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8E5D-F908-4540-8534-E66F1B8CC5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073A-EA1B-4C69-ABC4-811E4D197874}" type="datetimeFigureOut">
              <a:rPr lang="zh-CN" altLang="en-US" smtClean="0"/>
              <a:pPr/>
              <a:t>2016/9/19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8E5D-F908-4540-8534-E66F1B8CC5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073A-EA1B-4C69-ABC4-811E4D197874}" type="datetimeFigureOut">
              <a:rPr lang="zh-CN" altLang="en-US" smtClean="0"/>
              <a:pPr/>
              <a:t>2016/9/19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8E5D-F908-4540-8534-E66F1B8CC5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073A-EA1B-4C69-ABC4-811E4D197874}" type="datetimeFigureOut">
              <a:rPr lang="zh-CN" altLang="en-US" smtClean="0"/>
              <a:pPr/>
              <a:t>2016/9/19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8E5D-F908-4540-8534-E66F1B8CC5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073A-EA1B-4C69-ABC4-811E4D197874}" type="datetimeFigureOut">
              <a:rPr lang="zh-CN" altLang="en-US" smtClean="0"/>
              <a:pPr/>
              <a:t>2016/9/19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8E5D-F908-4540-8534-E66F1B8CC5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073A-EA1B-4C69-ABC4-811E4D197874}" type="datetimeFigureOut">
              <a:rPr lang="zh-CN" altLang="en-US" smtClean="0"/>
              <a:pPr/>
              <a:t>2016/9/19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8E5D-F908-4540-8534-E66F1B8CC5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073A-EA1B-4C69-ABC4-811E4D197874}" type="datetimeFigureOut">
              <a:rPr lang="zh-CN" altLang="en-US" smtClean="0"/>
              <a:pPr/>
              <a:t>2016/9/19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98E5D-F908-4540-8534-E66F1B8CC5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F073A-EA1B-4C69-ABC4-811E4D197874}" type="datetimeFigureOut">
              <a:rPr lang="zh-CN" altLang="en-US" smtClean="0"/>
              <a:pPr/>
              <a:t>2016/9/19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98E5D-F908-4540-8534-E66F1B8CC5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285728"/>
          </a:xfrm>
        </p:spPr>
        <p:txBody>
          <a:bodyPr>
            <a:noAutofit/>
          </a:bodyPr>
          <a:lstStyle/>
          <a:p>
            <a:pPr algn="l"/>
            <a:r>
              <a:rPr lang="zh-CN" altLang="en-US" sz="2000" dirty="0" smtClean="0"/>
              <a:t>第二章    栈</a:t>
            </a:r>
            <a:r>
              <a:rPr lang="en-US" altLang="zh-CN" sz="2000" dirty="0" smtClean="0"/>
              <a:t>-1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28604"/>
            <a:ext cx="8929718" cy="62865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800" b="1" dirty="0" smtClean="0"/>
              <a:t>P55</a:t>
            </a:r>
            <a:r>
              <a:rPr lang="zh-CN" altLang="en-US" sz="1800" b="1" dirty="0" smtClean="0"/>
              <a:t>：</a:t>
            </a:r>
            <a:r>
              <a:rPr lang="en-US" altLang="zh-CN" sz="1800" b="1" dirty="0" smtClean="0"/>
              <a:t>E2</a:t>
            </a:r>
            <a:r>
              <a:rPr lang="zh-CN" altLang="en-US" sz="1800" b="1" dirty="0" smtClean="0"/>
              <a:t>，</a:t>
            </a:r>
            <a:r>
              <a:rPr lang="en-US" altLang="zh-CN" sz="1800" b="1" dirty="0" smtClean="0"/>
              <a:t>E4</a:t>
            </a:r>
          </a:p>
          <a:p>
            <a:pPr>
              <a:buNone/>
            </a:pPr>
            <a:r>
              <a:rPr lang="en-US" altLang="zh-CN" sz="1800" b="1" dirty="0" smtClean="0"/>
              <a:t>E2</a:t>
            </a:r>
            <a:r>
              <a:rPr lang="en-US" altLang="zh-CN" sz="1800" b="1" dirty="0"/>
              <a:t>. </a:t>
            </a:r>
            <a:r>
              <a:rPr lang="zh-CN" altLang="en-US" sz="1800" b="1" dirty="0" smtClean="0"/>
              <a:t>采用栈的方法，为下面的说明编写一个函数</a:t>
            </a:r>
            <a:r>
              <a:rPr lang="en-US" altLang="zh-CN" sz="1800" dirty="0" err="1" smtClean="0"/>
              <a:t>copy_stack</a:t>
            </a:r>
            <a:r>
              <a:rPr lang="en-US" altLang="zh-CN" sz="1800" dirty="0" smtClean="0"/>
              <a:t> :</a:t>
            </a:r>
            <a:endParaRPr lang="en-US" altLang="zh-CN" sz="1800" dirty="0"/>
          </a:p>
          <a:p>
            <a:pPr>
              <a:buNone/>
            </a:pPr>
            <a:r>
              <a:rPr lang="zh-CN" altLang="en-US" sz="1800" dirty="0" smtClean="0"/>
              <a:t>     </a:t>
            </a:r>
            <a:r>
              <a:rPr lang="en-US" altLang="zh-CN" sz="1800" dirty="0" smtClean="0"/>
              <a:t>//</a:t>
            </a:r>
            <a:r>
              <a:rPr lang="zh-CN" altLang="en-US" sz="1800" dirty="0" smtClean="0"/>
              <a:t>   </a:t>
            </a:r>
            <a:r>
              <a:rPr lang="en-US" altLang="zh-CN" sz="1800" dirty="0" err="1" smtClean="0"/>
              <a:t>Error_code</a:t>
            </a:r>
            <a:r>
              <a:rPr lang="en-US" altLang="zh-CN" sz="1800" dirty="0" smtClean="0"/>
              <a:t> </a:t>
            </a:r>
            <a:r>
              <a:rPr lang="en-US" altLang="zh-CN" sz="1800" dirty="0" err="1"/>
              <a:t>copy_stack</a:t>
            </a:r>
            <a:r>
              <a:rPr lang="en-US" altLang="zh-CN" sz="1800" dirty="0"/>
              <a:t>(Stack &amp;</a:t>
            </a:r>
            <a:r>
              <a:rPr lang="en-US" altLang="zh-CN" sz="1800" dirty="0" err="1"/>
              <a:t>dest</a:t>
            </a:r>
            <a:r>
              <a:rPr lang="en-US" altLang="zh-CN" sz="1800" b="1" dirty="0"/>
              <a:t>, Stack &amp;source);</a:t>
            </a:r>
          </a:p>
          <a:p>
            <a:pPr>
              <a:buNone/>
            </a:pPr>
            <a:r>
              <a:rPr lang="zh-CN" altLang="en-US" sz="1800" i="1" dirty="0" smtClean="0"/>
              <a:t>           </a:t>
            </a:r>
            <a:r>
              <a:rPr lang="en-US" altLang="zh-CN" sz="1800" i="1" dirty="0" smtClean="0"/>
              <a:t>precondition</a:t>
            </a:r>
            <a:r>
              <a:rPr lang="en-US" altLang="zh-CN" sz="1800" i="1" dirty="0"/>
              <a:t>: </a:t>
            </a:r>
            <a:r>
              <a:rPr lang="zh-CN" altLang="en-US" sz="1800" i="1" dirty="0" smtClean="0"/>
              <a:t>无</a:t>
            </a:r>
            <a:r>
              <a:rPr lang="en-US" altLang="zh-CN" sz="1800" i="1" dirty="0" smtClean="0"/>
              <a:t>.</a:t>
            </a:r>
            <a:endParaRPr lang="en-US" altLang="zh-CN" sz="1800" i="1" dirty="0"/>
          </a:p>
          <a:p>
            <a:pPr>
              <a:buNone/>
            </a:pPr>
            <a:r>
              <a:rPr lang="zh-CN" altLang="en-US" sz="1800" i="1" dirty="0" smtClean="0"/>
              <a:t>          </a:t>
            </a:r>
            <a:r>
              <a:rPr lang="en-US" altLang="zh-CN" sz="1800" i="1" dirty="0" err="1" smtClean="0"/>
              <a:t>postcondition</a:t>
            </a:r>
            <a:r>
              <a:rPr lang="en-US" altLang="zh-CN" sz="1800" i="1" dirty="0"/>
              <a:t>: Stack </a:t>
            </a:r>
            <a:r>
              <a:rPr lang="en-US" altLang="zh-CN" sz="1800" i="1" dirty="0" err="1"/>
              <a:t>dest</a:t>
            </a:r>
            <a:r>
              <a:rPr lang="en-US" altLang="zh-CN" sz="1800" i="1" dirty="0"/>
              <a:t> </a:t>
            </a:r>
            <a:r>
              <a:rPr lang="zh-CN" altLang="en-US" sz="1800" i="1" dirty="0" smtClean="0"/>
              <a:t>已经成为 </a:t>
            </a:r>
            <a:r>
              <a:rPr lang="en-US" altLang="zh-CN" sz="1800" i="1" dirty="0" smtClean="0"/>
              <a:t>Stack</a:t>
            </a:r>
            <a:r>
              <a:rPr lang="zh-CN" altLang="en-US" sz="1800" i="1" dirty="0" smtClean="0"/>
              <a:t> </a:t>
            </a:r>
            <a:r>
              <a:rPr lang="en-US" altLang="zh-CN" sz="1800" i="1" dirty="0" smtClean="0"/>
              <a:t>source</a:t>
            </a:r>
            <a:r>
              <a:rPr lang="zh-CN" altLang="en-US" sz="1800" i="1" dirty="0" smtClean="0"/>
              <a:t>  的一个完全副本</a:t>
            </a:r>
            <a:r>
              <a:rPr lang="en-US" altLang="zh-CN" sz="1800" i="1" dirty="0" smtClean="0"/>
              <a:t>; </a:t>
            </a:r>
            <a:r>
              <a:rPr lang="zh-CN" altLang="en-US" sz="1800" i="1" dirty="0" smtClean="0"/>
              <a:t>而</a:t>
            </a:r>
            <a:r>
              <a:rPr lang="en-US" altLang="zh-CN" sz="1800" i="1" dirty="0" smtClean="0"/>
              <a:t>source </a:t>
            </a:r>
            <a:r>
              <a:rPr lang="zh-CN" altLang="en-US" sz="1800" i="1" dirty="0" smtClean="0"/>
              <a:t>未被改变。如果检测到错误，则返回一个合适的代码，否则返回    </a:t>
            </a:r>
            <a:r>
              <a:rPr lang="en-US" altLang="zh-CN" sz="1800" dirty="0" smtClean="0"/>
              <a:t>success</a:t>
            </a:r>
            <a:r>
              <a:rPr lang="zh-CN" altLang="en-US" sz="1800" dirty="0"/>
              <a:t> </a:t>
            </a:r>
            <a:r>
              <a:rPr lang="zh-CN" altLang="en-US" sz="1800" dirty="0" smtClean="0"/>
              <a:t>。  </a:t>
            </a:r>
            <a:r>
              <a:rPr lang="en-US" altLang="zh-CN" sz="1800" dirty="0" smtClean="0"/>
              <a:t>//</a:t>
            </a:r>
          </a:p>
          <a:p>
            <a:pPr>
              <a:buNone/>
            </a:pPr>
            <a:r>
              <a:rPr lang="zh-CN" altLang="en-US" sz="1800" i="1" dirty="0" smtClean="0"/>
              <a:t>写出三个版本的函数</a:t>
            </a:r>
            <a:r>
              <a:rPr lang="en-US" altLang="zh-CN" sz="1800" i="1" dirty="0" smtClean="0"/>
              <a:t>:</a:t>
            </a:r>
            <a:endParaRPr lang="en-US" altLang="zh-CN" sz="1800" i="1" dirty="0"/>
          </a:p>
          <a:p>
            <a:pPr>
              <a:buNone/>
            </a:pPr>
            <a:r>
              <a:rPr lang="en-US" altLang="zh-CN" sz="1800" dirty="0" smtClean="0"/>
              <a:t>(1) </a:t>
            </a:r>
            <a:r>
              <a:rPr lang="zh-CN" altLang="en-US" sz="1800" dirty="0" smtClean="0"/>
              <a:t>仅使用一个简单的赋值语句</a:t>
            </a:r>
            <a:r>
              <a:rPr lang="en-US" altLang="zh-CN" sz="1800" dirty="0" smtClean="0"/>
              <a:t>: </a:t>
            </a:r>
            <a:r>
              <a:rPr lang="en-US" altLang="zh-CN" sz="1800" dirty="0" err="1"/>
              <a:t>dest</a:t>
            </a:r>
            <a:r>
              <a:rPr lang="en-US" altLang="zh-CN" sz="1800" dirty="0"/>
              <a:t> = source;</a:t>
            </a:r>
          </a:p>
          <a:p>
            <a:pPr>
              <a:buNone/>
            </a:pPr>
            <a:r>
              <a:rPr lang="en-US" altLang="zh-CN" sz="1800" dirty="0" smtClean="0"/>
              <a:t>(2)</a:t>
            </a:r>
            <a:r>
              <a:rPr lang="zh-CN" altLang="en-US" sz="1800" dirty="0" smtClean="0"/>
              <a:t>使用</a:t>
            </a:r>
            <a:r>
              <a:rPr lang="en-US" altLang="zh-CN" sz="1800" dirty="0" smtClean="0"/>
              <a:t>Stack </a:t>
            </a:r>
            <a:r>
              <a:rPr lang="zh-CN" altLang="en-US" sz="1800" dirty="0" smtClean="0"/>
              <a:t>方法和一个临时的</a:t>
            </a:r>
            <a:r>
              <a:rPr lang="en-US" altLang="zh-CN" sz="1800" dirty="0" smtClean="0"/>
              <a:t>Stack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从</a:t>
            </a:r>
            <a:r>
              <a:rPr lang="en-US" altLang="zh-CN" sz="1800" dirty="0" smtClean="0"/>
              <a:t>Stack source </a:t>
            </a:r>
            <a:r>
              <a:rPr lang="zh-CN" altLang="en-US" sz="1800" dirty="0" smtClean="0"/>
              <a:t>中抽取元素并将每个元素加入到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Stack </a:t>
            </a:r>
            <a:r>
              <a:rPr lang="en-US" altLang="zh-CN" sz="1800" dirty="0" err="1" smtClean="0"/>
              <a:t>dest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中，并恢复   </a:t>
            </a:r>
            <a:r>
              <a:rPr lang="en-US" altLang="zh-CN" sz="1800" dirty="0" smtClean="0"/>
              <a:t>Stack source</a:t>
            </a:r>
            <a:r>
              <a:rPr lang="zh-CN" altLang="en-US" sz="1800" dirty="0" smtClean="0"/>
              <a:t>。</a:t>
            </a:r>
          </a:p>
          <a:p>
            <a:pPr>
              <a:buNone/>
            </a:pPr>
            <a:r>
              <a:rPr lang="en-US" altLang="zh-CN" sz="1800" dirty="0" smtClean="0"/>
              <a:t>(3) </a:t>
            </a:r>
            <a:r>
              <a:rPr lang="zh-CN" altLang="en-US" sz="1800" dirty="0" smtClean="0"/>
              <a:t>为</a:t>
            </a:r>
            <a:r>
              <a:rPr lang="en-US" altLang="zh-CN" sz="1800" dirty="0" smtClean="0"/>
              <a:t>Stack</a:t>
            </a:r>
            <a:r>
              <a:rPr lang="zh-CN" altLang="en-US" sz="1800" dirty="0" smtClean="0"/>
              <a:t>类写一个友元函数（</a:t>
            </a:r>
            <a:r>
              <a:rPr lang="en-US" altLang="zh-CN" sz="1800" dirty="0" smtClean="0"/>
              <a:t>friend</a:t>
            </a:r>
            <a:r>
              <a:rPr lang="zh-CN" altLang="en-US" sz="1800" dirty="0" smtClean="0"/>
              <a:t>，使用</a:t>
            </a:r>
            <a:r>
              <a:rPr lang="en-US" altLang="zh-CN" sz="1800" dirty="0" smtClean="0"/>
              <a:t>Stack </a:t>
            </a:r>
            <a:r>
              <a:rPr lang="zh-CN" altLang="en-US" sz="1800" dirty="0" smtClean="0"/>
              <a:t>的私有数据成员并且写一循环将元素从 </a:t>
            </a:r>
            <a:r>
              <a:rPr lang="en-US" altLang="zh-CN" sz="1800" dirty="0" smtClean="0"/>
              <a:t>source </a:t>
            </a:r>
            <a:r>
              <a:rPr lang="zh-CN" altLang="en-US" sz="1800" dirty="0" smtClean="0"/>
              <a:t>复制到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dest</a:t>
            </a:r>
            <a:r>
              <a:rPr lang="zh-CN" altLang="en-US" sz="1800" dirty="0" smtClean="0"/>
              <a:t>。</a:t>
            </a:r>
            <a:endParaRPr lang="en-US" altLang="zh-CN" sz="1800" i="1" dirty="0" smtClean="0"/>
          </a:p>
          <a:p>
            <a:pPr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357166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000" dirty="0" smtClean="0"/>
              <a:t>第二章    栈</a:t>
            </a:r>
            <a:r>
              <a:rPr lang="en-US" altLang="zh-CN" sz="2000" dirty="0" smtClean="0"/>
              <a:t>-2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357166"/>
            <a:ext cx="8929718" cy="62865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100" b="1" dirty="0" smtClean="0"/>
              <a:t>E4. </a:t>
            </a:r>
            <a:r>
              <a:rPr lang="zh-CN" altLang="en-US" sz="2100" dirty="0" smtClean="0"/>
              <a:t>有时一个程序需要两个包含同样数据类型的栈。如果两个栈存放在不同的数组里，那么当一个栈溢出时，另一个栈可能还有相当多的未用空间。避免这个问题的一个简洁的方法是把所有的空间都放在一个数组里，让一个栈从数组的一端增长，另一个栈从数组的另一端以相反方向朝第一个栈增长。以这种方式，如果一个栈大另一个栈小，则可以同时满足它们，除非所有的空间都被真正地使用了，否则，将不会产生溢出。定义一个新类</a:t>
            </a:r>
            <a:r>
              <a:rPr lang="en-US" sz="2100" dirty="0" err="1" smtClean="0"/>
              <a:t>Double_stack</a:t>
            </a:r>
            <a:r>
              <a:rPr lang="zh-CN" altLang="en-US" sz="2100" dirty="0" smtClean="0"/>
              <a:t>，包含</a:t>
            </a:r>
            <a:r>
              <a:rPr lang="en-US" sz="2100" dirty="0" smtClean="0"/>
              <a:t>(</a:t>
            </a:r>
            <a:r>
              <a:rPr lang="zh-CN" altLang="en-US" sz="2100" dirty="0" smtClean="0"/>
              <a:t>作为私有数据成员</a:t>
            </a:r>
            <a:r>
              <a:rPr lang="en-US" sz="2100" dirty="0" smtClean="0"/>
              <a:t>)</a:t>
            </a:r>
            <a:r>
              <a:rPr lang="zh-CN" altLang="en-US" sz="2100" dirty="0" smtClean="0"/>
              <a:t>数组和两个符号</a:t>
            </a:r>
            <a:r>
              <a:rPr lang="zh-CN" altLang="en-US" sz="2100" i="1" dirty="0" smtClean="0"/>
              <a:t> </a:t>
            </a:r>
            <a:r>
              <a:rPr lang="en-US" sz="2100" dirty="0" err="1" smtClean="0"/>
              <a:t>top_a</a:t>
            </a:r>
            <a:r>
              <a:rPr lang="en-US" sz="2100" dirty="0" smtClean="0"/>
              <a:t> </a:t>
            </a:r>
            <a:r>
              <a:rPr lang="zh-CN" altLang="en-US" sz="2100" dirty="0" smtClean="0"/>
              <a:t>和</a:t>
            </a:r>
            <a:r>
              <a:rPr lang="zh-CN" altLang="en-US" sz="2100" i="1" dirty="0" smtClean="0"/>
              <a:t> </a:t>
            </a:r>
            <a:r>
              <a:rPr lang="en-US" sz="2100" dirty="0" err="1" smtClean="0"/>
              <a:t>top_b</a:t>
            </a:r>
            <a:r>
              <a:rPr lang="zh-CN" altLang="en-US" sz="2100" dirty="0" smtClean="0"/>
              <a:t>，并为方法</a:t>
            </a:r>
            <a:r>
              <a:rPr lang="en-US" sz="2100" dirty="0" err="1" smtClean="0"/>
              <a:t>Double_stack</a:t>
            </a:r>
            <a:r>
              <a:rPr lang="en-US" sz="2100" dirty="0" smtClean="0"/>
              <a:t>( )</a:t>
            </a:r>
            <a:r>
              <a:rPr lang="en-US" sz="2100" i="1" dirty="0" smtClean="0"/>
              <a:t>, </a:t>
            </a:r>
            <a:r>
              <a:rPr lang="en-US" sz="2100" dirty="0" err="1" smtClean="0"/>
              <a:t>push_a</a:t>
            </a:r>
            <a:r>
              <a:rPr lang="en-US" sz="2100" dirty="0" smtClean="0"/>
              <a:t>( )</a:t>
            </a:r>
            <a:r>
              <a:rPr lang="en-US" sz="2100" i="1" dirty="0" smtClean="0"/>
              <a:t>, </a:t>
            </a:r>
            <a:r>
              <a:rPr lang="en-US" sz="2100" dirty="0" err="1" smtClean="0"/>
              <a:t>push_b</a:t>
            </a:r>
            <a:r>
              <a:rPr lang="en-US" sz="2100" dirty="0" smtClean="0"/>
              <a:t>( )</a:t>
            </a:r>
            <a:r>
              <a:rPr lang="en-US" sz="2100" i="1" dirty="0" smtClean="0"/>
              <a:t>, </a:t>
            </a:r>
            <a:r>
              <a:rPr lang="en-US" sz="2100" dirty="0" err="1" smtClean="0"/>
              <a:t>pop_a</a:t>
            </a:r>
            <a:r>
              <a:rPr lang="en-US" sz="2100" dirty="0" smtClean="0"/>
              <a:t>( )</a:t>
            </a:r>
            <a:r>
              <a:rPr lang="en-US" sz="2100" i="1" dirty="0" smtClean="0"/>
              <a:t>, and </a:t>
            </a:r>
            <a:r>
              <a:rPr lang="en-US" sz="2100" dirty="0" err="1" smtClean="0"/>
              <a:t>pop_b</a:t>
            </a:r>
            <a:r>
              <a:rPr lang="en-US" sz="2100" dirty="0" smtClean="0"/>
              <a:t>( )</a:t>
            </a:r>
            <a:r>
              <a:rPr lang="zh-CN" altLang="en-US" sz="2100" dirty="0" smtClean="0"/>
              <a:t>编写代码，处理一个</a:t>
            </a:r>
            <a:r>
              <a:rPr lang="en-US" sz="2100" dirty="0" err="1" smtClean="0"/>
              <a:t>Double_stack</a:t>
            </a:r>
            <a:r>
              <a:rPr lang="en-US" sz="2100" i="1" dirty="0" smtClean="0"/>
              <a:t>.</a:t>
            </a:r>
            <a:r>
              <a:rPr lang="zh-CN" altLang="en-US" sz="2100" dirty="0" smtClean="0"/>
              <a:t>内的两个栈</a:t>
            </a:r>
            <a:r>
              <a:rPr lang="zh-CN" altLang="en-US" sz="2100" dirty="0" smtClean="0"/>
              <a:t>。</a:t>
            </a:r>
            <a:endParaRPr lang="en-US" altLang="zh-CN" sz="2100" dirty="0" smtClean="0"/>
          </a:p>
          <a:p>
            <a:pPr>
              <a:buNone/>
            </a:pPr>
            <a:endParaRPr lang="zh-CN" altLang="en-US" sz="2100" dirty="0" smtClean="0"/>
          </a:p>
          <a:p>
            <a:pPr>
              <a:buNone/>
            </a:pP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36" y="3717032"/>
            <a:ext cx="8024246" cy="1512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369</Words>
  <Application>Microsoft Office PowerPoint</Application>
  <PresentationFormat>全屏显示(4:3)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Calibri</vt:lpstr>
      <vt:lpstr>Office 主题</vt:lpstr>
      <vt:lpstr>第二章    栈-1</vt:lpstr>
      <vt:lpstr>第二章    栈-2</vt:lpstr>
    </vt:vector>
  </TitlesOfParts>
  <Company>tongji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vip</dc:creator>
  <cp:lastModifiedBy>SUNPING</cp:lastModifiedBy>
  <cp:revision>37</cp:revision>
  <dcterms:created xsi:type="dcterms:W3CDTF">2010-04-01T01:56:19Z</dcterms:created>
  <dcterms:modified xsi:type="dcterms:W3CDTF">2016-09-19T02:41:51Z</dcterms:modified>
</cp:coreProperties>
</file>