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ACED-695C-405F-95A1-7428D326AE95}" type="datetimeFigureOut">
              <a:rPr lang="zh-CN" altLang="en-US" smtClean="0"/>
              <a:pPr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BB5C-0B97-453A-8FD4-B4750FED5D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2860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第七章    查找</a:t>
            </a:r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28604"/>
            <a:ext cx="9001156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练习</a:t>
            </a:r>
            <a:r>
              <a:rPr lang="en-US" altLang="zh-CN" sz="2000" dirty="0" smtClean="0"/>
              <a:t>7-3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E1. </a:t>
            </a:r>
            <a:r>
              <a:rPr lang="zh-CN" altLang="en-US" sz="2000" dirty="0" smtClean="0"/>
              <a:t>假设</a:t>
            </a:r>
            <a:r>
              <a:rPr lang="en-US" sz="2000" dirty="0" err="1" smtClean="0"/>
              <a:t>the_list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包含整数</a:t>
            </a:r>
            <a:r>
              <a:rPr lang="en-US" sz="2000" dirty="0" smtClean="0"/>
              <a:t>1, 2, … , 8</a:t>
            </a:r>
            <a:r>
              <a:rPr lang="zh-CN" altLang="en-US" sz="2000" dirty="0" smtClean="0"/>
              <a:t>。跟踪</a:t>
            </a:r>
            <a:r>
              <a:rPr lang="en-US" sz="2000" dirty="0" smtClean="0"/>
              <a:t>binary_search_1</a:t>
            </a:r>
            <a:r>
              <a:rPr lang="zh-CN" altLang="en-US" sz="2000" dirty="0" smtClean="0"/>
              <a:t>的步骤，判断它在查找下列每个目标时各做了多少次关键字比较：</a:t>
            </a:r>
            <a:r>
              <a:rPr lang="en-US" sz="2000" dirty="0" smtClean="0"/>
              <a:t>(1) 3, (2)</a:t>
            </a:r>
            <a:r>
              <a:rPr lang="en-US" sz="2000" b="1" dirty="0" smtClean="0"/>
              <a:t> </a:t>
            </a:r>
            <a:r>
              <a:rPr lang="en-US" sz="2000" dirty="0" smtClean="0"/>
              <a:t>5, (3) 1, (4) 9, (5)</a:t>
            </a:r>
            <a:r>
              <a:rPr lang="en-US" sz="2000" b="1" dirty="0" smtClean="0"/>
              <a:t> </a:t>
            </a:r>
            <a:r>
              <a:rPr lang="en-US" sz="2000" dirty="0" smtClean="0"/>
              <a:t>4.5</a:t>
            </a:r>
            <a:r>
              <a:rPr lang="zh-CN" altLang="en-US" sz="2000" dirty="0" smtClean="0"/>
              <a:t>。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67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第七章    查找-1</vt:lpstr>
    </vt:vector>
  </TitlesOfParts>
  <Company>tongji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  查找-1</dc:title>
  <dc:creator>vip</dc:creator>
  <cp:lastModifiedBy>SUNPING</cp:lastModifiedBy>
  <cp:revision>53</cp:revision>
  <dcterms:created xsi:type="dcterms:W3CDTF">2010-04-20T15:00:22Z</dcterms:created>
  <dcterms:modified xsi:type="dcterms:W3CDTF">2016-11-02T09:13:03Z</dcterms:modified>
</cp:coreProperties>
</file>