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7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E461-B19B-4761-B292-7D225A828911}" type="datetimeFigureOut">
              <a:rPr lang="zh-CN" altLang="en-US" smtClean="0"/>
              <a:pPr/>
              <a:t>2016-11-16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8C3B-CC0F-4641-A56C-12EF16F0ED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42860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第十章     二叉树</a:t>
            </a:r>
            <a:r>
              <a:rPr lang="en-US" altLang="zh-CN" sz="2000" dirty="0" smtClean="0"/>
              <a:t>-1</a:t>
            </a:r>
            <a:endParaRPr lang="zh-CN" altLang="en-US" sz="2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28604"/>
            <a:ext cx="9144000" cy="6286544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dirty="0">
                <a:solidFill>
                  <a:schemeClr val="tx1"/>
                </a:solidFill>
              </a:rPr>
              <a:t>练习</a:t>
            </a:r>
            <a:r>
              <a:rPr lang="en-US" sz="2000" dirty="0">
                <a:solidFill>
                  <a:schemeClr val="tx1"/>
                </a:solidFill>
              </a:rPr>
              <a:t>10-1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indent="-342900" algn="l"/>
            <a:r>
              <a:rPr lang="en-US" sz="2000" dirty="0">
                <a:solidFill>
                  <a:schemeClr val="tx1"/>
                </a:solidFill>
              </a:rPr>
              <a:t>E1.</a:t>
            </a:r>
            <a:r>
              <a:rPr lang="zh-CN" altLang="en-US" sz="2000" dirty="0">
                <a:solidFill>
                  <a:schemeClr val="tx1"/>
                </a:solidFill>
              </a:rPr>
              <a:t>画出</a:t>
            </a:r>
            <a:r>
              <a:rPr lang="en-US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个结点的各种形态的二叉树。</a:t>
            </a:r>
          </a:p>
          <a:p>
            <a:pPr marL="342900" indent="-342900" algn="l"/>
            <a:r>
              <a:rPr lang="en-US" altLang="zh-CN" sz="2000" dirty="0">
                <a:solidFill>
                  <a:schemeClr val="tx1"/>
                </a:solidFill>
              </a:rPr>
              <a:t>E16</a:t>
            </a:r>
            <a:r>
              <a:rPr lang="en-US" altLang="zh-CN" sz="2000" dirty="0">
                <a:solidFill>
                  <a:schemeClr val="tx1"/>
                </a:solidFill>
              </a:rPr>
              <a:t>. </a:t>
            </a:r>
            <a:r>
              <a:rPr lang="zh-CN" altLang="en-US" sz="2000" dirty="0">
                <a:solidFill>
                  <a:schemeClr val="tx1"/>
                </a:solidFill>
              </a:rPr>
              <a:t>编写函数，它返回链接二叉树的宽度，即同一层中结点的最大数目。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altLang="zh-CN" sz="2000" dirty="0"/>
          </a:p>
          <a:p>
            <a:pPr algn="l"/>
            <a:endParaRPr lang="en-US" altLang="zh-CN" sz="2000" dirty="0" smtClean="0"/>
          </a:p>
          <a:p>
            <a:pPr algn="l"/>
            <a:endParaRPr lang="en-US" altLang="zh-CN" sz="2000" dirty="0"/>
          </a:p>
          <a:p>
            <a:pPr algn="l"/>
            <a:endParaRPr lang="zh-CN" altLang="en-US" sz="2000" dirty="0"/>
          </a:p>
          <a:p>
            <a:pPr algn="l"/>
            <a:r>
              <a:rPr lang="en-US" sz="2000" dirty="0"/>
              <a:t> </a:t>
            </a:r>
            <a:endParaRPr lang="zh-CN" altLang="en-US" sz="2000" dirty="0"/>
          </a:p>
          <a:p>
            <a:pPr algn="l"/>
            <a:r>
              <a:rPr lang="en-US" sz="2000" dirty="0"/>
              <a:t> 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2860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/>
              <a:t>第十章     二叉树</a:t>
            </a:r>
            <a:r>
              <a:rPr lang="en-US" altLang="zh-CN" sz="2000" dirty="0" smtClean="0"/>
              <a:t>-2</a:t>
            </a:r>
            <a:endParaRPr lang="zh-CN" alt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14620"/>
            <a:ext cx="7858180" cy="3795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0" y="428624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E6.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按下列所示的二叉查找树，将关键字</a:t>
            </a:r>
            <a:r>
              <a:rPr kumimoji="0" lang="zh-CN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a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b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LucidaNewMath-AltItalic"/>
              </a:rPr>
              <a:t>: : :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kumimoji="0" lang="en-US" altLang="zh-CN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g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插入到初始为空的二叉查找树。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给出插入关键字的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种不同的次序，每一种将产生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(a)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部分所示的二叉查找树。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给出插入关键字的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种不同的次序，每一种将产生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(b)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部分所示的二叉查找树。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给出插入关键字的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种不同的次序，每一种将产生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(c)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部分所示的二叉查找树。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解释为什么只有一种插入的次序能产生退化为给定链的二叉查找树，如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(e)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所示。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286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dirty="0" smtClean="0"/>
              <a:t>第十章     二叉树</a:t>
            </a:r>
            <a:r>
              <a:rPr lang="en-US" altLang="zh-CN" sz="2400" dirty="0" smtClean="0"/>
              <a:t>-3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28604"/>
            <a:ext cx="8929718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dirty="0"/>
              <a:t>练习</a:t>
            </a:r>
            <a:r>
              <a:rPr lang="en-US" altLang="zh-CN" sz="2400" dirty="0" smtClean="0"/>
              <a:t>10-4</a:t>
            </a:r>
          </a:p>
          <a:p>
            <a:pPr>
              <a:buNone/>
            </a:pPr>
            <a:r>
              <a:rPr lang="en-US" altLang="zh-CN" sz="2400" dirty="0" smtClean="0"/>
              <a:t>E1</a:t>
            </a:r>
            <a:r>
              <a:rPr lang="zh-CN" altLang="zh-CN" sz="2400" dirty="0" smtClean="0"/>
              <a:t>、确定下列哪一棵二叉查找树是</a:t>
            </a:r>
            <a:r>
              <a:rPr lang="en-US" altLang="zh-CN" sz="2400" dirty="0" smtClean="0"/>
              <a:t>AVL</a:t>
            </a:r>
            <a:r>
              <a:rPr lang="zh-CN" altLang="zh-CN" sz="2400" dirty="0" smtClean="0"/>
              <a:t>树。对于那些不是</a:t>
            </a:r>
            <a:r>
              <a:rPr lang="en-US" altLang="zh-CN" sz="2400" dirty="0" smtClean="0"/>
              <a:t>AVL</a:t>
            </a:r>
            <a:r>
              <a:rPr lang="zh-CN" altLang="zh-CN" sz="2400" dirty="0" smtClean="0"/>
              <a:t>树的，找出违背要求的所有结点。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785926"/>
            <a:ext cx="785818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2860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dirty="0" smtClean="0"/>
              <a:t>第十章     二叉树</a:t>
            </a:r>
            <a:r>
              <a:rPr lang="en-US" altLang="zh-CN" sz="2400" dirty="0" smtClean="0"/>
              <a:t>-4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06" y="454326"/>
            <a:ext cx="9144000" cy="35507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E2. </a:t>
            </a:r>
            <a:r>
              <a:rPr lang="zh-CN" altLang="zh-CN" sz="2400" dirty="0" smtClean="0"/>
              <a:t>在下列每个序列中，以所示的次序插入关键字，用它们建立</a:t>
            </a:r>
            <a:r>
              <a:rPr lang="en-US" altLang="zh-CN" sz="2400" dirty="0" smtClean="0"/>
              <a:t>AVL</a:t>
            </a:r>
            <a:r>
              <a:rPr lang="zh-CN" altLang="zh-CN" sz="2400" dirty="0" smtClean="0"/>
              <a:t>树。</a:t>
            </a:r>
          </a:p>
          <a:p>
            <a:pPr>
              <a:buNone/>
            </a:pPr>
            <a:r>
              <a:rPr lang="en-US" altLang="zh-CN" sz="2400" dirty="0" smtClean="0"/>
              <a:t>(a)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A, Z, B, Y, C, X.           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(d)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A, Z, B, Y, C, X, D, W, E, V, F.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(b)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A, B, C, D, E, F.</a:t>
            </a:r>
            <a:r>
              <a:rPr lang="en-US" altLang="zh-CN" sz="2400" b="1" dirty="0" smtClean="0"/>
              <a:t>           </a:t>
            </a:r>
            <a:r>
              <a:rPr lang="en-US" altLang="zh-CN" sz="2400" dirty="0" smtClean="0"/>
              <a:t>(e)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A, B, C, D, E, F, G, H, I, J, K, L.</a:t>
            </a:r>
            <a:endParaRPr lang="zh-CN" altLang="zh-CN" sz="2400" dirty="0" smtClean="0"/>
          </a:p>
          <a:p>
            <a:pPr>
              <a:buNone/>
            </a:pPr>
            <a:r>
              <a:rPr lang="en-US" altLang="zh-CN" sz="2400" dirty="0" smtClean="0"/>
              <a:t>(c) </a:t>
            </a:r>
            <a:r>
              <a:rPr lang="en-US" altLang="zh-CN" sz="2400" dirty="0" smtClean="0"/>
              <a:t>M, </a:t>
            </a:r>
            <a:r>
              <a:rPr lang="en-US" altLang="zh-CN" sz="2400" dirty="0" smtClean="0"/>
              <a:t>T, E, A, Z, G, P.</a:t>
            </a:r>
            <a:r>
              <a:rPr lang="en-US" altLang="zh-CN" sz="2400" b="1" dirty="0" smtClean="0"/>
              <a:t>       </a:t>
            </a:r>
            <a:r>
              <a:rPr lang="en-US" altLang="zh-CN" sz="2400" dirty="0" smtClean="0"/>
              <a:t>(f)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A, V, L, T, R, E, I, S, O, </a:t>
            </a:r>
            <a:r>
              <a:rPr lang="en-US" altLang="zh-CN" sz="2400" dirty="0" smtClean="0"/>
              <a:t>K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E3</a:t>
            </a:r>
            <a:r>
              <a:rPr lang="en-US" altLang="zh-CN" sz="2400" dirty="0"/>
              <a:t>. </a:t>
            </a:r>
            <a:r>
              <a:rPr lang="zh-CN" altLang="zh-CN" sz="2400" dirty="0"/>
              <a:t>以</a:t>
            </a:r>
            <a:r>
              <a:rPr lang="en-US" altLang="zh-CN" sz="2400" dirty="0"/>
              <a:t>LIFO</a:t>
            </a:r>
            <a:r>
              <a:rPr lang="zh-CN" altLang="zh-CN" sz="2400" dirty="0"/>
              <a:t>次序从</a:t>
            </a:r>
            <a:r>
              <a:rPr lang="en-US" altLang="zh-CN" sz="2400" dirty="0"/>
              <a:t>AVL</a:t>
            </a:r>
            <a:r>
              <a:rPr lang="zh-CN" altLang="zh-CN" sz="2400" dirty="0"/>
              <a:t>树中删除练习</a:t>
            </a:r>
            <a:r>
              <a:rPr lang="en-US" altLang="zh-CN" sz="2400" dirty="0"/>
              <a:t>E2</a:t>
            </a:r>
            <a:r>
              <a:rPr lang="zh-CN" altLang="zh-CN" sz="2400" dirty="0"/>
              <a:t>插入的每个关键字。</a:t>
            </a:r>
            <a:endParaRPr lang="en-US" altLang="zh-CN" sz="2400" dirty="0"/>
          </a:p>
          <a:p>
            <a:pPr>
              <a:buNone/>
            </a:pPr>
            <a:endParaRPr lang="zh-CN" altLang="zh-CN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409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LucidaNewMath-AltItalic</vt:lpstr>
      <vt:lpstr>宋体</vt:lpstr>
      <vt:lpstr>Arial</vt:lpstr>
      <vt:lpstr>Calibri</vt:lpstr>
      <vt:lpstr>Times New Roman</vt:lpstr>
      <vt:lpstr>Office 主题</vt:lpstr>
      <vt:lpstr>第十章     二叉树-1</vt:lpstr>
      <vt:lpstr>第十章     二叉树-2</vt:lpstr>
      <vt:lpstr>第十章     二叉树-3</vt:lpstr>
      <vt:lpstr>第十章     二叉树-4</vt:lpstr>
    </vt:vector>
  </TitlesOfParts>
  <Company>tongji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vip</dc:creator>
  <cp:lastModifiedBy>SUNPING</cp:lastModifiedBy>
  <cp:revision>70</cp:revision>
  <dcterms:created xsi:type="dcterms:W3CDTF">2010-05-10T15:16:01Z</dcterms:created>
  <dcterms:modified xsi:type="dcterms:W3CDTF">2016-11-16T09:01:06Z</dcterms:modified>
</cp:coreProperties>
</file>