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7226-E3B8-4533-BA95-991FBADDB9A1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8136-0DAF-492F-8AD0-A0FFD1954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2860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第六章   表</a:t>
            </a:r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28604"/>
            <a:ext cx="9001156" cy="62151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E5. </a:t>
            </a:r>
            <a:r>
              <a:rPr lang="zh-CN" altLang="en-US" sz="2000" dirty="0" smtClean="0"/>
              <a:t>指出下列哪些函数对双向链表（如本节中的实现</a:t>
            </a:r>
            <a:r>
              <a:rPr lang="en-US" altLang="zh-CN" sz="2000" dirty="0" smtClean="0"/>
              <a:t>228</a:t>
            </a:r>
            <a:r>
              <a:rPr lang="zh-CN" altLang="en-US" sz="2000" dirty="0" smtClean="0"/>
              <a:t>页）和简单链表都是一样的。对那些不同的函数，则为双向链表编写一个新的版本。确信每个函数符合</a:t>
            </a:r>
            <a:r>
              <a:rPr lang="en-US" sz="2000" dirty="0" smtClean="0"/>
              <a:t>6.1</a:t>
            </a:r>
            <a:r>
              <a:rPr lang="zh-CN" altLang="en-US" sz="2000" dirty="0" smtClean="0"/>
              <a:t>节中给出的说明。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(1)</a:t>
            </a:r>
            <a:r>
              <a:rPr lang="en-US" sz="2000" b="1" dirty="0" smtClean="0"/>
              <a:t> </a:t>
            </a:r>
            <a:r>
              <a:rPr lang="zh-CN" altLang="en-US" sz="2000" dirty="0" smtClean="0"/>
              <a:t>构造函数</a:t>
            </a:r>
            <a:r>
              <a:rPr lang="zh-CN" altLang="en-US" sz="2000" i="1" dirty="0" smtClean="0"/>
              <a:t> </a:t>
            </a:r>
            <a:r>
              <a:rPr lang="en-US" sz="2000" dirty="0" smtClean="0"/>
              <a:t>List                        (8)</a:t>
            </a:r>
            <a:r>
              <a:rPr lang="en-US" sz="2000" b="1" dirty="0" smtClean="0"/>
              <a:t> </a:t>
            </a:r>
            <a:r>
              <a:rPr lang="en-US" sz="2000" dirty="0" smtClean="0"/>
              <a:t>full</a:t>
            </a:r>
            <a:endParaRPr lang="zh-CN" alt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(2)</a:t>
            </a:r>
            <a:r>
              <a:rPr lang="en-US" sz="2000" b="1" dirty="0" smtClean="0"/>
              <a:t> </a:t>
            </a:r>
            <a:r>
              <a:rPr lang="zh-CN" altLang="en-US" sz="2000" dirty="0" smtClean="0"/>
              <a:t>拷贝构造函数</a:t>
            </a:r>
            <a:r>
              <a:rPr lang="en-US" sz="2000" dirty="0" smtClean="0"/>
              <a:t>                       (9)</a:t>
            </a:r>
            <a:r>
              <a:rPr lang="en-US" sz="2000" b="1" dirty="0" smtClean="0"/>
              <a:t> </a:t>
            </a:r>
            <a:r>
              <a:rPr lang="en-US" sz="2000" dirty="0" smtClean="0"/>
              <a:t>replace</a:t>
            </a:r>
            <a:endParaRPr lang="zh-CN" alt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(3) </a:t>
            </a:r>
            <a:r>
              <a:rPr lang="zh-CN" altLang="en-US" sz="2000" dirty="0" smtClean="0"/>
              <a:t>重载赋值运算符</a:t>
            </a:r>
            <a:r>
              <a:rPr lang="en-US" sz="2000" dirty="0" smtClean="0"/>
              <a:t>                     (10) insert</a:t>
            </a:r>
            <a:endParaRPr lang="zh-CN" alt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(4) </a:t>
            </a:r>
            <a:r>
              <a:rPr lang="zh-CN" altLang="en-US" sz="2000" dirty="0" smtClean="0"/>
              <a:t>析构函数～</a:t>
            </a:r>
            <a:r>
              <a:rPr lang="en-US" sz="2000" dirty="0" smtClean="0"/>
              <a:t>List                       (11)</a:t>
            </a:r>
            <a:r>
              <a:rPr lang="en-US" sz="2000" b="1" dirty="0" smtClean="0"/>
              <a:t> </a:t>
            </a:r>
            <a:r>
              <a:rPr lang="en-US" sz="2000" dirty="0" smtClean="0"/>
              <a:t>retrieve</a:t>
            </a:r>
            <a:endParaRPr lang="zh-CN" alt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(5) clear                                 (12)</a:t>
            </a:r>
            <a:r>
              <a:rPr lang="en-US" sz="2000" b="1" dirty="0" smtClean="0"/>
              <a:t> </a:t>
            </a:r>
            <a:r>
              <a:rPr lang="en-US" sz="2000" dirty="0" smtClean="0"/>
              <a:t>remove</a:t>
            </a:r>
            <a:endParaRPr lang="zh-CN" alt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(6) size                                  (13)</a:t>
            </a:r>
            <a:r>
              <a:rPr lang="en-US" sz="2000" b="1" dirty="0" smtClean="0"/>
              <a:t> </a:t>
            </a:r>
            <a:r>
              <a:rPr lang="en-US" sz="2000" dirty="0" smtClean="0"/>
              <a:t>traverse</a:t>
            </a:r>
            <a:endParaRPr lang="zh-CN" alt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(7) </a:t>
            </a:r>
            <a:r>
              <a:rPr lang="en-US" sz="2000" dirty="0" smtClean="0"/>
              <a:t>empty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122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第六章   表-1</vt:lpstr>
    </vt:vector>
  </TitlesOfParts>
  <Company>tongji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 表-1</dc:title>
  <dc:creator>vip</dc:creator>
  <cp:lastModifiedBy>SUNPING</cp:lastModifiedBy>
  <cp:revision>84</cp:revision>
  <dcterms:created xsi:type="dcterms:W3CDTF">2010-04-09T01:23:04Z</dcterms:created>
  <dcterms:modified xsi:type="dcterms:W3CDTF">2016-11-02T09:15:20Z</dcterms:modified>
</cp:coreProperties>
</file>