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notesMasterIdLst>
    <p:notesMasterId r:id="rId30"/>
  </p:notesMasterIdLst>
  <p:sldIdLst>
    <p:sldId id="256" r:id="rId2"/>
    <p:sldId id="420" r:id="rId3"/>
    <p:sldId id="403" r:id="rId4"/>
    <p:sldId id="404" r:id="rId5"/>
    <p:sldId id="412" r:id="rId6"/>
    <p:sldId id="421" r:id="rId7"/>
    <p:sldId id="422" r:id="rId8"/>
    <p:sldId id="425" r:id="rId9"/>
    <p:sldId id="423" r:id="rId10"/>
    <p:sldId id="432" r:id="rId11"/>
    <p:sldId id="433" r:id="rId12"/>
    <p:sldId id="434" r:id="rId13"/>
    <p:sldId id="435" r:id="rId14"/>
    <p:sldId id="436" r:id="rId15"/>
    <p:sldId id="263" r:id="rId16"/>
    <p:sldId id="385" r:id="rId17"/>
    <p:sldId id="390" r:id="rId18"/>
    <p:sldId id="380" r:id="rId19"/>
    <p:sldId id="391" r:id="rId20"/>
    <p:sldId id="392" r:id="rId21"/>
    <p:sldId id="381" r:id="rId22"/>
    <p:sldId id="437" r:id="rId23"/>
    <p:sldId id="394" r:id="rId24"/>
    <p:sldId id="396" r:id="rId25"/>
    <p:sldId id="398" r:id="rId26"/>
    <p:sldId id="428" r:id="rId27"/>
    <p:sldId id="383" r:id="rId28"/>
    <p:sldId id="431"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1574" autoAdjust="0"/>
  </p:normalViewPr>
  <p:slideViewPr>
    <p:cSldViewPr>
      <p:cViewPr varScale="1">
        <p:scale>
          <a:sx n="65" d="100"/>
          <a:sy n="65"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9-11T09:56:34.552"/>
    </inkml:context>
    <inkml:brush xml:id="br0">
      <inkml:brushProperty name="width" value="0.24694" units="cm"/>
      <inkml:brushProperty name="height" value="0.10583" units="cm"/>
      <inkml:brushProperty name="color" value="#1FAECD"/>
      <inkml:brushProperty name="fitToCurve" value="1"/>
      <inkml:brushProperty name="ignorePressure" value="1"/>
    </inkml:brush>
  </inkml:definitions>
  <inkml:trace contextRef="#ctx0" brushRef="#br0">2481 364 12,'-17'31'11,"17"-31"-1,-11 31-1,6-16-1,5-15 0,-2 21 0,2-21-2,0 0 0,0 0-1,0 0 1,2-28-2,-2 10-1,0-8-2,5-2-1,-5-6 0,-2-2 1,2-2-1,-18 4 1,14 1-1,-14 2 0,7 0 0,-15 2 1,4 7-1,-11 1 0,4 5 0,-4 1 0,-13 5 0,-5 3 0,-8 5 0,-3 6 0,-9 4 0,-6 8 0,-4 8 0,-3 5 0,-1 7 0,-3 9-1,2 6 2,-2 8-2,4 2 1,3 7 0,-1 4 0,3 2-1,-2 3 1,3 5 0,4 4 0,3 0 0,-1 4 0,3 2 0,6 10 0,-1 1 1,9 2-1,2 3 1,2 4 0,5 3 0,-3-7 0,12 6-1,-2-8 1,12 1-1,-2-4 1,3 0-1,6-3 1,3-4-2,10 3 1,-2-7 1,7 0-1,-5-6 1,10-2-1,14-3 2,-1-7-1,4-5 0,6-4 0,5-3 1,0-4-1,10-3 0,-1-6 0,-5-6 0,7-2 0,4-7 0,5-6 0,2-6 0,4-10 0,5-9-1,4-3 1,0-5-1,0-8 1,2-6-1,-4-4 1,-1-6-1,-3-2 0,4-2 1,0-3-1,-3-5 1,-4 3-1,1 2 1,-1-3-1,0-3 0,2 5 1,-8-8-1,0 2 0,-1-2-1,-3 1 1,3-3 0,-1-3 0,-1-6 0,1-1 0,-5-5 0,0-3 1,-1-6-1,-1-1 0,-6-2 0,-1 2 0,-2-5 0,-4 8 0,-1-7 0,-2 8 0,-3 6 1,-2-3-1,-7 6 0,3-3 0,-6 2 0,0-2 0,5 6 0,-10-6 0,8-2 0,1 4 1,2-5-1,-5 3 0,9 2 1,-7 3-1,-6 4 0,8-1 0,-10 5 0,1 0 0,-5 0 0,3-1-1,-3 7 1,0-2-1,2-1 1,-8 3 0,4-2-1,-2 2 1,0 7-1,-1 5 1,-3 0 0,-10 4 0,8 6 0,-6 2 0,-5 4 0,19 15 0,-29-18 0,12 15 0,1 1-1,16 2 0,-28 7 1,28-7-1,-23 19 1,1-5 0,5 3 0,-1 2-1,-1 3 1,-3 1 0,4 2 0,-2 3 0,0 1 0,1 4-1,-3 3 1,2-2 0,2 4 0,-2 3-1,2 2 2,-1 4-2,3 1 1,-1 3 0,1 6 0,1 0 0,0 5 0,-1 5 0,5 0 0,-2 0 0,2 3 0,-4-6 0,6 3 1,0-11-1,0 1 0,2 3 0,-1-1 0,-1-3 0,4 1 0,1 2 0,-2-1 0,3 2 0,-1 4 0,2-8 0,0-1 0,4 0 0,0-1 1,-2-3-1,4-1 0,-2-4 0,1-3 1,3-1-1,-1-5 0,3 0 1,1-1-1,2-4 0,-2-1 0,4-2 1,0-1-1,-1-6 0,3 2 0,-2-1 0,3-3 0,1-1 1,-4-2-1,3 1 0,3-5 1,-1 5-1,0-5 0,4-4 0,0-2 1,0-2-1,4-3 0,-2-2 0,3 0 1,1-4-1,-5 1 0,3-4 0,7-7 1,0 6-1,-2-6 0,2 3 0,-3-1 1,3-3-2,0-1 2,-1 3-1,-4 2 0,-1-4 0,-1 1 0,3-5 0,-3 4 0,2-1 0,-5-4 0,3-1 0,0 1 0,-1-1 0,-1-1-1,-2-3 1,-2 3 0,4-4 0,-5 1 0,1-1-1,-4-3 1,1 1-1,1-3 1,-2-1-1,1 1 0,-1-2 0,1 0 0,-6 2-1,4 0 0,-6 2 1,0 0-1,-4 5 1,5 0 0,-9 3-1,3 4 2,-4 17-1,2-24 1,-2 24-1,0 0 1,-6-19 0,6 19 0,0 0-1,0 0 1,-18 4 0,18-4 0,-16 17-1,16-17 1,-17 29 0,6-12 0,-2 5 0,4-1 0,0 5 0,-6 1 0,12 4 0,-12 2 0,8 0 1,-4 1-1,3 2 0,-1 2 1,2-2 0,1 0-1,-1-3 1,5-1-1,-1-1 1,3 0 0,-2-3 0,2-3-1,0 1 1,0-2-1,2 0 1,-1-3-1,3-6 0,-6 1 1,8 5-1,-6-21 1,9 30-1,-5-14 0,3 5 1,2-6-1,4 6 0,0-2 1,-13-19-1,31 32 0,-13-23 0,0 1 0,4-3 0,-3-2 0,3 0 0,-2-3 0,2 1 1,-2-1-1,4-4 0,0 1 0,1-3 0,-1-1 1,2-2-1,0 0 0,-1-3 0,1 0 1,-1-2-1,-3-5 0,4 1 0,5 1 0,-3-4 0,-1 2 0,3 1 0,-3-3 0,-1 0 0,1 7 0,1-8 0,-4-1 0,-1 4 0,-2-7 0,1 0 0,-2-2 0,0 4 0,0-8 0,-2 3 0,-1 1 0,-3-3 0,1-2 0,-2 0 0,0-2 0,-2 2 0,0 1 0,-4-3 0,2 4 0,-1-2 0,1 5 0,-7 0 0,7 6 0,-7 2 0,-2 18 0,3-29 0,-3 29 0,-3-15 0,3 15 0,0 0 0,0 0-1,-19 3 1,19-3 0,-18 16 0,18-16-1,-24 27 1,11-6 0,0-1 0,1 1 0,1 3 0,1-2 0,1 4 0,0-2 1,0 4-1,0-3 0,0 1 0,1 0 0,3 0 0,-4 1 0,1-1 0,1 3 0,2-6 0,1 1 0,0-2 1,2 2-1,2-2 0,0-1 0,2-2 0,2 2 0,1-6 0,1 2 1,-1 2-1,-5-19 0,15 31 1,-15-31-1,18 22 1,-18-22-1,24 31 1,-24-31-1,31 24 0,-14-12 1,1-3-1,4 6 0,-2-9 0,8-1 1,-1-4-1,3-2 0,1 1 0,2 0 0,2-5 0,-1-1 0,1 1 0,-2 0 1,4-3-1,-6-4 0,4 1 0,-4 1 0,4-6 0,-4 1 0,2-1 0,0 1 0,-2 0 0,0 1 0,0-5 0,0 2 0,-7 3 0,7-7 1,-1 2-2,-3-1 2,3-3-1,-1 3 0,-3-2 0,1-1 0,6-1 0,-7 0 0,-2 0 0,-2-5 0,1 0 0,-1-1 0,-3-1 0,1 2 0,-4-2 0,-3 4 0,-4-4 0,0 5 0,-1 0 0,-3 6 0,-1-4 0,0 1 0,-4 3 0,1 4 0,-1 1 0,0 15 0,-5-24 0,5 24 0,-9-18 0,9 18 0,0 0 0,-22-10-1,22 10 1,-20-2 0,20 2 0,-22 4 0,22-4 0,-26 10 0,26-10 0,-33 16 0,33-16-1,-27 24 1,27-24 0,-28 29 1,13-10-2,1-2 1,-3 4 0,6-2 0,-3 3 0,-1-1 0,-5 1 1,7 2-2,-5-2 2,-4 4-2,5 0 2,1 5-2,1-4 2,0 1-1,13-2-1,-10-1 1,8 1 0,4-4 0,-2 1 0,2-4 0,-4 0 0,4-1 0,2 1 0,-2 0 0,2-2 0,7 1 1,-3 1-1,5-2 0,-11-17 0,29 26 0,-12-20 0,5 5 1,-4-1-1,0-5 0,6 2 0,0-5 0,0-2 0,1 0 0,1 0 0,2-2 0,1-7 0,4 6 0,2-6 0,-1 1-1,3 3 2,2-4-1,-1 0 0,2-3 0,1 0 0,1-3 0,-2-1 0,1-4 0,-3 3 0,-1-7 0,-1 3 0,-3-1 0,4-4 0,-10 0 0,1 0 0,1-5 0,-5-1 0,2-3 0,-2-1 0,-2 4 0,0-4 0,-6 1 0,2 1 0,3 5 0,-9-1 0,5 8 0,-10-2 0,6 7 0,0 0 0,-13 17 0,29-23 0,-29 23 0,20-15 0,-20 15 0,20-5 0,-20 5 0,0 0 0,17 1-1,-17-1 1,0 0 0,11 21 0,-11-21 0,7 21 0,-7-21 0,8 31 0,-5-13 0,1 0 1,0 6-1,-1 0 0,3 3 1,-1 2-1,1 2 1,1 0-1,0-1 1,3 4 0,1 0-1,1-1 1,3-2 0,0 2-1,3-1 1,0-1-1,3 2 1,-3-4-1,0 2 1,-1-7 0,-3 3-1,-3-1 1,-3 3-1,-3-1 1,-3-6-1,-6 4 0,-3-5 1,-6-1-1,0 1 1,-3-6-1,-2-4 0,-1-1 0,-1 0 0,2-5 0,-4 1 0,3-1 0,-3 0 0,-1-5 1,-1 0-1,-6-3 0,1-3 0,-2-1 0,-2-1 0,-2-4 0,0 2 0,-3-6 0,3 4 0,4-2 0,0 2-1,-2-1 1,2-6 0,3 1 0,2-2 0,3 1 0,1 2 0,3-2-1,3 2 1,3-4 0,13 21-1,-18-26 1,18 26 0,-10-20 0,10 20-1,0-16 1,0 16 0,0 0 0,0 0-1,0 0 1,0 0 0,17 0-1,-17 0 1,16 16 0,-16-16 0,22 22 0,-5-8 0,3-4 0,0 2 0,2 2 1,2-4-1,2 6 0,1-11 0,3 5 1,-3 4-1,2-2 0,6 2 1,2-8-2,1 5 2,-1-6-2,3 5 2,2-5-2,2-5 2,2 0-2,-4-10 1,2 5 0,0-2 0,2-2 1,0-1-2,0-2 1,0 2 0,-1-4 0,-1 4 0,0-7 1,2 1-1,-2-3 0,-3 0 0,1-1 0,0-4 0,-4-2 0,4-3 0,-3-2 0,-4-9 0,-2 2 0,-8-8 0,1 0 0,3-6 0,-3 4 0,-2-4 0,-4-3 0,0 4 0,-2-3 0,4 3 0,-1-6 0,-9-3 0,3-4 0,-2 3-1,3 0 1,-3-2 0,-2 1 0,-2 2-1,1 3 1,-7 6-1,3 4 1,-3 3 0,-3 7-1,0 3 1,0 3 0,2 9 0,-4 3 0,1 3 0,1 16 0,0-17 0,0 17 0,0 0-1,0 0 1,-17 14 0,17-14 0,-16 34-1,3-10 1,0 7 0,0 4 0,0 3 0,-1 1 1,-3 2-1,-3-1 0,-2 3 0,9 0 1,-9 3-1,6-3 1,1 3-1,-1 1 0,-3 3 1,8 0-1,4 1 1,-8 1-1,2-1 0,2 1 0,-1-1 0,1 6 0,3-5 0,1-4 1,1 2-1,3-4 0,-1-5 0,2 0 0,2-8 0,2-4 0,0 2 0,-2-5 0,4-5 0,1-1 0,-1 1 0,-1-2 0,3-2 0,1 0 0,-7-17 0,13 28 0,-13-28 1,17 24-1,-17-24 0,22 19 0,-22-19 0,18 12 0,-18-12 0,0 0 0,31 13 0,-14-13 0,1 6 0,4-10 0,2 8 0,-4-4 0,11-4 0,-5 4 0,-6-2 0,0 2 0,-2-5 0,6 0 0,-7-3 0,3 1 0,-2-4-1,2 1 1,-1-5 0,1-1 0,-2 1 0,-1-1 0,-1-1 0,2-4-1,-1 1 1,-1-1 0,3-3-1,-3-2 1,4-1 0,-3-2-1,-1-4 1,-1 4-1,1-6 1,3 3 0,-3-1-1,3 4 1,-3 0 0,-1 1-1,1 2 1,1 1 0,-4 4 0,-1 0 0,3 1-1,-6-1 1,0 6 0,-1-1 1,-8 16-1,13-26 0,-13 26 0,12-22 0,-12 22 0,0 0 0,8-19 0,-8 19 0,0 0 0,0 0 0,0 0 0,0 0-1,0 0 1,-17 4 0,17-4 0,-16 15 0,16-15 0,-24 24 0,24-24 0,-24 31 0,9-14 0,4 6 0,0-1 0,0 0 0,0-1 0,2 3 0,2 0 0,-2 2 1,0-1-1,1 3 0,1-2 0,3 1 1,-3 1-1,3-1 0,1 1 0,-1-6 0,4 4 0,0-6 0,4 5 0,-3-8 1,5 2-1,-2-2 0,3 0 0,0 0 0,-7-17 0,22 29 0,-22-29 0,28 28 0,-28-28 1,35 22-1,-17-11 1,2-5-1,0 1 1,2-2 0,-2-3-1,4 2 1,-2-6 0,0 2-1,0-4 1,2-1 0,-4-2-1,4-1 1,0 1-1,-2-3 0,0-2 1,2 0-1,-2-4 0,1 2 0,5 1 0,-2-1 0,3-3 0,-2 1 0,5-3 0,1 0 0,0-1 0,-4-1 0,0-3 0,0 2 0,-1-7 0,-1 1 0,-1-3 0,2 0 0,-6 0 0,3 0 0,-3 0 0,2-5 0,-2 9 0,0-2 0,0 3 0,-4 0 0,1 4 0,-3 3 0,-8 2 0,-8 17 0,16-21 0,-16 21 0,0 0 0,0 0 0,0 0 0,0 0 0,0 0 0,0 0 1,0 0-1,-26 17 1,26-17-1,-27 31 1,10-12 0,1 2 0,-2 1 0,1 2 0,1 2 0,5 1 0,-6 3 0,8-3-1,-2 4 1,2-5 0,-2 5-1,5-4 1,1 2-1,1-1 1,2 1-1,2-3 2,2 5-2,2-5 1,1-1-1,3 1 0,-3 0 1,10-4-1,-2 2 0,3-3 0,2-4 0,3 2 1,2-7-1,1 2 0,4-7 0,-1 1 1,2-6-1,3 1 0,-1-3 0,0-3 0,-5 1 1,1-8-1,-1 5 0,-1-6 0,-3 1 0,-3-2 1,1-2-1,-4-1 0,1-2 0,-1-2 0,-5 2 0,6-4 0,-2-3 0,-3 3 0,1-4 0,-4-1 0,1 0 0,-3 0 0,0-1 0,-5-2 0,-2-1 0,2-2 1,-6 2-2,-1 0 1,-1-1 0,-3-2 0,-2 2 0,-4 0 0,-1 4 0,-2-1 0,-1 2 0,-5 2 0,-5 4 0,2 1 0,-5 3 0,1 1-1,0 4 1,0 3 0,2 1 0,-3 4 0,5 1 0,-1 4 0,3 1 0,1 4 0,6 0 0,-2 3 0,3 2 0,17-12 0,-26 29 0,19-13-1,7-16 1,-5 31 0,6-16 0,3 1 0,-4-16 0,17 22 0,-17-22 0,33 19 0,-17-12 0,8-4 1,2-1-1,1-2 0,0 0 0,3 0 0,3-2 0,0-3 0,3-2 0,-1 0 0,0-1 0,-2-1 0,-2-1 0,2-2 0,-3 1 0,-3 1 0,2 2 0,-1-3 0,-1 1 0,4 0 0,2 1 0,-1-1 0,1-1 0,3-1 0,1 0 0,0 0-1,-1 0 2,-1 0-2,-2 0 1,0 4 0,-4 1 0,-1-2 0,-3 4 0,-3 0 0,-1 3 0,-1-1 0,-4 1 0,1 2 0,-17 0 0,27 2 0,-27-2 0,0 0 0,19 13 0,-19-13 0,0 21 0,0-5 0,-8 4 0,3 6 0,1 0 1,-3 5-1,-2 5 0,-1 2 0,1 1 1,-5 4-1,1 2 1,-2 1-1,-1 1 0,-5-3 1,3-1-1,2 0 0,-3-5 1,-1-5-1,4-3 0,-3-4 0,3-2 0,1-6 1,15-18-1,-29 27 0,29-27 0,-20 14 0,20-14 0,0 0 1,0 0-1,0 0 0,0 0 0,0 0 0,-6-19 0,6 19 1,19-26-1,-8 7 0,3-3 0,5-2 0,2-2 0,5-3 0,2-6-1,1-2 1,4-1 0,4-3 0,3-1 0,-3-2 0,-1 2 0,1 1 0,1 0 0,-3 8 0,2 2 0,-2 0 0,-1 2 0,1 7 0,4-2 0,1 3 0,-1-1-1,1 3 2,-2 2-2,1 3 1,1 0 0,-1 6 0,1-1 1,2 4-2,-2 0 2,1 5-1,-1 1 0,0 3 0,-1 1 0,-4 2 0,-4 3-1,-2 1 1,-5 4 0,-4 0 0,-2 4 0,-5 2 0,-2 3 0,-5 2 1,-4 1-1,-4 6 0,-4-2 0,-1 0 0,-8 3 0,1-1 0,-5 3 1,-1-3-1,-2-1 0,-2-3 0,1 2 1,1 0-1,-2-1 0,5-5 0,1-1 1,2 0-1,1-1 0,2 1 0,4-4 0,3 3 1,3-8-1,1 1 0,4-1 0,-2-15 0,7 26 0,-7-26 0,13 19 1,-13-19-1,18 10 0,-18-10 0,24 2 0,-24-2 0,31 0 0,-11-5 1,1 0-1,1-2 0,3-2 0,3-3 0,-1 2 0,6-6 0,2 1 0,2-1 0,-1-1 0,3-2 0,1 0 0,-1-3 0,1 0 0,2-6 0,-3 2 0,3-3 0,-2-3 0,4-4 0,2-4 0,-2 2 0,-4-8 0,2-1 0,4 1 0,-4 0 0,-1 4 1,-7 1-2,-1 0 2,-5 8-2,1 4 2,-3 3-2,-6 2 2,2 5-2,-6 4 1,6 1 0,-5 4 0,1 1 0,-18 9 0,26-12 0,-26 12 0,22-5 0,-22 5-1,0 0 1,13 15 0,-13-15 0,0 30 0,3-10 0,-1 6 0,2 3 0,1 4 0,6 3 1,2 3-1,4 4 0,7 4 0,1 1 1,1 4-1,3 4 1,0-4-1,1-1 1,-5 1-1,-1-4 0,-5 0 1,-7-5-1,-1-2 0,-5-5 1,-6-5-1,-7 0 0,-6-5 1,-2-5-1,-5-6 0,-2 4 0,-4-3 1,-3-4-1,-4 0 0,4-9 0,-4-3 1,0 0-1,0 0 0,-2-10 0,2-1 0,-7 1 0,-1-5-1,-3 1 2,0 2-2,4-2 2,-4-3-2,2 3 1,2-3 0,1 2 0,6-1 0,4 1 0,3 3 0,2-2 0,2 5 0,6-1 0,16 10-1,-20-12 1,20 12 0,0 0 0,0 0 0,0 0-1,0 0 1,0 0 0,0 0 0,18 19 0,-2-14 0,8 2 0,2 0 0,7-2 0,7 3 0,2-1 0,8-2 0,3 4 0,4-4 0,1 6 0,5-6 1,1 0-2,2 0 2,-4-2-1,8-1 0,-1-2 0,5-5 0,1 0 0,0-2 1,4-3-1,1-2 0,8-4 0,-3-1 1,5-2-1,1-2 1,3-1-1,1-4 0,4 2 0,2-2 1,-4-1-1,-6 1 0,-1-1 0,-7 1 0,-10-2 0,-9 8 0,-13 3 0,-14-2 0,-8 7 0,-7 3 0,-22 9 0,22-15 0,-22 15-1,0 0 0,0 0-1,-16-12-3,-10 10-3,1-8-14,-18 4-14,-21-4 0,-11-5-2,-22-3 3</inkml:trace>
  <inkml:trace contextRef="#ctx0" brushRef="#br0" timeOffset="31.1999">6217 2172 21,'0'0'14,"0"0"0,0 0-2,19 3-1,5-6-2,5 1-1,13-5-1,9 4 0,17-7-1,7-1 0,10-4 0,-1-1-2,2-1 0,9 3 0,1-6-2,-7 3 0,-1-6-1,-2 4 0,-1 0 0,-10-1-1,2 4 1,-9-1-1,-8 3 0,-5 1 0,-9 6 0,-6-2-3,-10 4-4,-8 0-15,1-2-8,-23 7 1,21-10-1</inkml:trace>
  <inkml:trace contextRef="#ctx0" brushRef="#br0" timeOffset="32.2001">8050 1112 21,'-18'5'23,"-4"5"-8,1 5-3,5-1-1,5 5-2,11-19-3,-2 21-2,2-21-1,22 5-1,-2-9 0,-1-2-1,3-6 0,-22 12-1,27-30 1,-21 13-1,-10-2 0,-7 2 0,-6 2 0,-8 4 0,-3 3 0,-3 4-1,-4 4-4,-5 0-18,20 4-3,-2 3 1,22-7-2</inkml:trace>
</inkml:ink>
</file>

<file path=ppt/ink/ink2.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9-11T09:56:34.585"/>
    </inkml:context>
    <inkml:brush xml:id="br0">
      <inkml:brushProperty name="width" value="0.24694" units="cm"/>
      <inkml:brushProperty name="height" value="0.10583" units="cm"/>
      <inkml:brushProperty name="color" value="#1FAECD"/>
      <inkml:brushProperty name="fitToCurve" value="1"/>
      <inkml:brushProperty name="ignorePressure" value="1"/>
    </inkml:brush>
  </inkml:definitions>
  <inkml:trace contextRef="#ctx0" brushRef="#br0">0 906 10,'0'0'14,"-7"-17"0,7 17-2,0-17-1,0 17-2,7-26-1,3 10 0,1 1-1,6-6-1,-17 21 0,39-36-1,-24 12 0,19-4 0,-11 4 0,7-7 0,-4 6-1,6-6-1,0 5 1,3-10-2,3 3 1,5-1-1,2-2-1,4 0 1,0-1 0,7 0-1,2 1 0,2 3 1,-2 2-1,2 0 0,-2 2 0,4 5 0,-5 3 0,-1-3 0,-2 7-1,1-4 0,5 11 1,-2-6 0,4 6-1,-4 0 0,2 5 1,0 5-1,2 0 0,-4 3 1,-3 4-1,1 3 0,-2 4 0,-5 3 0,7 4 0,-7-1 1,0 5-1,0-1 0,-2 5 0,-4 0 2,-4 0-2,-1 0 0,-10 8 0,0-1 0,-7-2 1,-1 6-1,-5-1 0,-2-3 1,-7 4-1,-2 1 0,-2-3 1,1 3-1,-6 4 0,-1 0 1,-4-2-1,-1 6 0,-2 0 1,1-3-1,-3 0 1,-4 1-1,-3-4 0,-1 1 1,2-6-1,-3 4 1,-3-3-1,-1-3 1,-2 7-1,0-2 0,2 2 1,-4-3-1,-4-2 0,2 0 1,2-1-1,-2-6 0,0-1 0,2-1 1,-4-3-1,4-2 0,-2 0 1,2-2-1,0-1 0,-5 1 1,5-3-1,3 0 1,-6 0-1,6-2 0,-3-2 1,2 4-1,0-1 0,0 1 1,-2 3-1,0-2 0,0-1 0,2 2 1,-2 3-1,3-3 0,-3-1 0,0 1 0,4-2 0,2 3 0,-4 1 0,1 1 1,-1-2-1,0 2 0,4-2 0,1 6 0,-1-4 1,1 5-1,1-1 0,3-1 0,-2 2 0,1 2 0,1 0 1,0 2-1,2 1 0,0-3 0,-1 2 0,6 1 1,1-3-1,2 2 0,3 1 0,2-6 0,-1 3 1,1 0-1,8 1 0,-4-1 0,2-3 0,1 6 1,-1-3-1,2-3 0,0 1 0,1-1 0,-1-6 0,-2 2-1,7-3-1,-5-6-1,-4-15-4,23 26-3,3-21-12,-4 5-15,-3 1 0,2-1 1,-2 5 1</inkml:trace>
  <inkml:trace contextRef="#ctx0" brushRef="#br0" timeOffset="1">736 4516 14,'0'0'13,"7"-15"0,-7 15 0,0 0-2,-3-17-1,3 17 1,0 0-3,-10-16 0,10 16-1,0 0-1,-13-17-1,13 17 0,0 0-1,-28-2 0,28 2-1,-21 5-1,21-5 0,-22 16 0,22-16-1,-19 21 0,19-21 0,-19 25 0,19-25 0,-15 31 0,15-31 0,-11 31 0,11-15-1,0-16 1,0 25-1,0-25 1,9 26-1,-9-26 0,15 21 0,-15-21 0,21 15 1,-21-15-1,26 16 0,-26-16 0,32 5 0,-32-5 0,36-2 0,-14-1 1,-3-4-1,2-2 0,-1 4 0,-1-7 0,0 4 0,-19 8 1,32-21-1,-32 21 0,28-22 0,-28 22 0,19-31 0,-19 31 0,13-30 0,-13 30 0,4-29 1,-4 29-1,-4-27 0,4 27 0,-11-28 0,11 28 1,-19-19-1,19 19 0,-25-19 0,25 19 1,-28-7-1,28 7 0,-32 2 0,32-2 0,-35 9 1,35-9-1,-30 17 0,30-17 1,-32 29-1,32-29 0,-25 31 1,14-12-1,2 2 1,3 1-1,2-1 1,-1-2-1,7-2 0,-2-2 1,7 1-1,-7-16 0,15 24 0,-15-24 1,21 15-1,-21-15 0,24 7 0,-24-7 0,28-5 0,-28 5 0,34-12 1,-34 12-1,32-16 0,-32 16 0,34-20 0,-34 20 0,26-26 1,-26 26-1,23-26 0,-16 11 0,-5-1 0,0-1 0,-6 0 1,0 1-1,4 16 0,-15-27 0,15 27 0,-28-21 0,28 21 0,-30-13 0,11 9 0,19 4 0,-37 4 0,16 1 0,1 0 0,20-5 0,-34 21 0,15-6 0,2 0 0,4 1 0,-2 5 0,6-3 0,7 3 0,-4 0 0,6-21 0,4 26 0,-4-26 1,19 22-2,-19-22 2,30 8-1,-30-8 0,35-3 0,-14-2 0,-21 5 0,32-12 0,-32 12 0,30-21 0,-30 21 0,17-24 0,-17 24 2,2-26-2,-2 26 0,-12-15 0,12 15 0,-24-10 0,24 10 1,-30-6-1,30 6 0,-39 6 0,20-3 0,0 4-1,0 3 1,19-10 0,-30 16-3,30-16-1,-24 24-7,24-24-16,-8 22-7,8-22-1,0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9B07D80-619B-4BF9-802C-F47C754D9B9F}" type="slidenum">
              <a:rPr lang="en-US" altLang="zh-CN"/>
              <a:pPr/>
              <a:t>‹#›</a:t>
            </a:fld>
            <a:endParaRPr lang="en-US" altLang="zh-CN"/>
          </a:p>
        </p:txBody>
      </p:sp>
    </p:spTree>
    <p:extLst>
      <p:ext uri="{BB962C8B-B14F-4D97-AF65-F5344CB8AC3E}">
        <p14:creationId xmlns:p14="http://schemas.microsoft.com/office/powerpoint/2010/main" val="25358819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zh-CN"/>
              <a:t>(C) National Centre for Software Technology</a:t>
            </a:r>
          </a:p>
        </p:txBody>
      </p:sp>
      <p:sp>
        <p:nvSpPr>
          <p:cNvPr id="5" name="Rectangle 3"/>
          <p:cNvSpPr>
            <a:spLocks noGrp="1" noChangeArrowheads="1"/>
          </p:cNvSpPr>
          <p:nvPr>
            <p:ph type="dt" idx="1"/>
          </p:nvPr>
        </p:nvSpPr>
        <p:spPr>
          <a:ln/>
        </p:spPr>
        <p:txBody>
          <a:bodyPr/>
          <a:lstStyle/>
          <a:p>
            <a:fld id="{9E791008-CA0E-4856-9B13-3F707877A708}" type="datetime4">
              <a:rPr lang="en-US"/>
              <a:pPr/>
              <a:t>March 1, 2017</a:t>
            </a:fld>
            <a:endParaRPr lang="en-GB" altLang="zh-CN"/>
          </a:p>
        </p:txBody>
      </p:sp>
      <p:sp>
        <p:nvSpPr>
          <p:cNvPr id="6" name="Rectangle 6"/>
          <p:cNvSpPr>
            <a:spLocks noGrp="1" noChangeArrowheads="1"/>
          </p:cNvSpPr>
          <p:nvPr>
            <p:ph type="ftr" sz="quarter" idx="4"/>
          </p:nvPr>
        </p:nvSpPr>
        <p:spPr>
          <a:ln/>
        </p:spPr>
        <p:txBody>
          <a:bodyPr/>
          <a:lstStyle/>
          <a:p>
            <a:r>
              <a:rPr lang="en-GB" altLang="zh-CN"/>
              <a:t>Object Oriented Analysis and Design</a:t>
            </a:r>
          </a:p>
        </p:txBody>
      </p:sp>
      <p:sp>
        <p:nvSpPr>
          <p:cNvPr id="7" name="Rectangle 7"/>
          <p:cNvSpPr>
            <a:spLocks noGrp="1" noChangeArrowheads="1"/>
          </p:cNvSpPr>
          <p:nvPr>
            <p:ph type="sldNum" sz="quarter" idx="5"/>
          </p:nvPr>
        </p:nvSpPr>
        <p:spPr>
          <a:ln/>
        </p:spPr>
        <p:txBody>
          <a:bodyPr/>
          <a:lstStyle/>
          <a:p>
            <a:fld id="{CFAF7B85-A094-4BE5-9DD4-58C58159D2E3}" type="slidenum">
              <a:rPr lang="en-GB" altLang="zh-CN"/>
              <a:pPr/>
              <a:t>11</a:t>
            </a:fld>
            <a:endParaRPr lang="en-GB"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t>Choose your model well:</a:t>
            </a:r>
          </a:p>
          <a:p>
            <a:r>
              <a:rPr lang="en-US"/>
              <a:t>ER Model is best-suited for modeling databases (DB Design). SSAD will yield an algorithmic-centered solution</a:t>
            </a:r>
          </a:p>
          <a:p>
            <a:r>
              <a:rPr lang="en-US"/>
              <a:t>OOAD will yield object-centered solution</a:t>
            </a:r>
          </a:p>
          <a:p>
            <a:endParaRPr lang="en-US"/>
          </a:p>
          <a:p>
            <a:r>
              <a:rPr lang="en-US"/>
              <a:t>Granularities:</a:t>
            </a:r>
          </a:p>
          <a:p>
            <a:r>
              <a:rPr lang="en-US"/>
              <a:t>The bird's-eye view is as important as the fine-grained view. Different groups of interested parties will employ/use different views at different times.</a:t>
            </a:r>
          </a:p>
          <a:p>
            <a:endParaRPr lang="en-US"/>
          </a:p>
          <a:p>
            <a:r>
              <a:rPr lang="en-US"/>
              <a:t>Connected to reality:</a:t>
            </a:r>
          </a:p>
          <a:p>
            <a:r>
              <a:rPr lang="en-US"/>
              <a:t>very often it helps to make simplifying assumptions, but in "simplifying" one has to do judiciously</a:t>
            </a:r>
          </a:p>
          <a:p>
            <a:r>
              <a:rPr lang="en-US"/>
              <a:t>e.g. assuming a dedicated telephone link may be o.k. in some cases, disastrous in others</a:t>
            </a:r>
          </a:p>
          <a:p>
            <a:endParaRPr lang="en-US"/>
          </a:p>
          <a:p>
            <a:r>
              <a:rPr lang="en-US"/>
              <a:t>No single model suffices:</a:t>
            </a:r>
          </a:p>
          <a:p>
            <a:r>
              <a:rPr lang="en-US"/>
              <a:t>Analysis and Designs have several dimensions - structural, temporal, behavioral - a single model hardly ever suffices to capture them all.</a:t>
            </a:r>
          </a:p>
          <a:p>
            <a:endParaRPr lang="en-US"/>
          </a:p>
        </p:txBody>
      </p:sp>
    </p:spTree>
    <p:extLst>
      <p:ext uri="{BB962C8B-B14F-4D97-AF65-F5344CB8AC3E}">
        <p14:creationId xmlns:p14="http://schemas.microsoft.com/office/powerpoint/2010/main" val="141371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zh-CN"/>
              <a:t>(C) National Centre for Software Technology</a:t>
            </a:r>
          </a:p>
        </p:txBody>
      </p:sp>
      <p:sp>
        <p:nvSpPr>
          <p:cNvPr id="5" name="Rectangle 3"/>
          <p:cNvSpPr>
            <a:spLocks noGrp="1" noChangeArrowheads="1"/>
          </p:cNvSpPr>
          <p:nvPr>
            <p:ph type="dt" idx="1"/>
          </p:nvPr>
        </p:nvSpPr>
        <p:spPr>
          <a:ln/>
        </p:spPr>
        <p:txBody>
          <a:bodyPr/>
          <a:lstStyle/>
          <a:p>
            <a:fld id="{A22CB76F-2063-408D-B3CB-13D92D8772D5}" type="datetime4">
              <a:rPr lang="en-US"/>
              <a:pPr/>
              <a:t>March 1, 2017</a:t>
            </a:fld>
            <a:endParaRPr lang="en-GB" altLang="zh-CN"/>
          </a:p>
        </p:txBody>
      </p:sp>
      <p:sp>
        <p:nvSpPr>
          <p:cNvPr id="6" name="Rectangle 6"/>
          <p:cNvSpPr>
            <a:spLocks noGrp="1" noChangeArrowheads="1"/>
          </p:cNvSpPr>
          <p:nvPr>
            <p:ph type="ftr" sz="quarter" idx="4"/>
          </p:nvPr>
        </p:nvSpPr>
        <p:spPr>
          <a:ln/>
        </p:spPr>
        <p:txBody>
          <a:bodyPr/>
          <a:lstStyle/>
          <a:p>
            <a:r>
              <a:rPr lang="en-GB" altLang="zh-CN"/>
              <a:t>Object Oriented Analysis and Design</a:t>
            </a:r>
          </a:p>
        </p:txBody>
      </p:sp>
      <p:sp>
        <p:nvSpPr>
          <p:cNvPr id="7" name="Rectangle 7"/>
          <p:cNvSpPr>
            <a:spLocks noGrp="1" noChangeArrowheads="1"/>
          </p:cNvSpPr>
          <p:nvPr>
            <p:ph type="sldNum" sz="quarter" idx="5"/>
          </p:nvPr>
        </p:nvSpPr>
        <p:spPr>
          <a:ln/>
        </p:spPr>
        <p:txBody>
          <a:bodyPr/>
          <a:lstStyle/>
          <a:p>
            <a:fld id="{E6E8A04D-7DAE-43A7-A1A2-629A6DBCB368}" type="slidenum">
              <a:rPr lang="en-GB" altLang="zh-CN"/>
              <a:pPr/>
              <a:t>12</a:t>
            </a:fld>
            <a:endParaRPr lang="en-GB"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Choose your model well:</a:t>
            </a:r>
          </a:p>
          <a:p>
            <a:r>
              <a:rPr lang="en-US"/>
              <a:t>ER Model is best-suited for modeling databases (DB Design). SSAD will yield an algorithmic-centered solution</a:t>
            </a:r>
          </a:p>
          <a:p>
            <a:r>
              <a:rPr lang="en-US"/>
              <a:t>OOAD will yield object-centered solution</a:t>
            </a:r>
          </a:p>
          <a:p>
            <a:endParaRPr lang="en-US"/>
          </a:p>
          <a:p>
            <a:r>
              <a:rPr lang="en-US"/>
              <a:t>Granularities:</a:t>
            </a:r>
          </a:p>
          <a:p>
            <a:r>
              <a:rPr lang="en-US"/>
              <a:t>The bird's-eye view is as important as the fine-grained view. Different groups of interested parties will employ/use different views at different times.</a:t>
            </a:r>
          </a:p>
          <a:p>
            <a:endParaRPr lang="en-US"/>
          </a:p>
          <a:p>
            <a:r>
              <a:rPr lang="en-US"/>
              <a:t>Connected to reality:</a:t>
            </a:r>
          </a:p>
          <a:p>
            <a:r>
              <a:rPr lang="en-US"/>
              <a:t>very often it helps to make simplifying assumptions, but in "sampling" one has to do judiciously</a:t>
            </a:r>
          </a:p>
          <a:p>
            <a:r>
              <a:rPr lang="en-US"/>
              <a:t>e.g. assuming a dedicated telephone link may be o.k. in some cases, disastrous in others</a:t>
            </a:r>
          </a:p>
          <a:p>
            <a:endParaRPr lang="en-US"/>
          </a:p>
          <a:p>
            <a:r>
              <a:rPr lang="en-US"/>
              <a:t>No single model suffices:</a:t>
            </a:r>
          </a:p>
          <a:p>
            <a:r>
              <a:rPr lang="en-US"/>
              <a:t>Analysis and Designs have several dimensions - structural, temporal, behavioral - a single model hardly ever suffices to capture them all.</a:t>
            </a:r>
          </a:p>
          <a:p>
            <a:endParaRPr lang="en-US"/>
          </a:p>
        </p:txBody>
      </p:sp>
    </p:spTree>
    <p:extLst>
      <p:ext uri="{BB962C8B-B14F-4D97-AF65-F5344CB8AC3E}">
        <p14:creationId xmlns:p14="http://schemas.microsoft.com/office/powerpoint/2010/main" val="213915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FB9BE1-4183-4BC5-A7AF-64F5E51FD959}" type="slidenum">
              <a:rPr lang="en-US" altLang="zh-CN"/>
              <a:pPr/>
              <a:t>23</a:t>
            </a:fld>
            <a:endParaRPr lang="en-US" altLang="zh-CN"/>
          </a:p>
        </p:txBody>
      </p:sp>
      <p:sp>
        <p:nvSpPr>
          <p:cNvPr id="135170" name="Rectangle 2"/>
          <p:cNvSpPr>
            <a:spLocks noGrp="1" noRot="1" noChangeAspect="1" noChangeArrowheads="1"/>
          </p:cNvSpPr>
          <p:nvPr>
            <p:ph type="sldImg"/>
          </p:nvPr>
        </p:nvSpPr>
        <p:spPr bwMode="auto">
          <a:xfrm>
            <a:off x="1409700" y="920750"/>
            <a:ext cx="4038600" cy="3028950"/>
          </a:xfrm>
          <a:prstGeom prst="rect">
            <a:avLst/>
          </a:prstGeom>
          <a:noFill/>
          <a:ln w="12700" cap="flat">
            <a:solidFill>
              <a:schemeClr val="tx1"/>
            </a:solidFill>
            <a:miter lim="800000"/>
            <a:headEnd/>
            <a:tailEnd/>
          </a:ln>
        </p:spPr>
      </p:sp>
      <p:sp>
        <p:nvSpPr>
          <p:cNvPr id="135171"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Tree>
    <p:extLst>
      <p:ext uri="{BB962C8B-B14F-4D97-AF65-F5344CB8AC3E}">
        <p14:creationId xmlns:p14="http://schemas.microsoft.com/office/powerpoint/2010/main" val="2360335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CE2E0A07-2B26-4473-8E59-7E5EA7D07096}"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endParaRPr lang="en-US" altLang="zh-CN"/>
          </a:p>
        </p:txBody>
      </p:sp>
      <p:sp>
        <p:nvSpPr>
          <p:cNvPr id="8" name="页脚占位符 7"/>
          <p:cNvSpPr>
            <a:spLocks noGrp="1"/>
          </p:cNvSpPr>
          <p:nvPr>
            <p:ph type="ftr" sz="quarter" idx="11"/>
          </p:nvPr>
        </p:nvSpPr>
        <p:spPr/>
        <p:txBody>
          <a:bodyPr/>
          <a:lstStyle>
            <a:extLst/>
          </a:lstStyle>
          <a:p>
            <a:endParaRPr lang="en-US" altLang="zh-CN"/>
          </a:p>
        </p:txBody>
      </p:sp>
      <p:sp>
        <p:nvSpPr>
          <p:cNvPr id="9" name="灯片编号占位符 8"/>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endParaRPr lang="en-US" altLang="zh-CN"/>
          </a:p>
        </p:txBody>
      </p:sp>
      <p:sp>
        <p:nvSpPr>
          <p:cNvPr id="4" name="页脚占位符 3"/>
          <p:cNvSpPr>
            <a:spLocks noGrp="1"/>
          </p:cNvSpPr>
          <p:nvPr>
            <p:ph type="ftr" sz="quarter" idx="11"/>
          </p:nvPr>
        </p:nvSpPr>
        <p:spPr/>
        <p:txBody>
          <a:bodyPr/>
          <a:lstStyle>
            <a:extLst/>
          </a:lstStyle>
          <a:p>
            <a:endParaRPr lang="en-US" altLang="zh-CN"/>
          </a:p>
        </p:txBody>
      </p:sp>
      <p:sp>
        <p:nvSpPr>
          <p:cNvPr id="5" name="灯片编号占位符 4"/>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endParaRPr lang="en-US" altLang="zh-CN"/>
          </a:p>
        </p:txBody>
      </p:sp>
      <p:sp>
        <p:nvSpPr>
          <p:cNvPr id="3" name="页脚占位符 2"/>
          <p:cNvSpPr>
            <a:spLocks noGrp="1"/>
          </p:cNvSpPr>
          <p:nvPr>
            <p:ph type="ftr" sz="quarter" idx="11"/>
          </p:nvPr>
        </p:nvSpPr>
        <p:spPr/>
        <p:txBody>
          <a:bodyPr/>
          <a:lstStyle>
            <a:extLst/>
          </a:lstStyle>
          <a:p>
            <a:endParaRPr lang="en-US" altLang="zh-CN"/>
          </a:p>
        </p:txBody>
      </p:sp>
      <p:sp>
        <p:nvSpPr>
          <p:cNvPr id="4" name="灯片编号占位符 3"/>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CE2E0A07-2B26-4473-8E59-7E5EA7D07096}"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CE2E0A07-2B26-4473-8E59-7E5EA7D07096}" type="slidenum">
              <a:rPr lang="en-US" altLang="zh-CN"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E2E0A07-2B26-4473-8E59-7E5EA7D07096}"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hina-pub.com/computers/common/info.asp?id=3094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omg.org/technology/documents/formal/uml.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ail.tongji.edu.cn/coremail/XT3/pab/view.jsp?sid=CArYVAbbPGzMKimpbtbbfDDsVXLkvsBi&amp;totalCount=14&amp;view_no=12&amp;puid=62&amp;gid=4&amp;pabType=" TargetMode="External"/><Relationship Id="rId2" Type="http://schemas.openxmlformats.org/officeDocument/2006/relationships/hyperlink" Target="https://mail.tongji.edu.cn/coremail/XT3/pab/view.jsp?sid=CArYVAbbPGzMKimpbtbbfDDsVXLkvsBi&amp;totalCount=10&amp;view_no=2&amp;puid=29&amp;gid=0&amp;pabTyp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40568" y="2924944"/>
            <a:ext cx="8915400" cy="720725"/>
          </a:xfrm>
        </p:spPr>
        <p:txBody>
          <a:bodyPr>
            <a:normAutofit fontScale="90000"/>
          </a:bodyPr>
          <a:lstStyle/>
          <a:p>
            <a:r>
              <a:rPr lang="en-US" altLang="zh-CN" sz="5600" b="1" dirty="0">
                <a:latin typeface="Arial" charset="0"/>
                <a:ea typeface="Gungsuh" pitchFamily="18" charset="-127"/>
              </a:rPr>
              <a:t>Object-Oriented Analysis and </a:t>
            </a:r>
            <a:r>
              <a:rPr lang="en-US" altLang="zh-CN" sz="5600" b="1" dirty="0" smtClean="0">
                <a:latin typeface="Arial" charset="0"/>
                <a:ea typeface="Gungsuh" pitchFamily="18" charset="-127"/>
              </a:rPr>
              <a:t>Design with UML</a:t>
            </a:r>
            <a:r>
              <a:rPr lang="en-US" altLang="zh-CN" sz="5600" b="1" dirty="0">
                <a:latin typeface="Arial" charset="0"/>
                <a:ea typeface="Gungsuh" pitchFamily="18" charset="-127"/>
              </a:rPr>
              <a:t/>
            </a:r>
            <a:br>
              <a:rPr lang="en-US" altLang="zh-CN" sz="5600" b="1" dirty="0">
                <a:latin typeface="Arial" charset="0"/>
                <a:ea typeface="Gungsuh" pitchFamily="18" charset="-127"/>
              </a:rPr>
            </a:br>
            <a:r>
              <a:rPr lang="en-US" altLang="zh-CN" sz="5600" b="1" dirty="0" smtClean="0">
                <a:latin typeface="Arial" charset="0"/>
                <a:ea typeface="Gungsuh" pitchFamily="18" charset="-127"/>
              </a:rPr>
              <a:t>         </a:t>
            </a:r>
            <a:endParaRPr lang="en-US" altLang="zh-CN" sz="2600" b="1" dirty="0">
              <a:latin typeface="Arial" charset="0"/>
              <a:ea typeface="Gungsuh" pitchFamily="18" charset="-127"/>
            </a:endParaRPr>
          </a:p>
        </p:txBody>
      </p:sp>
      <p:sp>
        <p:nvSpPr>
          <p:cNvPr id="2051" name="Rectangle 3"/>
          <p:cNvSpPr>
            <a:spLocks noGrp="1" noChangeArrowheads="1"/>
          </p:cNvSpPr>
          <p:nvPr>
            <p:ph type="subTitle" idx="1"/>
          </p:nvPr>
        </p:nvSpPr>
        <p:spPr>
          <a:xfrm>
            <a:off x="2123728" y="4149725"/>
            <a:ext cx="4876800" cy="936625"/>
          </a:xfrm>
        </p:spPr>
        <p:txBody>
          <a:bodyPr>
            <a:normAutofit/>
          </a:bodyPr>
          <a:lstStyle/>
          <a:p>
            <a:pPr>
              <a:lnSpc>
                <a:spcPct val="80000"/>
              </a:lnSpc>
            </a:pPr>
            <a:r>
              <a:rPr lang="en-US" altLang="zh-CN" sz="3400" dirty="0"/>
              <a:t>Lecture1 Introduction</a:t>
            </a:r>
          </a:p>
          <a:p>
            <a:r>
              <a:rPr lang="en-US" altLang="zh-CN" sz="2100" dirty="0"/>
              <a:t> </a:t>
            </a:r>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Why Model ?</a:t>
            </a:r>
          </a:p>
        </p:txBody>
      </p:sp>
      <p:sp>
        <p:nvSpPr>
          <p:cNvPr id="81923" name="Rectangle 3"/>
          <p:cNvSpPr>
            <a:spLocks noGrp="1" noChangeArrowheads="1"/>
          </p:cNvSpPr>
          <p:nvPr>
            <p:ph type="body" idx="1"/>
          </p:nvPr>
        </p:nvSpPr>
        <p:spPr>
          <a:xfrm>
            <a:off x="539552" y="1484784"/>
            <a:ext cx="8077200" cy="4724400"/>
          </a:xfrm>
        </p:spPr>
        <p:txBody>
          <a:bodyPr/>
          <a:lstStyle/>
          <a:p>
            <a:r>
              <a:rPr lang="en-GB" altLang="zh-CN" dirty="0">
                <a:ea typeface="宋体" pitchFamily="2" charset="-122"/>
              </a:rPr>
              <a:t>Analyse</a:t>
            </a:r>
            <a:r>
              <a:rPr lang="en-US" dirty="0">
                <a:ea typeface="宋体" pitchFamily="2" charset="-122"/>
              </a:rPr>
              <a:t> the problem-domain</a:t>
            </a:r>
          </a:p>
          <a:p>
            <a:pPr marL="915988" lvl="1" indent="-458788"/>
            <a:r>
              <a:rPr lang="en-US" dirty="0"/>
              <a:t>simplify reality</a:t>
            </a:r>
          </a:p>
          <a:p>
            <a:pPr marL="915988" lvl="1" indent="-458788"/>
            <a:r>
              <a:rPr lang="en-US" dirty="0"/>
              <a:t>capture requirements</a:t>
            </a:r>
          </a:p>
          <a:p>
            <a:pPr marL="915988" lvl="1" indent="-458788"/>
            <a:r>
              <a:rPr lang="en-US" dirty="0"/>
              <a:t>visualize the system in its entirety</a:t>
            </a:r>
          </a:p>
          <a:p>
            <a:pPr marL="915988" lvl="1" indent="-458788"/>
            <a:r>
              <a:rPr lang="en-US" dirty="0"/>
              <a:t>specify the structure and/or </a:t>
            </a:r>
            <a:r>
              <a:rPr lang="en-GB" altLang="zh-CN" dirty="0">
                <a:ea typeface="宋体" charset="-122"/>
              </a:rPr>
              <a:t>behaviour</a:t>
            </a:r>
            <a:r>
              <a:rPr lang="en-US" dirty="0"/>
              <a:t> of the system</a:t>
            </a:r>
          </a:p>
          <a:p>
            <a:endParaRPr lang="en-US" dirty="0" smtClean="0">
              <a:ea typeface="宋体" pitchFamily="2" charset="-122"/>
            </a:endParaRPr>
          </a:p>
          <a:p>
            <a:r>
              <a:rPr lang="en-US" dirty="0" smtClean="0">
                <a:ea typeface="宋体" pitchFamily="2" charset="-122"/>
              </a:rPr>
              <a:t>Design </a:t>
            </a:r>
            <a:r>
              <a:rPr lang="en-US" dirty="0">
                <a:ea typeface="宋体" pitchFamily="2" charset="-122"/>
              </a:rPr>
              <a:t>the solution</a:t>
            </a:r>
          </a:p>
          <a:p>
            <a:pPr marL="915988" lvl="1" indent="-458788">
              <a:spcBef>
                <a:spcPct val="0"/>
              </a:spcBef>
            </a:pPr>
            <a:r>
              <a:rPr lang="en-US" dirty="0"/>
              <a:t>document the solution - in terms of its structure, </a:t>
            </a:r>
            <a:r>
              <a:rPr lang="en-US" dirty="0" smtClean="0"/>
              <a:t>behavior</a:t>
            </a:r>
            <a:r>
              <a:rPr lang="en-US" dirty="0"/>
              <a:t>, etc.</a:t>
            </a:r>
          </a:p>
        </p:txBody>
      </p:sp>
    </p:spTree>
    <p:extLst>
      <p:ext uri="{BB962C8B-B14F-4D97-AF65-F5344CB8AC3E}">
        <p14:creationId xmlns:p14="http://schemas.microsoft.com/office/powerpoint/2010/main" val="4095426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Principles of Modeling</a:t>
            </a:r>
          </a:p>
        </p:txBody>
      </p:sp>
      <p:sp>
        <p:nvSpPr>
          <p:cNvPr id="82947" name="Rectangle 3"/>
          <p:cNvSpPr>
            <a:spLocks noGrp="1" noChangeArrowheads="1"/>
          </p:cNvSpPr>
          <p:nvPr>
            <p:ph type="body" idx="1"/>
          </p:nvPr>
        </p:nvSpPr>
        <p:spPr>
          <a:xfrm>
            <a:off x="395536" y="1412776"/>
            <a:ext cx="8363272" cy="4857328"/>
          </a:xfrm>
          <a:noFill/>
          <a:ln/>
        </p:spPr>
        <p:txBody>
          <a:bodyPr>
            <a:normAutofit/>
          </a:bodyPr>
          <a:lstStyle/>
          <a:p>
            <a:pPr>
              <a:spcBef>
                <a:spcPct val="60000"/>
              </a:spcBef>
            </a:pPr>
            <a:r>
              <a:rPr lang="en-US" dirty="0">
                <a:solidFill>
                  <a:srgbClr val="FF0000"/>
                </a:solidFill>
              </a:rPr>
              <a:t>Choose your model well </a:t>
            </a:r>
            <a:r>
              <a:rPr lang="en-US" dirty="0"/>
              <a:t>- </a:t>
            </a:r>
            <a:r>
              <a:rPr lang="en-US" sz="2400" i="1" dirty="0">
                <a:latin typeface="Times New Roman" pitchFamily="18" charset="0"/>
              </a:rPr>
              <a:t>the choice of model profoundly impacts the analysis of the problem and the design of the solution.</a:t>
            </a:r>
            <a:endParaRPr lang="en-US" i="1" dirty="0">
              <a:latin typeface="Times New Roman" pitchFamily="18" charset="0"/>
            </a:endParaRPr>
          </a:p>
          <a:p>
            <a:pPr>
              <a:spcBef>
                <a:spcPct val="60000"/>
              </a:spcBef>
            </a:pPr>
            <a:r>
              <a:rPr lang="en-US" dirty="0">
                <a:solidFill>
                  <a:srgbClr val="FF0000"/>
                </a:solidFill>
              </a:rPr>
              <a:t>Every model may be expressed at different levels of precision </a:t>
            </a:r>
            <a:r>
              <a:rPr lang="en-US" dirty="0"/>
              <a:t>- </a:t>
            </a:r>
            <a:r>
              <a:rPr lang="en-US" sz="2400" i="1" dirty="0">
                <a:latin typeface="Times New Roman" pitchFamily="18" charset="0"/>
              </a:rPr>
              <a:t>the same model can be scaled up (or down) to different granularities.</a:t>
            </a:r>
          </a:p>
          <a:p>
            <a:pPr>
              <a:spcBef>
                <a:spcPct val="60000"/>
              </a:spcBef>
            </a:pPr>
            <a:r>
              <a:rPr lang="en-US" dirty="0">
                <a:solidFill>
                  <a:srgbClr val="FF0000"/>
                </a:solidFill>
              </a:rPr>
              <a:t>The best models are connected to reality</a:t>
            </a:r>
            <a:r>
              <a:rPr lang="en-US" i="1" dirty="0">
                <a:solidFill>
                  <a:srgbClr val="FF0000"/>
                </a:solidFill>
                <a:latin typeface="Times New Roman" pitchFamily="18" charset="0"/>
              </a:rPr>
              <a:t> </a:t>
            </a:r>
            <a:r>
              <a:rPr lang="en-US" i="1" dirty="0">
                <a:latin typeface="Times New Roman" pitchFamily="18" charset="0"/>
              </a:rPr>
              <a:t>- </a:t>
            </a:r>
            <a:r>
              <a:rPr lang="en-US" sz="2400" i="1" dirty="0">
                <a:latin typeface="Times New Roman" pitchFamily="18" charset="0"/>
              </a:rPr>
              <a:t>simplify the model, but don’t hide important details.</a:t>
            </a:r>
          </a:p>
          <a:p>
            <a:pPr>
              <a:spcBef>
                <a:spcPct val="60000"/>
              </a:spcBef>
            </a:pPr>
            <a:r>
              <a:rPr lang="en-US" dirty="0">
                <a:solidFill>
                  <a:srgbClr val="FF0000"/>
                </a:solidFill>
              </a:rPr>
              <a:t>No single model suffices</a:t>
            </a:r>
            <a:r>
              <a:rPr lang="en-US" i="1" dirty="0">
                <a:solidFill>
                  <a:srgbClr val="FF0000"/>
                </a:solidFill>
                <a:latin typeface="Times New Roman" pitchFamily="18" charset="0"/>
              </a:rPr>
              <a:t> </a:t>
            </a:r>
            <a:r>
              <a:rPr lang="en-US" i="1" dirty="0">
                <a:latin typeface="Times New Roman" pitchFamily="18" charset="0"/>
              </a:rPr>
              <a:t>- </a:t>
            </a:r>
            <a:r>
              <a:rPr lang="en-US" sz="2400" i="1" dirty="0">
                <a:latin typeface="Times New Roman" pitchFamily="18" charset="0"/>
              </a:rPr>
              <a:t>every nontrivial system has different dimensions to the problem and its solution.</a:t>
            </a:r>
            <a:endParaRPr lang="en-US" dirty="0"/>
          </a:p>
        </p:txBody>
      </p:sp>
    </p:spTree>
    <p:extLst>
      <p:ext uri="{BB962C8B-B14F-4D97-AF65-F5344CB8AC3E}">
        <p14:creationId xmlns:p14="http://schemas.microsoft.com/office/powerpoint/2010/main" val="2003919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dirty="0">
                <a:ea typeface="宋体" pitchFamily="2" charset="-122"/>
              </a:rPr>
              <a:t>What Is the UML?</a:t>
            </a:r>
            <a:endParaRPr lang="en-US" dirty="0"/>
          </a:p>
        </p:txBody>
      </p:sp>
      <p:sp>
        <p:nvSpPr>
          <p:cNvPr id="87043" name="Rectangle 3"/>
          <p:cNvSpPr>
            <a:spLocks noGrp="1" noChangeArrowheads="1"/>
          </p:cNvSpPr>
          <p:nvPr>
            <p:ph type="body" idx="1"/>
          </p:nvPr>
        </p:nvSpPr>
        <p:spPr>
          <a:xfrm>
            <a:off x="457200" y="1524000"/>
            <a:ext cx="8229600" cy="2049016"/>
          </a:xfrm>
          <a:noFill/>
          <a:ln/>
          <a:extLst>
            <a:ext uri="{91240B29-F687-4F45-9708-019B960494DF}">
              <a14:hiddenLine xmlns:a14="http://schemas.microsoft.com/office/drawing/2010/main" w="38100" cmpd="dbl">
                <a:solidFill>
                  <a:srgbClr val="FFFF99"/>
                </a:solidFill>
                <a:miter lim="800000"/>
                <a:headEnd/>
                <a:tailEnd/>
              </a14:hiddenLine>
            </a:ext>
          </a:extLst>
        </p:spPr>
        <p:txBody>
          <a:bodyPr tIns="137160" bIns="137160">
            <a:noAutofit/>
          </a:bodyPr>
          <a:lstStyle/>
          <a:p>
            <a:pPr marL="0" indent="0" algn="ctr">
              <a:buFont typeface="Monotype Sorts" pitchFamily="2" charset="2"/>
              <a:buNone/>
            </a:pPr>
            <a:r>
              <a:rPr lang="en-US" sz="3200" dirty="0"/>
              <a:t>UML is a modeling language for </a:t>
            </a:r>
            <a:r>
              <a:rPr lang="en-US" sz="3200" dirty="0" smtClean="0">
                <a:solidFill>
                  <a:srgbClr val="FF0000"/>
                </a:solidFill>
              </a:rPr>
              <a:t>visuali</a:t>
            </a:r>
            <a:r>
              <a:rPr lang="en-US" altLang="zh-CN" sz="3200" dirty="0" smtClean="0">
                <a:solidFill>
                  <a:srgbClr val="FF0000"/>
                </a:solidFill>
              </a:rPr>
              <a:t>z</a:t>
            </a:r>
            <a:r>
              <a:rPr lang="en-US" sz="3200" dirty="0" smtClean="0">
                <a:solidFill>
                  <a:srgbClr val="FF0000"/>
                </a:solidFill>
              </a:rPr>
              <a:t>ing</a:t>
            </a:r>
            <a:r>
              <a:rPr lang="en-US" sz="3200" dirty="0">
                <a:solidFill>
                  <a:srgbClr val="FF0000"/>
                </a:solidFill>
              </a:rPr>
              <a:t>, specifying, constructing</a:t>
            </a:r>
            <a:r>
              <a:rPr lang="en-US" sz="3200" dirty="0"/>
              <a:t> </a:t>
            </a:r>
          </a:p>
          <a:p>
            <a:pPr marL="0" indent="0" algn="ctr">
              <a:buFont typeface="Monotype Sorts" pitchFamily="2" charset="2"/>
              <a:buNone/>
            </a:pPr>
            <a:r>
              <a:rPr lang="en-US" sz="3200" dirty="0" smtClean="0"/>
              <a:t>and </a:t>
            </a:r>
            <a:r>
              <a:rPr lang="en-US" sz="3200" dirty="0">
                <a:solidFill>
                  <a:srgbClr val="FF0000"/>
                </a:solidFill>
              </a:rPr>
              <a:t>documenting</a:t>
            </a:r>
            <a:r>
              <a:rPr lang="en-US" sz="3200" dirty="0"/>
              <a:t> the artifacts of software systems.</a:t>
            </a:r>
          </a:p>
        </p:txBody>
      </p:sp>
      <p:sp>
        <p:nvSpPr>
          <p:cNvPr id="87048" name="Rectangle 8"/>
          <p:cNvSpPr>
            <a:spLocks noChangeArrowheads="1"/>
          </p:cNvSpPr>
          <p:nvPr/>
        </p:nvSpPr>
        <p:spPr bwMode="auto">
          <a:xfrm>
            <a:off x="685800" y="1447800"/>
            <a:ext cx="7696200" cy="2397600"/>
          </a:xfrm>
          <a:prstGeom prst="rect">
            <a:avLst/>
          </a:prstGeom>
          <a:noFill/>
          <a:ln w="38100" cmpd="dbl">
            <a:solidFill>
              <a:schemeClr val="bg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7" name="Picture 4"/>
          <p:cNvPicPr>
            <a:picLocks noChangeAspect="1" noChangeArrowheads="1"/>
          </p:cNvPicPr>
          <p:nvPr/>
        </p:nvPicPr>
        <p:blipFill>
          <a:blip r:embed="rId3" cstate="print"/>
          <a:srcRect/>
          <a:stretch>
            <a:fillRect/>
          </a:stretch>
        </p:blipFill>
        <p:spPr bwMode="auto">
          <a:xfrm>
            <a:off x="3923928" y="4653136"/>
            <a:ext cx="2578100" cy="1520825"/>
          </a:xfrm>
          <a:prstGeom prst="rect">
            <a:avLst/>
          </a:prstGeom>
          <a:noFill/>
          <a:ln w="9525">
            <a:solidFill>
              <a:schemeClr val="bg2"/>
            </a:solidFill>
            <a:miter lim="800000"/>
            <a:headEnd/>
            <a:tailEnd/>
          </a:ln>
          <a:effectLst/>
        </p:spPr>
      </p:pic>
    </p:spTree>
    <p:extLst>
      <p:ext uri="{BB962C8B-B14F-4D97-AF65-F5344CB8AC3E}">
        <p14:creationId xmlns:p14="http://schemas.microsoft.com/office/powerpoint/2010/main" val="154015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Examples: UML Diagrams</a:t>
            </a:r>
            <a:endParaRPr lang="zh-CN" altLang="en-US" dirty="0"/>
          </a:p>
        </p:txBody>
      </p:sp>
      <p:sp>
        <p:nvSpPr>
          <p:cNvPr id="5" name="Rectangle 2"/>
          <p:cNvSpPr>
            <a:spLocks noChangeArrowheads="1"/>
          </p:cNvSpPr>
          <p:nvPr/>
        </p:nvSpPr>
        <p:spPr bwMode="auto">
          <a:xfrm>
            <a:off x="1377702" y="1642789"/>
            <a:ext cx="6794698" cy="4569420"/>
          </a:xfrm>
          <a:prstGeom prst="rect">
            <a:avLst/>
          </a:prstGeom>
          <a:solidFill>
            <a:srgbClr val="FFFFCC"/>
          </a:solidFill>
          <a:ln w="9525">
            <a:solidFill>
              <a:schemeClr val="tx1"/>
            </a:solidFill>
            <a:miter lim="800000"/>
            <a:headEnd/>
            <a:tailEnd/>
          </a:ln>
          <a:effectLst/>
        </p:spPr>
        <p:txBody>
          <a:bodyPr wrap="none" lIns="107950" tIns="53975" rIns="107950" bIns="53975" anchor="ctr"/>
          <a:lstStyle/>
          <a:p>
            <a:endParaRPr lang="en-US"/>
          </a:p>
        </p:txBody>
      </p:sp>
      <p:sp>
        <p:nvSpPr>
          <p:cNvPr id="7" name="Rectangle 5"/>
          <p:cNvSpPr>
            <a:spLocks noChangeArrowheads="1"/>
          </p:cNvSpPr>
          <p:nvPr/>
        </p:nvSpPr>
        <p:spPr bwMode="auto">
          <a:xfrm>
            <a:off x="2046040" y="2200001"/>
            <a:ext cx="1742848" cy="166199"/>
          </a:xfrm>
          <a:prstGeom prst="rect">
            <a:avLst/>
          </a:prstGeom>
          <a:noFill/>
          <a:ln w="9525">
            <a:noFill/>
            <a:miter lim="800000"/>
            <a:headEnd/>
            <a:tailEnd/>
          </a:ln>
        </p:spPr>
        <p:txBody>
          <a:bodyPr wrap="square" lIns="0" tIns="0" rIns="0" bIns="0">
            <a:spAutoFit/>
          </a:bodyPr>
          <a:lstStyle/>
          <a:p>
            <a:pPr algn="ctr" eaLnBrk="1" hangingPunct="1">
              <a:lnSpc>
                <a:spcPct val="90000"/>
              </a:lnSpc>
              <a:spcBef>
                <a:spcPct val="50000"/>
              </a:spcBef>
            </a:pPr>
            <a:r>
              <a:rPr lang="en-AU" sz="1200" b="1">
                <a:solidFill>
                  <a:srgbClr val="0000FF"/>
                </a:solidFill>
              </a:rPr>
              <a:t>Use Case Diagram</a:t>
            </a:r>
            <a:endParaRPr lang="en-AU" sz="1200" b="1">
              <a:latin typeface="Arial Narrow" pitchFamily="34" charset="0"/>
            </a:endParaRPr>
          </a:p>
        </p:txBody>
      </p:sp>
      <p:grpSp>
        <p:nvGrpSpPr>
          <p:cNvPr id="8" name="Group 6"/>
          <p:cNvGrpSpPr>
            <a:grpSpLocks/>
          </p:cNvGrpSpPr>
          <p:nvPr/>
        </p:nvGrpSpPr>
        <p:grpSpPr bwMode="auto">
          <a:xfrm>
            <a:off x="1720601" y="2468289"/>
            <a:ext cx="2272931" cy="1523140"/>
            <a:chOff x="1133" y="1439"/>
            <a:chExt cx="684" cy="528"/>
          </a:xfrm>
        </p:grpSpPr>
        <p:sp>
          <p:nvSpPr>
            <p:cNvPr id="9" name="Rectangle 7"/>
            <p:cNvSpPr>
              <a:spLocks noChangeArrowheads="1"/>
            </p:cNvSpPr>
            <p:nvPr/>
          </p:nvSpPr>
          <p:spPr bwMode="invGray">
            <a:xfrm>
              <a:off x="1294" y="1439"/>
              <a:ext cx="304" cy="528"/>
            </a:xfrm>
            <a:prstGeom prst="rect">
              <a:avLst/>
            </a:prstGeom>
            <a:noFill/>
            <a:ln w="9525">
              <a:solidFill>
                <a:schemeClr val="bg1"/>
              </a:solidFill>
              <a:miter lim="800000"/>
              <a:headEnd/>
              <a:tailEnd/>
            </a:ln>
            <a:effectLst/>
          </p:spPr>
          <p:txBody>
            <a:bodyPr wrap="none" tIns="91440" bIns="91440" anchor="ctr"/>
            <a:lstStyle/>
            <a:p>
              <a:endParaRPr lang="en-US"/>
            </a:p>
          </p:txBody>
        </p:sp>
        <p:sp>
          <p:nvSpPr>
            <p:cNvPr id="10" name="Oval 8"/>
            <p:cNvSpPr>
              <a:spLocks noChangeArrowheads="1"/>
            </p:cNvSpPr>
            <p:nvPr/>
          </p:nvSpPr>
          <p:spPr bwMode="auto">
            <a:xfrm>
              <a:off x="1390" y="1535"/>
              <a:ext cx="102" cy="46"/>
            </a:xfrm>
            <a:prstGeom prst="ellipse">
              <a:avLst/>
            </a:prstGeom>
            <a:noFill/>
            <a:ln w="1588">
              <a:solidFill>
                <a:srgbClr val="000000"/>
              </a:solidFill>
              <a:round/>
              <a:headEnd/>
              <a:tailEnd/>
            </a:ln>
          </p:spPr>
          <p:txBody>
            <a:bodyPr/>
            <a:lstStyle/>
            <a:p>
              <a:endParaRPr lang="en-US"/>
            </a:p>
          </p:txBody>
        </p:sp>
        <p:sp>
          <p:nvSpPr>
            <p:cNvPr id="11" name="Line 9"/>
            <p:cNvSpPr>
              <a:spLocks noChangeShapeType="1"/>
            </p:cNvSpPr>
            <p:nvPr/>
          </p:nvSpPr>
          <p:spPr bwMode="auto">
            <a:xfrm flipV="1">
              <a:off x="1218" y="1571"/>
              <a:ext cx="166" cy="76"/>
            </a:xfrm>
            <a:prstGeom prst="line">
              <a:avLst/>
            </a:prstGeom>
            <a:noFill/>
            <a:ln w="1651">
              <a:solidFill>
                <a:srgbClr val="000000"/>
              </a:solidFill>
              <a:round/>
              <a:headEnd/>
              <a:tailEnd type="arrow" w="sm" len="sm"/>
            </a:ln>
          </p:spPr>
          <p:txBody>
            <a:bodyPr/>
            <a:lstStyle/>
            <a:p>
              <a:endParaRPr lang="en-US"/>
            </a:p>
          </p:txBody>
        </p:sp>
        <p:sp>
          <p:nvSpPr>
            <p:cNvPr id="12" name="Oval 10"/>
            <p:cNvSpPr>
              <a:spLocks noChangeArrowheads="1"/>
            </p:cNvSpPr>
            <p:nvPr/>
          </p:nvSpPr>
          <p:spPr bwMode="auto">
            <a:xfrm>
              <a:off x="1390" y="1823"/>
              <a:ext cx="103" cy="47"/>
            </a:xfrm>
            <a:prstGeom prst="ellipse">
              <a:avLst/>
            </a:prstGeom>
            <a:noFill/>
            <a:ln w="1588">
              <a:solidFill>
                <a:srgbClr val="000000"/>
              </a:solidFill>
              <a:round/>
              <a:headEnd/>
              <a:tailEnd/>
            </a:ln>
          </p:spPr>
          <p:txBody>
            <a:bodyPr/>
            <a:lstStyle/>
            <a:p>
              <a:endParaRPr lang="en-US"/>
            </a:p>
          </p:txBody>
        </p:sp>
        <p:sp>
          <p:nvSpPr>
            <p:cNvPr id="13" name="Oval 11"/>
            <p:cNvSpPr>
              <a:spLocks noChangeArrowheads="1"/>
            </p:cNvSpPr>
            <p:nvPr/>
          </p:nvSpPr>
          <p:spPr bwMode="auto">
            <a:xfrm>
              <a:off x="1390" y="1679"/>
              <a:ext cx="103" cy="46"/>
            </a:xfrm>
            <a:prstGeom prst="ellipse">
              <a:avLst/>
            </a:prstGeom>
            <a:noFill/>
            <a:ln w="1588">
              <a:solidFill>
                <a:srgbClr val="000000"/>
              </a:solidFill>
              <a:round/>
              <a:headEnd/>
              <a:tailEnd/>
            </a:ln>
          </p:spPr>
          <p:txBody>
            <a:bodyPr/>
            <a:lstStyle/>
            <a:p>
              <a:endParaRPr lang="en-US"/>
            </a:p>
          </p:txBody>
        </p:sp>
        <p:sp>
          <p:nvSpPr>
            <p:cNvPr id="14" name="Line 12"/>
            <p:cNvSpPr>
              <a:spLocks noChangeShapeType="1"/>
            </p:cNvSpPr>
            <p:nvPr/>
          </p:nvSpPr>
          <p:spPr bwMode="auto">
            <a:xfrm>
              <a:off x="1498" y="1553"/>
              <a:ext cx="236" cy="44"/>
            </a:xfrm>
            <a:prstGeom prst="line">
              <a:avLst/>
            </a:prstGeom>
            <a:noFill/>
            <a:ln w="1651">
              <a:solidFill>
                <a:srgbClr val="000000"/>
              </a:solidFill>
              <a:round/>
              <a:headEnd/>
              <a:tailEnd type="arrow" w="sm" len="sm"/>
            </a:ln>
          </p:spPr>
          <p:txBody>
            <a:bodyPr/>
            <a:lstStyle/>
            <a:p>
              <a:endParaRPr lang="en-US"/>
            </a:p>
          </p:txBody>
        </p:sp>
        <p:sp>
          <p:nvSpPr>
            <p:cNvPr id="15" name="Line 13"/>
            <p:cNvSpPr>
              <a:spLocks noChangeShapeType="1"/>
            </p:cNvSpPr>
            <p:nvPr/>
          </p:nvSpPr>
          <p:spPr bwMode="auto">
            <a:xfrm flipH="1">
              <a:off x="1492" y="1654"/>
              <a:ext cx="245" cy="48"/>
            </a:xfrm>
            <a:prstGeom prst="line">
              <a:avLst/>
            </a:prstGeom>
            <a:noFill/>
            <a:ln w="1651">
              <a:solidFill>
                <a:srgbClr val="000000"/>
              </a:solidFill>
              <a:round/>
              <a:headEnd/>
              <a:tailEnd type="arrow" w="sm" len="sm"/>
            </a:ln>
          </p:spPr>
          <p:txBody>
            <a:bodyPr/>
            <a:lstStyle/>
            <a:p>
              <a:endParaRPr lang="en-US"/>
            </a:p>
          </p:txBody>
        </p:sp>
        <p:sp>
          <p:nvSpPr>
            <p:cNvPr id="16" name="Line 14"/>
            <p:cNvSpPr>
              <a:spLocks noChangeShapeType="1"/>
            </p:cNvSpPr>
            <p:nvPr/>
          </p:nvSpPr>
          <p:spPr bwMode="auto">
            <a:xfrm flipH="1">
              <a:off x="1494" y="1701"/>
              <a:ext cx="247" cy="139"/>
            </a:xfrm>
            <a:prstGeom prst="line">
              <a:avLst/>
            </a:prstGeom>
            <a:noFill/>
            <a:ln w="1651">
              <a:solidFill>
                <a:srgbClr val="000000"/>
              </a:solidFill>
              <a:round/>
              <a:headEnd/>
              <a:tailEnd type="arrow" w="sm" len="sm"/>
            </a:ln>
          </p:spPr>
          <p:txBody>
            <a:bodyPr/>
            <a:lstStyle/>
            <a:p>
              <a:endParaRPr lang="en-US"/>
            </a:p>
          </p:txBody>
        </p:sp>
        <p:sp>
          <p:nvSpPr>
            <p:cNvPr id="17" name="Rectangle 15"/>
            <p:cNvSpPr>
              <a:spLocks noChangeArrowheads="1"/>
            </p:cNvSpPr>
            <p:nvPr/>
          </p:nvSpPr>
          <p:spPr bwMode="auto">
            <a:xfrm>
              <a:off x="1133" y="1723"/>
              <a:ext cx="63" cy="20"/>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Actor A</a:t>
              </a:r>
              <a:endParaRPr lang="en-AU" sz="2000" b="1">
                <a:latin typeface="Arial Narrow" pitchFamily="34" charset="0"/>
              </a:endParaRPr>
            </a:p>
          </p:txBody>
        </p:sp>
        <p:sp>
          <p:nvSpPr>
            <p:cNvPr id="18" name="Rectangle 16"/>
            <p:cNvSpPr>
              <a:spLocks noChangeArrowheads="1"/>
            </p:cNvSpPr>
            <p:nvPr/>
          </p:nvSpPr>
          <p:spPr bwMode="auto">
            <a:xfrm>
              <a:off x="1391" y="1596"/>
              <a:ext cx="101" cy="21"/>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dirty="0">
                  <a:solidFill>
                    <a:srgbClr val="000000"/>
                  </a:solidFill>
                </a:rPr>
                <a:t>Use Case 1</a:t>
              </a:r>
              <a:endParaRPr lang="en-AU" sz="2000" b="1" dirty="0">
                <a:latin typeface="Arial Narrow" pitchFamily="34" charset="0"/>
              </a:endParaRPr>
            </a:p>
          </p:txBody>
        </p:sp>
        <p:sp>
          <p:nvSpPr>
            <p:cNvPr id="19" name="Rectangle 17"/>
            <p:cNvSpPr>
              <a:spLocks noChangeArrowheads="1"/>
            </p:cNvSpPr>
            <p:nvPr/>
          </p:nvSpPr>
          <p:spPr bwMode="auto">
            <a:xfrm>
              <a:off x="1390" y="1738"/>
              <a:ext cx="102" cy="21"/>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Use Case 2</a:t>
              </a:r>
              <a:endParaRPr lang="en-AU" sz="2000" b="1">
                <a:latin typeface="Arial Narrow" pitchFamily="34" charset="0"/>
              </a:endParaRPr>
            </a:p>
          </p:txBody>
        </p:sp>
        <p:sp>
          <p:nvSpPr>
            <p:cNvPr id="20" name="Rectangle 18"/>
            <p:cNvSpPr>
              <a:spLocks noChangeArrowheads="1"/>
            </p:cNvSpPr>
            <p:nvPr/>
          </p:nvSpPr>
          <p:spPr bwMode="auto">
            <a:xfrm>
              <a:off x="1384" y="1885"/>
              <a:ext cx="101" cy="20"/>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Use Case 3</a:t>
              </a:r>
              <a:endParaRPr lang="en-AU" sz="2000" b="1">
                <a:latin typeface="Arial Narrow" pitchFamily="34" charset="0"/>
              </a:endParaRPr>
            </a:p>
          </p:txBody>
        </p:sp>
        <p:sp>
          <p:nvSpPr>
            <p:cNvPr id="21" name="Rectangle 19"/>
            <p:cNvSpPr>
              <a:spLocks noChangeArrowheads="1"/>
            </p:cNvSpPr>
            <p:nvPr/>
          </p:nvSpPr>
          <p:spPr bwMode="auto">
            <a:xfrm>
              <a:off x="1754" y="1722"/>
              <a:ext cx="63" cy="20"/>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Actor B</a:t>
              </a:r>
              <a:endParaRPr lang="en-AU" sz="2000" b="1">
                <a:latin typeface="Arial Narrow" pitchFamily="34" charset="0"/>
              </a:endParaRPr>
            </a:p>
          </p:txBody>
        </p:sp>
        <p:grpSp>
          <p:nvGrpSpPr>
            <p:cNvPr id="22" name="Group 20"/>
            <p:cNvGrpSpPr>
              <a:grpSpLocks/>
            </p:cNvGrpSpPr>
            <p:nvPr/>
          </p:nvGrpSpPr>
          <p:grpSpPr bwMode="auto">
            <a:xfrm>
              <a:off x="1156" y="1624"/>
              <a:ext cx="39" cy="81"/>
              <a:chOff x="1110" y="1625"/>
              <a:chExt cx="39" cy="81"/>
            </a:xfrm>
          </p:grpSpPr>
          <p:sp>
            <p:nvSpPr>
              <p:cNvPr id="29" name="Oval 21"/>
              <p:cNvSpPr>
                <a:spLocks noChangeArrowheads="1"/>
              </p:cNvSpPr>
              <p:nvPr/>
            </p:nvSpPr>
            <p:spPr bwMode="auto">
              <a:xfrm>
                <a:off x="1116" y="1625"/>
                <a:ext cx="27" cy="22"/>
              </a:xfrm>
              <a:prstGeom prst="ellipse">
                <a:avLst/>
              </a:prstGeom>
              <a:noFill/>
              <a:ln w="1588">
                <a:solidFill>
                  <a:srgbClr val="000000"/>
                </a:solidFill>
                <a:round/>
                <a:headEnd/>
                <a:tailEnd/>
              </a:ln>
            </p:spPr>
            <p:txBody>
              <a:bodyPr/>
              <a:lstStyle/>
              <a:p>
                <a:endParaRPr lang="en-US"/>
              </a:p>
            </p:txBody>
          </p:sp>
          <p:sp>
            <p:nvSpPr>
              <p:cNvPr id="30" name="Line 22"/>
              <p:cNvSpPr>
                <a:spLocks noChangeShapeType="1"/>
              </p:cNvSpPr>
              <p:nvPr/>
            </p:nvSpPr>
            <p:spPr bwMode="auto">
              <a:xfrm>
                <a:off x="1129" y="1646"/>
                <a:ext cx="1" cy="40"/>
              </a:xfrm>
              <a:prstGeom prst="line">
                <a:avLst/>
              </a:prstGeom>
              <a:noFill/>
              <a:ln w="1651">
                <a:solidFill>
                  <a:srgbClr val="000000"/>
                </a:solidFill>
                <a:round/>
                <a:headEnd/>
                <a:tailEnd/>
              </a:ln>
            </p:spPr>
            <p:txBody>
              <a:bodyPr/>
              <a:lstStyle/>
              <a:p>
                <a:endParaRPr lang="en-US"/>
              </a:p>
            </p:txBody>
          </p:sp>
          <p:sp>
            <p:nvSpPr>
              <p:cNvPr id="31" name="Line 23"/>
              <p:cNvSpPr>
                <a:spLocks noChangeShapeType="1"/>
              </p:cNvSpPr>
              <p:nvPr/>
            </p:nvSpPr>
            <p:spPr bwMode="invGray">
              <a:xfrm flipH="1">
                <a:off x="1110" y="1686"/>
                <a:ext cx="20" cy="20"/>
              </a:xfrm>
              <a:prstGeom prst="line">
                <a:avLst/>
              </a:prstGeom>
              <a:noFill/>
              <a:ln w="1651">
                <a:solidFill>
                  <a:schemeClr val="bg1"/>
                </a:solidFill>
                <a:round/>
                <a:headEnd/>
                <a:tailEnd/>
              </a:ln>
              <a:effectLst/>
            </p:spPr>
            <p:txBody>
              <a:bodyPr wrap="none" tIns="91440" bIns="91440" anchor="ctr"/>
              <a:lstStyle/>
              <a:p>
                <a:endParaRPr lang="en-US"/>
              </a:p>
            </p:txBody>
          </p:sp>
          <p:sp>
            <p:nvSpPr>
              <p:cNvPr id="32" name="Line 24"/>
              <p:cNvSpPr>
                <a:spLocks noChangeShapeType="1"/>
              </p:cNvSpPr>
              <p:nvPr/>
            </p:nvSpPr>
            <p:spPr bwMode="invGray">
              <a:xfrm>
                <a:off x="1129" y="1685"/>
                <a:ext cx="20" cy="20"/>
              </a:xfrm>
              <a:prstGeom prst="line">
                <a:avLst/>
              </a:prstGeom>
              <a:noFill/>
              <a:ln w="1651">
                <a:solidFill>
                  <a:schemeClr val="bg1"/>
                </a:solidFill>
                <a:round/>
                <a:headEnd/>
                <a:tailEnd/>
              </a:ln>
              <a:effectLst/>
            </p:spPr>
            <p:txBody>
              <a:bodyPr wrap="none" tIns="91440" bIns="91440" anchor="ctr"/>
              <a:lstStyle/>
              <a:p>
                <a:endParaRPr lang="en-US"/>
              </a:p>
            </p:txBody>
          </p:sp>
          <p:sp>
            <p:nvSpPr>
              <p:cNvPr id="33" name="Line 25"/>
              <p:cNvSpPr>
                <a:spLocks noChangeShapeType="1"/>
              </p:cNvSpPr>
              <p:nvPr/>
            </p:nvSpPr>
            <p:spPr bwMode="auto">
              <a:xfrm rot="-5400000">
                <a:off x="1131" y="1649"/>
                <a:ext cx="0" cy="31"/>
              </a:xfrm>
              <a:prstGeom prst="line">
                <a:avLst/>
              </a:prstGeom>
              <a:noFill/>
              <a:ln w="1651">
                <a:solidFill>
                  <a:srgbClr val="000000"/>
                </a:solidFill>
                <a:round/>
                <a:headEnd/>
                <a:tailEnd/>
              </a:ln>
            </p:spPr>
            <p:txBody>
              <a:bodyPr/>
              <a:lstStyle/>
              <a:p>
                <a:endParaRPr lang="en-US"/>
              </a:p>
            </p:txBody>
          </p:sp>
        </p:grpSp>
        <p:grpSp>
          <p:nvGrpSpPr>
            <p:cNvPr id="23" name="Group 26"/>
            <p:cNvGrpSpPr>
              <a:grpSpLocks/>
            </p:cNvGrpSpPr>
            <p:nvPr/>
          </p:nvGrpSpPr>
          <p:grpSpPr bwMode="auto">
            <a:xfrm>
              <a:off x="1768" y="1602"/>
              <a:ext cx="39" cy="81"/>
              <a:chOff x="1110" y="1625"/>
              <a:chExt cx="39" cy="81"/>
            </a:xfrm>
          </p:grpSpPr>
          <p:sp>
            <p:nvSpPr>
              <p:cNvPr id="24" name="Oval 27"/>
              <p:cNvSpPr>
                <a:spLocks noChangeArrowheads="1"/>
              </p:cNvSpPr>
              <p:nvPr/>
            </p:nvSpPr>
            <p:spPr bwMode="auto">
              <a:xfrm>
                <a:off x="1116" y="1625"/>
                <a:ext cx="27" cy="22"/>
              </a:xfrm>
              <a:prstGeom prst="ellipse">
                <a:avLst/>
              </a:prstGeom>
              <a:noFill/>
              <a:ln w="1588">
                <a:solidFill>
                  <a:srgbClr val="000000"/>
                </a:solidFill>
                <a:round/>
                <a:headEnd/>
                <a:tailEnd/>
              </a:ln>
            </p:spPr>
            <p:txBody>
              <a:bodyPr/>
              <a:lstStyle/>
              <a:p>
                <a:endParaRPr lang="en-US"/>
              </a:p>
            </p:txBody>
          </p:sp>
          <p:sp>
            <p:nvSpPr>
              <p:cNvPr id="25" name="Line 28"/>
              <p:cNvSpPr>
                <a:spLocks noChangeShapeType="1"/>
              </p:cNvSpPr>
              <p:nvPr/>
            </p:nvSpPr>
            <p:spPr bwMode="auto">
              <a:xfrm>
                <a:off x="1129" y="1646"/>
                <a:ext cx="1" cy="40"/>
              </a:xfrm>
              <a:prstGeom prst="line">
                <a:avLst/>
              </a:prstGeom>
              <a:noFill/>
              <a:ln w="1651">
                <a:solidFill>
                  <a:srgbClr val="000000"/>
                </a:solidFill>
                <a:round/>
                <a:headEnd/>
                <a:tailEnd/>
              </a:ln>
            </p:spPr>
            <p:txBody>
              <a:bodyPr/>
              <a:lstStyle/>
              <a:p>
                <a:endParaRPr lang="en-US"/>
              </a:p>
            </p:txBody>
          </p:sp>
          <p:sp>
            <p:nvSpPr>
              <p:cNvPr id="26" name="Line 29"/>
              <p:cNvSpPr>
                <a:spLocks noChangeShapeType="1"/>
              </p:cNvSpPr>
              <p:nvPr/>
            </p:nvSpPr>
            <p:spPr bwMode="invGray">
              <a:xfrm flipH="1">
                <a:off x="1110" y="1686"/>
                <a:ext cx="20" cy="20"/>
              </a:xfrm>
              <a:prstGeom prst="line">
                <a:avLst/>
              </a:prstGeom>
              <a:noFill/>
              <a:ln w="1651">
                <a:solidFill>
                  <a:schemeClr val="bg1"/>
                </a:solidFill>
                <a:round/>
                <a:headEnd/>
                <a:tailEnd/>
              </a:ln>
              <a:effectLst/>
            </p:spPr>
            <p:txBody>
              <a:bodyPr wrap="none" tIns="91440" bIns="91440" anchor="ctr"/>
              <a:lstStyle/>
              <a:p>
                <a:endParaRPr lang="en-US"/>
              </a:p>
            </p:txBody>
          </p:sp>
          <p:sp>
            <p:nvSpPr>
              <p:cNvPr id="27" name="Line 30"/>
              <p:cNvSpPr>
                <a:spLocks noChangeShapeType="1"/>
              </p:cNvSpPr>
              <p:nvPr/>
            </p:nvSpPr>
            <p:spPr bwMode="invGray">
              <a:xfrm>
                <a:off x="1129" y="1685"/>
                <a:ext cx="20" cy="20"/>
              </a:xfrm>
              <a:prstGeom prst="line">
                <a:avLst/>
              </a:prstGeom>
              <a:noFill/>
              <a:ln w="1651">
                <a:solidFill>
                  <a:schemeClr val="bg1"/>
                </a:solidFill>
                <a:round/>
                <a:headEnd/>
                <a:tailEnd/>
              </a:ln>
              <a:effectLst/>
            </p:spPr>
            <p:txBody>
              <a:bodyPr wrap="none" tIns="91440" bIns="91440" anchor="ctr"/>
              <a:lstStyle/>
              <a:p>
                <a:endParaRPr lang="en-US"/>
              </a:p>
            </p:txBody>
          </p:sp>
          <p:sp>
            <p:nvSpPr>
              <p:cNvPr id="28" name="Line 31"/>
              <p:cNvSpPr>
                <a:spLocks noChangeShapeType="1"/>
              </p:cNvSpPr>
              <p:nvPr/>
            </p:nvSpPr>
            <p:spPr bwMode="auto">
              <a:xfrm rot="-5400000">
                <a:off x="1131" y="1649"/>
                <a:ext cx="0" cy="31"/>
              </a:xfrm>
              <a:prstGeom prst="line">
                <a:avLst/>
              </a:prstGeom>
              <a:noFill/>
              <a:ln w="1651">
                <a:solidFill>
                  <a:srgbClr val="000000"/>
                </a:solidFill>
                <a:round/>
                <a:headEnd/>
                <a:tailEnd/>
              </a:ln>
            </p:spPr>
            <p:txBody>
              <a:bodyPr/>
              <a:lstStyle/>
              <a:p>
                <a:endParaRPr lang="en-US"/>
              </a:p>
            </p:txBody>
          </p:sp>
        </p:grpSp>
      </p:grpSp>
      <p:sp>
        <p:nvSpPr>
          <p:cNvPr id="34" name="Rectangle 32"/>
          <p:cNvSpPr>
            <a:spLocks noChangeArrowheads="1"/>
          </p:cNvSpPr>
          <p:nvPr/>
        </p:nvSpPr>
        <p:spPr bwMode="auto">
          <a:xfrm>
            <a:off x="4822576" y="4044677"/>
            <a:ext cx="1335247" cy="166199"/>
          </a:xfrm>
          <a:prstGeom prst="rect">
            <a:avLst/>
          </a:prstGeom>
          <a:noFill/>
          <a:ln w="9525">
            <a:noFill/>
            <a:miter lim="800000"/>
            <a:headEnd/>
            <a:tailEnd/>
          </a:ln>
        </p:spPr>
        <p:txBody>
          <a:bodyPr wrap="square" lIns="0" tIns="0" rIns="0" bIns="0">
            <a:spAutoFit/>
          </a:bodyPr>
          <a:lstStyle/>
          <a:p>
            <a:pPr algn="ctr" eaLnBrk="1" hangingPunct="1">
              <a:lnSpc>
                <a:spcPct val="90000"/>
              </a:lnSpc>
              <a:spcBef>
                <a:spcPct val="50000"/>
              </a:spcBef>
            </a:pPr>
            <a:r>
              <a:rPr lang="en-AU" sz="1200" b="1" dirty="0">
                <a:solidFill>
                  <a:srgbClr val="0000FF"/>
                </a:solidFill>
              </a:rPr>
              <a:t>Class Diagram</a:t>
            </a:r>
            <a:endParaRPr lang="en-AU" sz="1200" b="1" dirty="0">
              <a:latin typeface="Arial Narrow" pitchFamily="34" charset="0"/>
            </a:endParaRPr>
          </a:p>
        </p:txBody>
      </p:sp>
      <p:grpSp>
        <p:nvGrpSpPr>
          <p:cNvPr id="35" name="Group 33"/>
          <p:cNvGrpSpPr>
            <a:grpSpLocks/>
          </p:cNvGrpSpPr>
          <p:nvPr/>
        </p:nvGrpSpPr>
        <p:grpSpPr bwMode="auto">
          <a:xfrm>
            <a:off x="4689226" y="4339952"/>
            <a:ext cx="2272931" cy="1523140"/>
            <a:chOff x="2078" y="1651"/>
            <a:chExt cx="669" cy="408"/>
          </a:xfrm>
        </p:grpSpPr>
        <p:sp>
          <p:nvSpPr>
            <p:cNvPr id="36" name="Rectangle 34"/>
            <p:cNvSpPr>
              <a:spLocks noChangeArrowheads="1"/>
            </p:cNvSpPr>
            <p:nvPr/>
          </p:nvSpPr>
          <p:spPr bwMode="auto">
            <a:xfrm>
              <a:off x="2438" y="1966"/>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GrpFile</a:t>
              </a:r>
              <a:endParaRPr lang="en-AU" sz="2000" b="1">
                <a:latin typeface="Arial Narrow" pitchFamily="34" charset="0"/>
              </a:endParaRPr>
            </a:p>
          </p:txBody>
        </p:sp>
        <p:pic>
          <p:nvPicPr>
            <p:cNvPr id="37" name="Picture 35"/>
            <p:cNvPicPr>
              <a:picLocks noChangeAspect="1" noChangeArrowheads="1"/>
            </p:cNvPicPr>
            <p:nvPr/>
          </p:nvPicPr>
          <p:blipFill>
            <a:blip r:embed="rId2" cstate="print"/>
            <a:srcRect/>
            <a:stretch>
              <a:fillRect/>
            </a:stretch>
          </p:blipFill>
          <p:spPr bwMode="auto">
            <a:xfrm>
              <a:off x="2414" y="1994"/>
              <a:ext cx="15" cy="17"/>
            </a:xfrm>
            <a:prstGeom prst="rect">
              <a:avLst/>
            </a:prstGeom>
            <a:noFill/>
            <a:ln w="9525">
              <a:noFill/>
              <a:miter lim="800000"/>
              <a:headEnd/>
              <a:tailEnd/>
            </a:ln>
          </p:spPr>
        </p:pic>
        <p:pic>
          <p:nvPicPr>
            <p:cNvPr id="38" name="Picture 36"/>
            <p:cNvPicPr>
              <a:picLocks noChangeAspect="1" noChangeArrowheads="1"/>
            </p:cNvPicPr>
            <p:nvPr/>
          </p:nvPicPr>
          <p:blipFill>
            <a:blip r:embed="rId3" cstate="print"/>
            <a:srcRect/>
            <a:stretch>
              <a:fillRect/>
            </a:stretch>
          </p:blipFill>
          <p:spPr bwMode="auto">
            <a:xfrm>
              <a:off x="2414" y="1994"/>
              <a:ext cx="15" cy="17"/>
            </a:xfrm>
            <a:prstGeom prst="rect">
              <a:avLst/>
            </a:prstGeom>
            <a:noFill/>
            <a:ln w="9525">
              <a:noFill/>
              <a:miter lim="800000"/>
              <a:headEnd/>
              <a:tailEnd/>
            </a:ln>
          </p:spPr>
        </p:pic>
        <p:pic>
          <p:nvPicPr>
            <p:cNvPr id="39" name="Picture 37"/>
            <p:cNvPicPr>
              <a:picLocks noChangeAspect="1" noChangeArrowheads="1"/>
            </p:cNvPicPr>
            <p:nvPr/>
          </p:nvPicPr>
          <p:blipFill>
            <a:blip r:embed="rId2" cstate="print"/>
            <a:srcRect/>
            <a:stretch>
              <a:fillRect/>
            </a:stretch>
          </p:blipFill>
          <p:spPr bwMode="auto">
            <a:xfrm>
              <a:off x="2414" y="1994"/>
              <a:ext cx="15" cy="17"/>
            </a:xfrm>
            <a:prstGeom prst="rect">
              <a:avLst/>
            </a:prstGeom>
            <a:noFill/>
            <a:ln w="9525">
              <a:noFill/>
              <a:miter lim="800000"/>
              <a:headEnd/>
              <a:tailEnd/>
            </a:ln>
          </p:spPr>
        </p:pic>
        <p:sp>
          <p:nvSpPr>
            <p:cNvPr id="40" name="Rectangle 38"/>
            <p:cNvSpPr>
              <a:spLocks noChangeArrowheads="1"/>
            </p:cNvSpPr>
            <p:nvPr/>
          </p:nvSpPr>
          <p:spPr bwMode="auto">
            <a:xfrm>
              <a:off x="2443" y="1994"/>
              <a:ext cx="14"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 )</a:t>
              </a:r>
              <a:endParaRPr lang="en-AU" sz="2000" b="1">
                <a:latin typeface="Arial Narrow" pitchFamily="34" charset="0"/>
              </a:endParaRPr>
            </a:p>
          </p:txBody>
        </p:sp>
        <p:pic>
          <p:nvPicPr>
            <p:cNvPr id="41" name="Picture 39"/>
            <p:cNvPicPr>
              <a:picLocks noChangeAspect="1" noChangeArrowheads="1"/>
            </p:cNvPicPr>
            <p:nvPr/>
          </p:nvPicPr>
          <p:blipFill>
            <a:blip r:embed="rId2" cstate="print"/>
            <a:srcRect/>
            <a:stretch>
              <a:fillRect/>
            </a:stretch>
          </p:blipFill>
          <p:spPr bwMode="auto">
            <a:xfrm>
              <a:off x="2414" y="2004"/>
              <a:ext cx="15" cy="17"/>
            </a:xfrm>
            <a:prstGeom prst="rect">
              <a:avLst/>
            </a:prstGeom>
            <a:noFill/>
            <a:ln w="9525">
              <a:noFill/>
              <a:miter lim="800000"/>
              <a:headEnd/>
              <a:tailEnd/>
            </a:ln>
          </p:spPr>
        </p:pic>
        <p:pic>
          <p:nvPicPr>
            <p:cNvPr id="42" name="Picture 40"/>
            <p:cNvPicPr>
              <a:picLocks noChangeAspect="1" noChangeArrowheads="1"/>
            </p:cNvPicPr>
            <p:nvPr/>
          </p:nvPicPr>
          <p:blipFill>
            <a:blip r:embed="rId3" cstate="print"/>
            <a:srcRect/>
            <a:stretch>
              <a:fillRect/>
            </a:stretch>
          </p:blipFill>
          <p:spPr bwMode="auto">
            <a:xfrm>
              <a:off x="2414" y="2004"/>
              <a:ext cx="15" cy="17"/>
            </a:xfrm>
            <a:prstGeom prst="rect">
              <a:avLst/>
            </a:prstGeom>
            <a:noFill/>
            <a:ln w="9525">
              <a:noFill/>
              <a:miter lim="800000"/>
              <a:headEnd/>
              <a:tailEnd/>
            </a:ln>
          </p:spPr>
        </p:pic>
        <p:pic>
          <p:nvPicPr>
            <p:cNvPr id="43" name="Picture 41"/>
            <p:cNvPicPr>
              <a:picLocks noChangeAspect="1" noChangeArrowheads="1"/>
            </p:cNvPicPr>
            <p:nvPr/>
          </p:nvPicPr>
          <p:blipFill>
            <a:blip r:embed="rId2" cstate="print"/>
            <a:srcRect/>
            <a:stretch>
              <a:fillRect/>
            </a:stretch>
          </p:blipFill>
          <p:spPr bwMode="auto">
            <a:xfrm>
              <a:off x="2414" y="2004"/>
              <a:ext cx="15" cy="17"/>
            </a:xfrm>
            <a:prstGeom prst="rect">
              <a:avLst/>
            </a:prstGeom>
            <a:noFill/>
            <a:ln w="9525">
              <a:noFill/>
              <a:miter lim="800000"/>
              <a:headEnd/>
              <a:tailEnd/>
            </a:ln>
          </p:spPr>
        </p:pic>
        <p:sp>
          <p:nvSpPr>
            <p:cNvPr id="44" name="Rectangle 42"/>
            <p:cNvSpPr>
              <a:spLocks noChangeArrowheads="1"/>
            </p:cNvSpPr>
            <p:nvPr/>
          </p:nvSpPr>
          <p:spPr bwMode="auto">
            <a:xfrm>
              <a:off x="2444" y="2004"/>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open( )</a:t>
              </a:r>
              <a:endParaRPr lang="en-AU" sz="2000" b="1">
                <a:latin typeface="Arial Narrow" pitchFamily="34" charset="0"/>
              </a:endParaRPr>
            </a:p>
          </p:txBody>
        </p:sp>
        <p:pic>
          <p:nvPicPr>
            <p:cNvPr id="45" name="Picture 43"/>
            <p:cNvPicPr>
              <a:picLocks noChangeAspect="1" noChangeArrowheads="1"/>
            </p:cNvPicPr>
            <p:nvPr/>
          </p:nvPicPr>
          <p:blipFill>
            <a:blip r:embed="rId2" cstate="print"/>
            <a:srcRect/>
            <a:stretch>
              <a:fillRect/>
            </a:stretch>
          </p:blipFill>
          <p:spPr bwMode="auto">
            <a:xfrm>
              <a:off x="2414" y="2014"/>
              <a:ext cx="15" cy="17"/>
            </a:xfrm>
            <a:prstGeom prst="rect">
              <a:avLst/>
            </a:prstGeom>
            <a:noFill/>
            <a:ln w="9525">
              <a:noFill/>
              <a:miter lim="800000"/>
              <a:headEnd/>
              <a:tailEnd/>
            </a:ln>
          </p:spPr>
        </p:pic>
        <p:pic>
          <p:nvPicPr>
            <p:cNvPr id="46" name="Picture 44"/>
            <p:cNvPicPr>
              <a:picLocks noChangeAspect="1" noChangeArrowheads="1"/>
            </p:cNvPicPr>
            <p:nvPr/>
          </p:nvPicPr>
          <p:blipFill>
            <a:blip r:embed="rId3" cstate="print"/>
            <a:srcRect/>
            <a:stretch>
              <a:fillRect/>
            </a:stretch>
          </p:blipFill>
          <p:spPr bwMode="auto">
            <a:xfrm>
              <a:off x="2414" y="2014"/>
              <a:ext cx="15" cy="17"/>
            </a:xfrm>
            <a:prstGeom prst="rect">
              <a:avLst/>
            </a:prstGeom>
            <a:noFill/>
            <a:ln w="9525">
              <a:noFill/>
              <a:miter lim="800000"/>
              <a:headEnd/>
              <a:tailEnd/>
            </a:ln>
          </p:spPr>
        </p:pic>
        <p:pic>
          <p:nvPicPr>
            <p:cNvPr id="47" name="Picture 45"/>
            <p:cNvPicPr>
              <a:picLocks noChangeAspect="1" noChangeArrowheads="1"/>
            </p:cNvPicPr>
            <p:nvPr/>
          </p:nvPicPr>
          <p:blipFill>
            <a:blip r:embed="rId2" cstate="print"/>
            <a:srcRect/>
            <a:stretch>
              <a:fillRect/>
            </a:stretch>
          </p:blipFill>
          <p:spPr bwMode="auto">
            <a:xfrm>
              <a:off x="2414" y="2014"/>
              <a:ext cx="15" cy="17"/>
            </a:xfrm>
            <a:prstGeom prst="rect">
              <a:avLst/>
            </a:prstGeom>
            <a:noFill/>
            <a:ln w="9525">
              <a:noFill/>
              <a:miter lim="800000"/>
              <a:headEnd/>
              <a:tailEnd/>
            </a:ln>
          </p:spPr>
        </p:pic>
        <p:sp>
          <p:nvSpPr>
            <p:cNvPr id="48" name="Rectangle 46"/>
            <p:cNvSpPr>
              <a:spLocks noChangeArrowheads="1"/>
            </p:cNvSpPr>
            <p:nvPr/>
          </p:nvSpPr>
          <p:spPr bwMode="auto">
            <a:xfrm>
              <a:off x="2447" y="2014"/>
              <a:ext cx="18"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create( )</a:t>
              </a:r>
              <a:endParaRPr lang="en-AU" sz="2000" b="1">
                <a:latin typeface="Arial Narrow" pitchFamily="34" charset="0"/>
              </a:endParaRPr>
            </a:p>
          </p:txBody>
        </p:sp>
        <p:pic>
          <p:nvPicPr>
            <p:cNvPr id="49" name="Picture 47"/>
            <p:cNvPicPr>
              <a:picLocks noChangeAspect="1" noChangeArrowheads="1"/>
            </p:cNvPicPr>
            <p:nvPr/>
          </p:nvPicPr>
          <p:blipFill>
            <a:blip r:embed="rId2" cstate="print"/>
            <a:srcRect/>
            <a:stretch>
              <a:fillRect/>
            </a:stretch>
          </p:blipFill>
          <p:spPr bwMode="auto">
            <a:xfrm>
              <a:off x="2414" y="2024"/>
              <a:ext cx="15" cy="18"/>
            </a:xfrm>
            <a:prstGeom prst="rect">
              <a:avLst/>
            </a:prstGeom>
            <a:noFill/>
            <a:ln w="9525">
              <a:noFill/>
              <a:miter lim="800000"/>
              <a:headEnd/>
              <a:tailEnd/>
            </a:ln>
          </p:spPr>
        </p:pic>
        <p:pic>
          <p:nvPicPr>
            <p:cNvPr id="50" name="Picture 48"/>
            <p:cNvPicPr>
              <a:picLocks noChangeAspect="1" noChangeArrowheads="1"/>
            </p:cNvPicPr>
            <p:nvPr/>
          </p:nvPicPr>
          <p:blipFill>
            <a:blip r:embed="rId3" cstate="print"/>
            <a:srcRect/>
            <a:stretch>
              <a:fillRect/>
            </a:stretch>
          </p:blipFill>
          <p:spPr bwMode="auto">
            <a:xfrm>
              <a:off x="2414" y="2024"/>
              <a:ext cx="15" cy="18"/>
            </a:xfrm>
            <a:prstGeom prst="rect">
              <a:avLst/>
            </a:prstGeom>
            <a:noFill/>
            <a:ln w="9525">
              <a:noFill/>
              <a:miter lim="800000"/>
              <a:headEnd/>
              <a:tailEnd/>
            </a:ln>
          </p:spPr>
        </p:pic>
        <p:pic>
          <p:nvPicPr>
            <p:cNvPr id="51" name="Picture 49"/>
            <p:cNvPicPr>
              <a:picLocks noChangeAspect="1" noChangeArrowheads="1"/>
            </p:cNvPicPr>
            <p:nvPr/>
          </p:nvPicPr>
          <p:blipFill>
            <a:blip r:embed="rId2" cstate="print"/>
            <a:srcRect/>
            <a:stretch>
              <a:fillRect/>
            </a:stretch>
          </p:blipFill>
          <p:spPr bwMode="auto">
            <a:xfrm>
              <a:off x="2414" y="2024"/>
              <a:ext cx="15" cy="18"/>
            </a:xfrm>
            <a:prstGeom prst="rect">
              <a:avLst/>
            </a:prstGeom>
            <a:noFill/>
            <a:ln w="9525">
              <a:noFill/>
              <a:miter lim="800000"/>
              <a:headEnd/>
              <a:tailEnd/>
            </a:ln>
          </p:spPr>
        </p:pic>
        <p:sp>
          <p:nvSpPr>
            <p:cNvPr id="52" name="Rectangle 50"/>
            <p:cNvSpPr>
              <a:spLocks noChangeArrowheads="1"/>
            </p:cNvSpPr>
            <p:nvPr/>
          </p:nvSpPr>
          <p:spPr bwMode="auto">
            <a:xfrm>
              <a:off x="2446" y="2024"/>
              <a:ext cx="1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fillFile( )</a:t>
              </a:r>
              <a:endParaRPr lang="en-AU" sz="2000" b="1">
                <a:latin typeface="Arial Narrow" pitchFamily="34" charset="0"/>
              </a:endParaRPr>
            </a:p>
          </p:txBody>
        </p:sp>
        <p:sp>
          <p:nvSpPr>
            <p:cNvPr id="53" name="Rectangle 51"/>
            <p:cNvSpPr>
              <a:spLocks noChangeArrowheads="1"/>
            </p:cNvSpPr>
            <p:nvPr/>
          </p:nvSpPr>
          <p:spPr bwMode="auto">
            <a:xfrm>
              <a:off x="2162" y="1910"/>
              <a:ext cx="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rep</a:t>
              </a:r>
              <a:endParaRPr lang="en-AU" sz="2000" b="1">
                <a:latin typeface="Arial Narrow" pitchFamily="34" charset="0"/>
              </a:endParaRPr>
            </a:p>
          </p:txBody>
        </p:sp>
        <p:sp>
          <p:nvSpPr>
            <p:cNvPr id="54" name="Rectangle 52"/>
            <p:cNvSpPr>
              <a:spLocks noChangeArrowheads="1"/>
            </p:cNvSpPr>
            <p:nvPr/>
          </p:nvSpPr>
          <p:spPr bwMode="auto">
            <a:xfrm>
              <a:off x="2079" y="1929"/>
              <a:ext cx="121" cy="130"/>
            </a:xfrm>
            <a:prstGeom prst="rect">
              <a:avLst/>
            </a:prstGeom>
            <a:noFill/>
            <a:ln w="0">
              <a:solidFill>
                <a:srgbClr val="000000"/>
              </a:solidFill>
              <a:miter lim="800000"/>
              <a:headEnd/>
              <a:tailEnd/>
            </a:ln>
          </p:spPr>
          <p:txBody>
            <a:bodyPr/>
            <a:lstStyle/>
            <a:p>
              <a:endParaRPr lang="en-US"/>
            </a:p>
          </p:txBody>
        </p:sp>
        <p:sp>
          <p:nvSpPr>
            <p:cNvPr id="55" name="Rectangle 53"/>
            <p:cNvSpPr>
              <a:spLocks noChangeArrowheads="1"/>
            </p:cNvSpPr>
            <p:nvPr/>
          </p:nvSpPr>
          <p:spPr bwMode="auto">
            <a:xfrm>
              <a:off x="2129" y="1935"/>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Repository</a:t>
              </a:r>
              <a:endParaRPr lang="en-AU" sz="2000" b="1">
                <a:latin typeface="Arial Narrow" pitchFamily="34" charset="0"/>
              </a:endParaRPr>
            </a:p>
          </p:txBody>
        </p:sp>
        <p:pic>
          <p:nvPicPr>
            <p:cNvPr id="56" name="Picture 54"/>
            <p:cNvPicPr>
              <a:picLocks noChangeAspect="1" noChangeArrowheads="1"/>
            </p:cNvPicPr>
            <p:nvPr/>
          </p:nvPicPr>
          <p:blipFill>
            <a:blip r:embed="rId4" cstate="print"/>
            <a:srcRect/>
            <a:stretch>
              <a:fillRect/>
            </a:stretch>
          </p:blipFill>
          <p:spPr bwMode="auto">
            <a:xfrm>
              <a:off x="2082" y="1978"/>
              <a:ext cx="16" cy="17"/>
            </a:xfrm>
            <a:prstGeom prst="rect">
              <a:avLst/>
            </a:prstGeom>
            <a:noFill/>
            <a:ln w="9525">
              <a:noFill/>
              <a:miter lim="800000"/>
              <a:headEnd/>
              <a:tailEnd/>
            </a:ln>
          </p:spPr>
        </p:pic>
        <p:pic>
          <p:nvPicPr>
            <p:cNvPr id="57" name="Picture 55"/>
            <p:cNvPicPr>
              <a:picLocks noChangeAspect="1" noChangeArrowheads="1"/>
            </p:cNvPicPr>
            <p:nvPr/>
          </p:nvPicPr>
          <p:blipFill>
            <a:blip r:embed="rId5" cstate="print"/>
            <a:srcRect/>
            <a:stretch>
              <a:fillRect/>
            </a:stretch>
          </p:blipFill>
          <p:spPr bwMode="auto">
            <a:xfrm>
              <a:off x="2082" y="1978"/>
              <a:ext cx="16" cy="17"/>
            </a:xfrm>
            <a:prstGeom prst="rect">
              <a:avLst/>
            </a:prstGeom>
            <a:noFill/>
            <a:ln w="9525">
              <a:noFill/>
              <a:miter lim="800000"/>
              <a:headEnd/>
              <a:tailEnd/>
            </a:ln>
          </p:spPr>
        </p:pic>
        <p:pic>
          <p:nvPicPr>
            <p:cNvPr id="58" name="Picture 56"/>
            <p:cNvPicPr>
              <a:picLocks noChangeAspect="1" noChangeArrowheads="1"/>
            </p:cNvPicPr>
            <p:nvPr/>
          </p:nvPicPr>
          <p:blipFill>
            <a:blip r:embed="rId4" cstate="print"/>
            <a:srcRect/>
            <a:stretch>
              <a:fillRect/>
            </a:stretch>
          </p:blipFill>
          <p:spPr bwMode="auto">
            <a:xfrm>
              <a:off x="2082" y="1978"/>
              <a:ext cx="16" cy="17"/>
            </a:xfrm>
            <a:prstGeom prst="rect">
              <a:avLst/>
            </a:prstGeom>
            <a:noFill/>
            <a:ln w="9525">
              <a:noFill/>
              <a:miter lim="800000"/>
              <a:headEnd/>
              <a:tailEnd/>
            </a:ln>
          </p:spPr>
        </p:pic>
        <p:sp>
          <p:nvSpPr>
            <p:cNvPr id="59" name="Rectangle 57"/>
            <p:cNvSpPr>
              <a:spLocks noChangeArrowheads="1"/>
            </p:cNvSpPr>
            <p:nvPr/>
          </p:nvSpPr>
          <p:spPr bwMode="auto">
            <a:xfrm>
              <a:off x="2127" y="1978"/>
              <a:ext cx="48" cy="4"/>
            </a:xfrm>
            <a:prstGeom prst="rect">
              <a:avLst/>
            </a:prstGeom>
            <a:noFill/>
            <a:ln w="9525">
              <a:noFill/>
              <a:miter lim="800000"/>
              <a:headEnd/>
              <a:tailEnd/>
            </a:ln>
          </p:spPr>
          <p:txBody>
            <a:bodyPr lIns="0" tIns="0" rIns="0" bIns="0">
              <a:spAutoFit/>
            </a:bodyPr>
            <a:lstStyle/>
            <a:p>
              <a:pPr algn="ctr" eaLnBrk="1" hangingPunct="1">
                <a:lnSpc>
                  <a:spcPct val="90000"/>
                </a:lnSpc>
                <a:spcBef>
                  <a:spcPct val="50000"/>
                </a:spcBef>
              </a:pPr>
              <a:r>
                <a:rPr lang="en-AU" sz="100">
                  <a:solidFill>
                    <a:srgbClr val="000000"/>
                  </a:solidFill>
                </a:rPr>
                <a:t>name : char * = 0</a:t>
              </a:r>
              <a:endParaRPr lang="en-AU" sz="2000" b="1">
                <a:latin typeface="Arial Narrow" pitchFamily="34" charset="0"/>
              </a:endParaRPr>
            </a:p>
          </p:txBody>
        </p:sp>
        <p:pic>
          <p:nvPicPr>
            <p:cNvPr id="60" name="Picture 58"/>
            <p:cNvPicPr>
              <a:picLocks noChangeAspect="1" noChangeArrowheads="1"/>
            </p:cNvPicPr>
            <p:nvPr/>
          </p:nvPicPr>
          <p:blipFill>
            <a:blip r:embed="rId2" cstate="print"/>
            <a:srcRect/>
            <a:stretch>
              <a:fillRect/>
            </a:stretch>
          </p:blipFill>
          <p:spPr bwMode="auto">
            <a:xfrm>
              <a:off x="2082" y="1998"/>
              <a:ext cx="16" cy="18"/>
            </a:xfrm>
            <a:prstGeom prst="rect">
              <a:avLst/>
            </a:prstGeom>
            <a:noFill/>
            <a:ln w="9525">
              <a:noFill/>
              <a:miter lim="800000"/>
              <a:headEnd/>
              <a:tailEnd/>
            </a:ln>
          </p:spPr>
        </p:pic>
        <p:pic>
          <p:nvPicPr>
            <p:cNvPr id="61" name="Picture 59"/>
            <p:cNvPicPr>
              <a:picLocks noChangeAspect="1" noChangeArrowheads="1"/>
            </p:cNvPicPr>
            <p:nvPr/>
          </p:nvPicPr>
          <p:blipFill>
            <a:blip r:embed="rId3" cstate="print"/>
            <a:srcRect/>
            <a:stretch>
              <a:fillRect/>
            </a:stretch>
          </p:blipFill>
          <p:spPr bwMode="auto">
            <a:xfrm>
              <a:off x="2082" y="1998"/>
              <a:ext cx="16" cy="18"/>
            </a:xfrm>
            <a:prstGeom prst="rect">
              <a:avLst/>
            </a:prstGeom>
            <a:noFill/>
            <a:ln w="9525">
              <a:noFill/>
              <a:miter lim="800000"/>
              <a:headEnd/>
              <a:tailEnd/>
            </a:ln>
          </p:spPr>
        </p:pic>
        <p:pic>
          <p:nvPicPr>
            <p:cNvPr id="62" name="Picture 60"/>
            <p:cNvPicPr>
              <a:picLocks noChangeAspect="1" noChangeArrowheads="1"/>
            </p:cNvPicPr>
            <p:nvPr/>
          </p:nvPicPr>
          <p:blipFill>
            <a:blip r:embed="rId2" cstate="print"/>
            <a:srcRect/>
            <a:stretch>
              <a:fillRect/>
            </a:stretch>
          </p:blipFill>
          <p:spPr bwMode="auto">
            <a:xfrm>
              <a:off x="2082" y="1998"/>
              <a:ext cx="16" cy="18"/>
            </a:xfrm>
            <a:prstGeom prst="rect">
              <a:avLst/>
            </a:prstGeom>
            <a:noFill/>
            <a:ln w="9525">
              <a:noFill/>
              <a:miter lim="800000"/>
              <a:headEnd/>
              <a:tailEnd/>
            </a:ln>
          </p:spPr>
        </p:pic>
        <p:sp>
          <p:nvSpPr>
            <p:cNvPr id="63" name="Rectangle 61"/>
            <p:cNvSpPr>
              <a:spLocks noChangeArrowheads="1"/>
            </p:cNvSpPr>
            <p:nvPr/>
          </p:nvSpPr>
          <p:spPr bwMode="auto">
            <a:xfrm>
              <a:off x="2121" y="1998"/>
              <a:ext cx="21"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readDoc( )</a:t>
              </a:r>
              <a:endParaRPr lang="en-AU" sz="2000" b="1">
                <a:latin typeface="Arial Narrow" pitchFamily="34" charset="0"/>
              </a:endParaRPr>
            </a:p>
          </p:txBody>
        </p:sp>
        <p:pic>
          <p:nvPicPr>
            <p:cNvPr id="64" name="Picture 62"/>
            <p:cNvPicPr>
              <a:picLocks noChangeAspect="1" noChangeArrowheads="1"/>
            </p:cNvPicPr>
            <p:nvPr/>
          </p:nvPicPr>
          <p:blipFill>
            <a:blip r:embed="rId2" cstate="print"/>
            <a:srcRect/>
            <a:stretch>
              <a:fillRect/>
            </a:stretch>
          </p:blipFill>
          <p:spPr bwMode="auto">
            <a:xfrm>
              <a:off x="2082" y="2008"/>
              <a:ext cx="16" cy="18"/>
            </a:xfrm>
            <a:prstGeom prst="rect">
              <a:avLst/>
            </a:prstGeom>
            <a:noFill/>
            <a:ln w="9525">
              <a:noFill/>
              <a:miter lim="800000"/>
              <a:headEnd/>
              <a:tailEnd/>
            </a:ln>
          </p:spPr>
        </p:pic>
        <p:pic>
          <p:nvPicPr>
            <p:cNvPr id="65" name="Picture 63"/>
            <p:cNvPicPr>
              <a:picLocks noChangeAspect="1" noChangeArrowheads="1"/>
            </p:cNvPicPr>
            <p:nvPr/>
          </p:nvPicPr>
          <p:blipFill>
            <a:blip r:embed="rId6" cstate="print"/>
            <a:srcRect/>
            <a:stretch>
              <a:fillRect/>
            </a:stretch>
          </p:blipFill>
          <p:spPr bwMode="auto">
            <a:xfrm>
              <a:off x="2082" y="2008"/>
              <a:ext cx="16" cy="18"/>
            </a:xfrm>
            <a:prstGeom prst="rect">
              <a:avLst/>
            </a:prstGeom>
            <a:noFill/>
            <a:ln w="9525">
              <a:noFill/>
              <a:miter lim="800000"/>
              <a:headEnd/>
              <a:tailEnd/>
            </a:ln>
          </p:spPr>
        </p:pic>
        <p:pic>
          <p:nvPicPr>
            <p:cNvPr id="66" name="Picture 64"/>
            <p:cNvPicPr>
              <a:picLocks noChangeAspect="1" noChangeArrowheads="1"/>
            </p:cNvPicPr>
            <p:nvPr/>
          </p:nvPicPr>
          <p:blipFill>
            <a:blip r:embed="rId2" cstate="print"/>
            <a:srcRect/>
            <a:stretch>
              <a:fillRect/>
            </a:stretch>
          </p:blipFill>
          <p:spPr bwMode="auto">
            <a:xfrm>
              <a:off x="2082" y="2008"/>
              <a:ext cx="16" cy="18"/>
            </a:xfrm>
            <a:prstGeom prst="rect">
              <a:avLst/>
            </a:prstGeom>
            <a:noFill/>
            <a:ln w="9525">
              <a:noFill/>
              <a:miter lim="800000"/>
              <a:headEnd/>
              <a:tailEnd/>
            </a:ln>
          </p:spPr>
        </p:pic>
        <p:sp>
          <p:nvSpPr>
            <p:cNvPr id="67" name="Rectangle 65"/>
            <p:cNvSpPr>
              <a:spLocks noChangeArrowheads="1"/>
            </p:cNvSpPr>
            <p:nvPr/>
          </p:nvSpPr>
          <p:spPr bwMode="auto">
            <a:xfrm>
              <a:off x="2120" y="2008"/>
              <a:ext cx="21"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readFile( )</a:t>
              </a:r>
              <a:endParaRPr lang="en-AU" sz="2000" b="1">
                <a:latin typeface="Arial Narrow" pitchFamily="34" charset="0"/>
              </a:endParaRPr>
            </a:p>
          </p:txBody>
        </p:sp>
        <p:sp>
          <p:nvSpPr>
            <p:cNvPr id="68" name="Rectangle 66"/>
            <p:cNvSpPr>
              <a:spLocks noChangeArrowheads="1"/>
            </p:cNvSpPr>
            <p:nvPr/>
          </p:nvSpPr>
          <p:spPr bwMode="auto">
            <a:xfrm>
              <a:off x="2118" y="1959"/>
              <a:ext cx="38"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(from Persistence)</a:t>
              </a:r>
              <a:endParaRPr lang="en-AU" sz="2000" b="1">
                <a:latin typeface="Arial Narrow" pitchFamily="34" charset="0"/>
              </a:endParaRPr>
            </a:p>
          </p:txBody>
        </p:sp>
        <p:sp>
          <p:nvSpPr>
            <p:cNvPr id="69" name="Rectangle 67"/>
            <p:cNvSpPr>
              <a:spLocks noChangeArrowheads="1"/>
            </p:cNvSpPr>
            <p:nvPr/>
          </p:nvSpPr>
          <p:spPr bwMode="auto">
            <a:xfrm>
              <a:off x="2088" y="1664"/>
              <a:ext cx="94" cy="93"/>
            </a:xfrm>
            <a:prstGeom prst="rect">
              <a:avLst/>
            </a:prstGeom>
            <a:noFill/>
            <a:ln w="0">
              <a:solidFill>
                <a:srgbClr val="000000"/>
              </a:solidFill>
              <a:miter lim="800000"/>
              <a:headEnd/>
              <a:tailEnd/>
            </a:ln>
          </p:spPr>
          <p:txBody>
            <a:bodyPr/>
            <a:lstStyle/>
            <a:p>
              <a:endParaRPr lang="en-US"/>
            </a:p>
          </p:txBody>
        </p:sp>
        <p:sp>
          <p:nvSpPr>
            <p:cNvPr id="70" name="Rectangle 68"/>
            <p:cNvSpPr>
              <a:spLocks noChangeArrowheads="1"/>
            </p:cNvSpPr>
            <p:nvPr/>
          </p:nvSpPr>
          <p:spPr bwMode="auto">
            <a:xfrm>
              <a:off x="2124" y="1677"/>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FileMgr</a:t>
              </a:r>
              <a:endParaRPr lang="en-AU" sz="2000" b="1">
                <a:latin typeface="Arial Narrow" pitchFamily="34" charset="0"/>
              </a:endParaRPr>
            </a:p>
          </p:txBody>
        </p:sp>
        <p:pic>
          <p:nvPicPr>
            <p:cNvPr id="71" name="Picture 69"/>
            <p:cNvPicPr>
              <a:picLocks noChangeAspect="1" noChangeArrowheads="1"/>
            </p:cNvPicPr>
            <p:nvPr/>
          </p:nvPicPr>
          <p:blipFill>
            <a:blip r:embed="rId2" cstate="print"/>
            <a:srcRect/>
            <a:stretch>
              <a:fillRect/>
            </a:stretch>
          </p:blipFill>
          <p:spPr bwMode="auto">
            <a:xfrm>
              <a:off x="2091" y="1704"/>
              <a:ext cx="15" cy="18"/>
            </a:xfrm>
            <a:prstGeom prst="rect">
              <a:avLst/>
            </a:prstGeom>
            <a:noFill/>
            <a:ln w="9525">
              <a:noFill/>
              <a:miter lim="800000"/>
              <a:headEnd/>
              <a:tailEnd/>
            </a:ln>
          </p:spPr>
        </p:pic>
        <p:pic>
          <p:nvPicPr>
            <p:cNvPr id="72" name="Picture 70"/>
            <p:cNvPicPr>
              <a:picLocks noChangeAspect="1" noChangeArrowheads="1"/>
            </p:cNvPicPr>
            <p:nvPr/>
          </p:nvPicPr>
          <p:blipFill>
            <a:blip r:embed="rId3" cstate="print"/>
            <a:srcRect/>
            <a:stretch>
              <a:fillRect/>
            </a:stretch>
          </p:blipFill>
          <p:spPr bwMode="auto">
            <a:xfrm>
              <a:off x="2091" y="1704"/>
              <a:ext cx="15" cy="18"/>
            </a:xfrm>
            <a:prstGeom prst="rect">
              <a:avLst/>
            </a:prstGeom>
            <a:noFill/>
            <a:ln w="9525">
              <a:noFill/>
              <a:miter lim="800000"/>
              <a:headEnd/>
              <a:tailEnd/>
            </a:ln>
          </p:spPr>
        </p:pic>
        <p:pic>
          <p:nvPicPr>
            <p:cNvPr id="73" name="Picture 71"/>
            <p:cNvPicPr>
              <a:picLocks noChangeAspect="1" noChangeArrowheads="1"/>
            </p:cNvPicPr>
            <p:nvPr/>
          </p:nvPicPr>
          <p:blipFill>
            <a:blip r:embed="rId2" cstate="print"/>
            <a:srcRect/>
            <a:stretch>
              <a:fillRect/>
            </a:stretch>
          </p:blipFill>
          <p:spPr bwMode="auto">
            <a:xfrm>
              <a:off x="2091" y="1704"/>
              <a:ext cx="15" cy="18"/>
            </a:xfrm>
            <a:prstGeom prst="rect">
              <a:avLst/>
            </a:prstGeom>
            <a:noFill/>
            <a:ln w="9525">
              <a:noFill/>
              <a:miter lim="800000"/>
              <a:headEnd/>
              <a:tailEnd/>
            </a:ln>
          </p:spPr>
        </p:pic>
        <p:sp>
          <p:nvSpPr>
            <p:cNvPr id="74" name="Rectangle 72"/>
            <p:cNvSpPr>
              <a:spLocks noChangeArrowheads="1"/>
            </p:cNvSpPr>
            <p:nvPr/>
          </p:nvSpPr>
          <p:spPr bwMode="auto">
            <a:xfrm>
              <a:off x="2129" y="1704"/>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fetchDoc( )</a:t>
              </a:r>
              <a:endParaRPr lang="en-AU" sz="2000" b="1">
                <a:latin typeface="Arial Narrow" pitchFamily="34" charset="0"/>
              </a:endParaRPr>
            </a:p>
          </p:txBody>
        </p:sp>
        <p:pic>
          <p:nvPicPr>
            <p:cNvPr id="75" name="Picture 73"/>
            <p:cNvPicPr>
              <a:picLocks noChangeAspect="1" noChangeArrowheads="1"/>
            </p:cNvPicPr>
            <p:nvPr/>
          </p:nvPicPr>
          <p:blipFill>
            <a:blip r:embed="rId2" cstate="print"/>
            <a:srcRect/>
            <a:stretch>
              <a:fillRect/>
            </a:stretch>
          </p:blipFill>
          <p:spPr bwMode="auto">
            <a:xfrm>
              <a:off x="2091" y="1714"/>
              <a:ext cx="15" cy="18"/>
            </a:xfrm>
            <a:prstGeom prst="rect">
              <a:avLst/>
            </a:prstGeom>
            <a:noFill/>
            <a:ln w="9525">
              <a:noFill/>
              <a:miter lim="800000"/>
              <a:headEnd/>
              <a:tailEnd/>
            </a:ln>
          </p:spPr>
        </p:pic>
        <p:pic>
          <p:nvPicPr>
            <p:cNvPr id="76" name="Picture 74"/>
            <p:cNvPicPr>
              <a:picLocks noChangeAspect="1" noChangeArrowheads="1"/>
            </p:cNvPicPr>
            <p:nvPr/>
          </p:nvPicPr>
          <p:blipFill>
            <a:blip r:embed="rId6" cstate="print"/>
            <a:srcRect/>
            <a:stretch>
              <a:fillRect/>
            </a:stretch>
          </p:blipFill>
          <p:spPr bwMode="auto">
            <a:xfrm>
              <a:off x="2091" y="1714"/>
              <a:ext cx="15" cy="18"/>
            </a:xfrm>
            <a:prstGeom prst="rect">
              <a:avLst/>
            </a:prstGeom>
            <a:noFill/>
            <a:ln w="9525">
              <a:noFill/>
              <a:miter lim="800000"/>
              <a:headEnd/>
              <a:tailEnd/>
            </a:ln>
          </p:spPr>
        </p:pic>
        <p:pic>
          <p:nvPicPr>
            <p:cNvPr id="77" name="Picture 75"/>
            <p:cNvPicPr>
              <a:picLocks noChangeAspect="1" noChangeArrowheads="1"/>
            </p:cNvPicPr>
            <p:nvPr/>
          </p:nvPicPr>
          <p:blipFill>
            <a:blip r:embed="rId2" cstate="print"/>
            <a:srcRect/>
            <a:stretch>
              <a:fillRect/>
            </a:stretch>
          </p:blipFill>
          <p:spPr bwMode="auto">
            <a:xfrm>
              <a:off x="2091" y="1714"/>
              <a:ext cx="15" cy="18"/>
            </a:xfrm>
            <a:prstGeom prst="rect">
              <a:avLst/>
            </a:prstGeom>
            <a:noFill/>
            <a:ln w="9525">
              <a:noFill/>
              <a:miter lim="800000"/>
              <a:headEnd/>
              <a:tailEnd/>
            </a:ln>
          </p:spPr>
        </p:pic>
        <p:sp>
          <p:nvSpPr>
            <p:cNvPr id="78" name="Rectangle 76"/>
            <p:cNvSpPr>
              <a:spLocks noChangeArrowheads="1"/>
            </p:cNvSpPr>
            <p:nvPr/>
          </p:nvSpPr>
          <p:spPr bwMode="auto">
            <a:xfrm>
              <a:off x="2137" y="1714"/>
              <a:ext cx="30"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sortByName( )</a:t>
              </a:r>
              <a:endParaRPr lang="en-AU" sz="2000" b="1">
                <a:latin typeface="Arial Narrow" pitchFamily="34" charset="0"/>
              </a:endParaRPr>
            </a:p>
          </p:txBody>
        </p:sp>
        <p:sp>
          <p:nvSpPr>
            <p:cNvPr id="79" name="Line 77"/>
            <p:cNvSpPr>
              <a:spLocks noChangeShapeType="1"/>
            </p:cNvSpPr>
            <p:nvPr/>
          </p:nvSpPr>
          <p:spPr bwMode="auto">
            <a:xfrm>
              <a:off x="2140" y="1843"/>
              <a:ext cx="1" cy="86"/>
            </a:xfrm>
            <a:prstGeom prst="line">
              <a:avLst/>
            </a:prstGeom>
            <a:noFill/>
            <a:ln w="0">
              <a:solidFill>
                <a:srgbClr val="000000"/>
              </a:solidFill>
              <a:round/>
              <a:headEnd/>
              <a:tailEnd/>
            </a:ln>
          </p:spPr>
          <p:txBody>
            <a:bodyPr/>
            <a:lstStyle/>
            <a:p>
              <a:endParaRPr lang="en-US"/>
            </a:p>
          </p:txBody>
        </p:sp>
        <p:sp>
          <p:nvSpPr>
            <p:cNvPr id="80" name="Line 78"/>
            <p:cNvSpPr>
              <a:spLocks noChangeShapeType="1"/>
            </p:cNvSpPr>
            <p:nvPr/>
          </p:nvSpPr>
          <p:spPr bwMode="auto">
            <a:xfrm flipV="1">
              <a:off x="2140" y="1916"/>
              <a:ext cx="4" cy="13"/>
            </a:xfrm>
            <a:prstGeom prst="line">
              <a:avLst/>
            </a:prstGeom>
            <a:noFill/>
            <a:ln w="1588">
              <a:solidFill>
                <a:srgbClr val="000000"/>
              </a:solidFill>
              <a:round/>
              <a:headEnd/>
              <a:tailEnd/>
            </a:ln>
          </p:spPr>
          <p:txBody>
            <a:bodyPr/>
            <a:lstStyle/>
            <a:p>
              <a:endParaRPr lang="en-US"/>
            </a:p>
          </p:txBody>
        </p:sp>
        <p:sp>
          <p:nvSpPr>
            <p:cNvPr id="81" name="Line 79"/>
            <p:cNvSpPr>
              <a:spLocks noChangeShapeType="1"/>
            </p:cNvSpPr>
            <p:nvPr/>
          </p:nvSpPr>
          <p:spPr bwMode="auto">
            <a:xfrm flipH="1" flipV="1">
              <a:off x="2135" y="1916"/>
              <a:ext cx="5" cy="13"/>
            </a:xfrm>
            <a:prstGeom prst="line">
              <a:avLst/>
            </a:prstGeom>
            <a:noFill/>
            <a:ln w="1588">
              <a:solidFill>
                <a:srgbClr val="000000"/>
              </a:solidFill>
              <a:round/>
              <a:headEnd/>
              <a:tailEnd/>
            </a:ln>
          </p:spPr>
          <p:txBody>
            <a:bodyPr/>
            <a:lstStyle/>
            <a:p>
              <a:endParaRPr lang="en-US"/>
            </a:p>
          </p:txBody>
        </p:sp>
        <p:sp>
          <p:nvSpPr>
            <p:cNvPr id="82" name="Line 80"/>
            <p:cNvSpPr>
              <a:spLocks noChangeShapeType="1"/>
            </p:cNvSpPr>
            <p:nvPr/>
          </p:nvSpPr>
          <p:spPr bwMode="auto">
            <a:xfrm flipV="1">
              <a:off x="2140" y="1757"/>
              <a:ext cx="1" cy="86"/>
            </a:xfrm>
            <a:prstGeom prst="line">
              <a:avLst/>
            </a:prstGeom>
            <a:noFill/>
            <a:ln w="0">
              <a:solidFill>
                <a:srgbClr val="000000"/>
              </a:solidFill>
              <a:round/>
              <a:headEnd/>
              <a:tailEnd/>
            </a:ln>
          </p:spPr>
          <p:txBody>
            <a:bodyPr/>
            <a:lstStyle/>
            <a:p>
              <a:endParaRPr lang="en-US"/>
            </a:p>
          </p:txBody>
        </p:sp>
        <p:sp>
          <p:nvSpPr>
            <p:cNvPr id="83" name="Rectangle 81"/>
            <p:cNvSpPr>
              <a:spLocks noChangeArrowheads="1"/>
            </p:cNvSpPr>
            <p:nvPr/>
          </p:nvSpPr>
          <p:spPr bwMode="auto">
            <a:xfrm>
              <a:off x="2339" y="1658"/>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DocumentList</a:t>
              </a:r>
              <a:endParaRPr lang="en-AU" sz="2000" b="1">
                <a:latin typeface="Arial Narrow" pitchFamily="34" charset="0"/>
              </a:endParaRPr>
            </a:p>
          </p:txBody>
        </p:sp>
        <p:pic>
          <p:nvPicPr>
            <p:cNvPr id="84" name="Picture 82"/>
            <p:cNvPicPr>
              <a:picLocks noChangeAspect="1" noChangeArrowheads="1"/>
            </p:cNvPicPr>
            <p:nvPr/>
          </p:nvPicPr>
          <p:blipFill>
            <a:blip r:embed="rId2" cstate="print"/>
            <a:srcRect/>
            <a:stretch>
              <a:fillRect/>
            </a:stretch>
          </p:blipFill>
          <p:spPr bwMode="auto">
            <a:xfrm>
              <a:off x="2307" y="1692"/>
              <a:ext cx="16" cy="18"/>
            </a:xfrm>
            <a:prstGeom prst="rect">
              <a:avLst/>
            </a:prstGeom>
            <a:noFill/>
            <a:ln w="9525">
              <a:noFill/>
              <a:miter lim="800000"/>
              <a:headEnd/>
              <a:tailEnd/>
            </a:ln>
          </p:spPr>
        </p:pic>
        <p:pic>
          <p:nvPicPr>
            <p:cNvPr id="85" name="Picture 83"/>
            <p:cNvPicPr>
              <a:picLocks noChangeAspect="1" noChangeArrowheads="1"/>
            </p:cNvPicPr>
            <p:nvPr/>
          </p:nvPicPr>
          <p:blipFill>
            <a:blip r:embed="rId7" cstate="print"/>
            <a:srcRect/>
            <a:stretch>
              <a:fillRect/>
            </a:stretch>
          </p:blipFill>
          <p:spPr bwMode="auto">
            <a:xfrm>
              <a:off x="2307" y="1692"/>
              <a:ext cx="16" cy="18"/>
            </a:xfrm>
            <a:prstGeom prst="rect">
              <a:avLst/>
            </a:prstGeom>
            <a:noFill/>
            <a:ln w="9525">
              <a:noFill/>
              <a:miter lim="800000"/>
              <a:headEnd/>
              <a:tailEnd/>
            </a:ln>
          </p:spPr>
        </p:pic>
        <p:pic>
          <p:nvPicPr>
            <p:cNvPr id="86" name="Picture 84"/>
            <p:cNvPicPr>
              <a:picLocks noChangeAspect="1" noChangeArrowheads="1"/>
            </p:cNvPicPr>
            <p:nvPr/>
          </p:nvPicPr>
          <p:blipFill>
            <a:blip r:embed="rId2" cstate="print"/>
            <a:srcRect/>
            <a:stretch>
              <a:fillRect/>
            </a:stretch>
          </p:blipFill>
          <p:spPr bwMode="auto">
            <a:xfrm>
              <a:off x="2307" y="1692"/>
              <a:ext cx="16" cy="18"/>
            </a:xfrm>
            <a:prstGeom prst="rect">
              <a:avLst/>
            </a:prstGeom>
            <a:noFill/>
            <a:ln w="9525">
              <a:noFill/>
              <a:miter lim="800000"/>
              <a:headEnd/>
              <a:tailEnd/>
            </a:ln>
          </p:spPr>
        </p:pic>
        <p:sp>
          <p:nvSpPr>
            <p:cNvPr id="87" name="Rectangle 85"/>
            <p:cNvSpPr>
              <a:spLocks noChangeArrowheads="1"/>
            </p:cNvSpPr>
            <p:nvPr/>
          </p:nvSpPr>
          <p:spPr bwMode="auto">
            <a:xfrm>
              <a:off x="2337" y="1692"/>
              <a:ext cx="1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add( )</a:t>
              </a:r>
              <a:endParaRPr lang="en-AU" sz="2000" b="1">
                <a:latin typeface="Arial Narrow" pitchFamily="34" charset="0"/>
              </a:endParaRPr>
            </a:p>
          </p:txBody>
        </p:sp>
        <p:pic>
          <p:nvPicPr>
            <p:cNvPr id="88" name="Picture 86"/>
            <p:cNvPicPr>
              <a:picLocks noChangeAspect="1" noChangeArrowheads="1"/>
            </p:cNvPicPr>
            <p:nvPr/>
          </p:nvPicPr>
          <p:blipFill>
            <a:blip r:embed="rId2" cstate="print"/>
            <a:srcRect/>
            <a:stretch>
              <a:fillRect/>
            </a:stretch>
          </p:blipFill>
          <p:spPr bwMode="auto">
            <a:xfrm>
              <a:off x="2307" y="1703"/>
              <a:ext cx="16" cy="17"/>
            </a:xfrm>
            <a:prstGeom prst="rect">
              <a:avLst/>
            </a:prstGeom>
            <a:noFill/>
            <a:ln w="9525">
              <a:noFill/>
              <a:miter lim="800000"/>
              <a:headEnd/>
              <a:tailEnd/>
            </a:ln>
          </p:spPr>
        </p:pic>
        <p:pic>
          <p:nvPicPr>
            <p:cNvPr id="89" name="Picture 87"/>
            <p:cNvPicPr>
              <a:picLocks noChangeAspect="1" noChangeArrowheads="1"/>
            </p:cNvPicPr>
            <p:nvPr/>
          </p:nvPicPr>
          <p:blipFill>
            <a:blip r:embed="rId3" cstate="print"/>
            <a:srcRect/>
            <a:stretch>
              <a:fillRect/>
            </a:stretch>
          </p:blipFill>
          <p:spPr bwMode="auto">
            <a:xfrm>
              <a:off x="2307" y="1703"/>
              <a:ext cx="16" cy="17"/>
            </a:xfrm>
            <a:prstGeom prst="rect">
              <a:avLst/>
            </a:prstGeom>
            <a:noFill/>
            <a:ln w="9525">
              <a:noFill/>
              <a:miter lim="800000"/>
              <a:headEnd/>
              <a:tailEnd/>
            </a:ln>
          </p:spPr>
        </p:pic>
        <p:pic>
          <p:nvPicPr>
            <p:cNvPr id="90" name="Picture 88"/>
            <p:cNvPicPr>
              <a:picLocks noChangeAspect="1" noChangeArrowheads="1"/>
            </p:cNvPicPr>
            <p:nvPr/>
          </p:nvPicPr>
          <p:blipFill>
            <a:blip r:embed="rId2" cstate="print"/>
            <a:srcRect/>
            <a:stretch>
              <a:fillRect/>
            </a:stretch>
          </p:blipFill>
          <p:spPr bwMode="auto">
            <a:xfrm>
              <a:off x="2307" y="1703"/>
              <a:ext cx="16" cy="17"/>
            </a:xfrm>
            <a:prstGeom prst="rect">
              <a:avLst/>
            </a:prstGeom>
            <a:noFill/>
            <a:ln w="9525">
              <a:noFill/>
              <a:miter lim="800000"/>
              <a:headEnd/>
              <a:tailEnd/>
            </a:ln>
          </p:spPr>
        </p:pic>
        <p:sp>
          <p:nvSpPr>
            <p:cNvPr id="91" name="Rectangle 89"/>
            <p:cNvSpPr>
              <a:spLocks noChangeArrowheads="1"/>
            </p:cNvSpPr>
            <p:nvPr/>
          </p:nvSpPr>
          <p:spPr bwMode="auto">
            <a:xfrm>
              <a:off x="2342" y="1703"/>
              <a:ext cx="1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delete( )</a:t>
              </a:r>
              <a:endParaRPr lang="en-AU" sz="2000" b="1">
                <a:latin typeface="Arial Narrow" pitchFamily="34" charset="0"/>
              </a:endParaRPr>
            </a:p>
          </p:txBody>
        </p:sp>
        <p:sp>
          <p:nvSpPr>
            <p:cNvPr id="92" name="Rectangle 90"/>
            <p:cNvSpPr>
              <a:spLocks noChangeArrowheads="1"/>
            </p:cNvSpPr>
            <p:nvPr/>
          </p:nvSpPr>
          <p:spPr bwMode="auto">
            <a:xfrm>
              <a:off x="2489" y="1667"/>
              <a:ext cx="103" cy="149"/>
            </a:xfrm>
            <a:prstGeom prst="rect">
              <a:avLst/>
            </a:prstGeom>
            <a:noFill/>
            <a:ln w="0">
              <a:solidFill>
                <a:srgbClr val="000000"/>
              </a:solidFill>
              <a:miter lim="800000"/>
              <a:headEnd/>
              <a:tailEnd/>
            </a:ln>
          </p:spPr>
          <p:txBody>
            <a:bodyPr/>
            <a:lstStyle/>
            <a:p>
              <a:endParaRPr lang="en-US"/>
            </a:p>
          </p:txBody>
        </p:sp>
        <p:sp>
          <p:nvSpPr>
            <p:cNvPr id="93" name="Rectangle 91"/>
            <p:cNvSpPr>
              <a:spLocks noChangeArrowheads="1"/>
            </p:cNvSpPr>
            <p:nvPr/>
          </p:nvSpPr>
          <p:spPr bwMode="auto">
            <a:xfrm>
              <a:off x="2544" y="1672"/>
              <a:ext cx="21"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Document</a:t>
              </a:r>
              <a:endParaRPr lang="en-AU" sz="2000" b="1">
                <a:latin typeface="Arial Narrow" pitchFamily="34" charset="0"/>
              </a:endParaRPr>
            </a:p>
          </p:txBody>
        </p:sp>
        <p:pic>
          <p:nvPicPr>
            <p:cNvPr id="94" name="Picture 92"/>
            <p:cNvPicPr>
              <a:picLocks noChangeAspect="1" noChangeArrowheads="1"/>
            </p:cNvPicPr>
            <p:nvPr/>
          </p:nvPicPr>
          <p:blipFill>
            <a:blip r:embed="rId4" cstate="print"/>
            <a:srcRect/>
            <a:stretch>
              <a:fillRect/>
            </a:stretch>
          </p:blipFill>
          <p:spPr bwMode="auto">
            <a:xfrm>
              <a:off x="2492" y="1697"/>
              <a:ext cx="16" cy="18"/>
            </a:xfrm>
            <a:prstGeom prst="rect">
              <a:avLst/>
            </a:prstGeom>
            <a:noFill/>
            <a:ln w="9525">
              <a:noFill/>
              <a:miter lim="800000"/>
              <a:headEnd/>
              <a:tailEnd/>
            </a:ln>
          </p:spPr>
        </p:pic>
        <p:pic>
          <p:nvPicPr>
            <p:cNvPr id="95" name="Picture 93"/>
            <p:cNvPicPr>
              <a:picLocks noChangeAspect="1" noChangeArrowheads="1"/>
            </p:cNvPicPr>
            <p:nvPr/>
          </p:nvPicPr>
          <p:blipFill>
            <a:blip r:embed="rId5" cstate="print"/>
            <a:srcRect/>
            <a:stretch>
              <a:fillRect/>
            </a:stretch>
          </p:blipFill>
          <p:spPr bwMode="auto">
            <a:xfrm>
              <a:off x="2492" y="1697"/>
              <a:ext cx="16" cy="18"/>
            </a:xfrm>
            <a:prstGeom prst="rect">
              <a:avLst/>
            </a:prstGeom>
            <a:noFill/>
            <a:ln w="9525">
              <a:noFill/>
              <a:miter lim="800000"/>
              <a:headEnd/>
              <a:tailEnd/>
            </a:ln>
          </p:spPr>
        </p:pic>
        <p:pic>
          <p:nvPicPr>
            <p:cNvPr id="96" name="Picture 94"/>
            <p:cNvPicPr>
              <a:picLocks noChangeAspect="1" noChangeArrowheads="1"/>
            </p:cNvPicPr>
            <p:nvPr/>
          </p:nvPicPr>
          <p:blipFill>
            <a:blip r:embed="rId4" cstate="print"/>
            <a:srcRect/>
            <a:stretch>
              <a:fillRect/>
            </a:stretch>
          </p:blipFill>
          <p:spPr bwMode="auto">
            <a:xfrm>
              <a:off x="2492" y="1697"/>
              <a:ext cx="16" cy="18"/>
            </a:xfrm>
            <a:prstGeom prst="rect">
              <a:avLst/>
            </a:prstGeom>
            <a:noFill/>
            <a:ln w="9525">
              <a:noFill/>
              <a:miter lim="800000"/>
              <a:headEnd/>
              <a:tailEnd/>
            </a:ln>
          </p:spPr>
        </p:pic>
        <p:sp>
          <p:nvSpPr>
            <p:cNvPr id="97" name="Rectangle 95"/>
            <p:cNvSpPr>
              <a:spLocks noChangeArrowheads="1"/>
            </p:cNvSpPr>
            <p:nvPr/>
          </p:nvSpPr>
          <p:spPr bwMode="auto">
            <a:xfrm>
              <a:off x="2530" y="1697"/>
              <a:ext cx="20"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name : int</a:t>
              </a:r>
              <a:endParaRPr lang="en-AU" sz="2000" b="1">
                <a:latin typeface="Arial Narrow" pitchFamily="34" charset="0"/>
              </a:endParaRPr>
            </a:p>
          </p:txBody>
        </p:sp>
        <p:pic>
          <p:nvPicPr>
            <p:cNvPr id="98" name="Picture 96"/>
            <p:cNvPicPr>
              <a:picLocks noChangeAspect="1" noChangeArrowheads="1"/>
            </p:cNvPicPr>
            <p:nvPr/>
          </p:nvPicPr>
          <p:blipFill>
            <a:blip r:embed="rId4" cstate="print"/>
            <a:srcRect/>
            <a:stretch>
              <a:fillRect/>
            </a:stretch>
          </p:blipFill>
          <p:spPr bwMode="auto">
            <a:xfrm>
              <a:off x="2492" y="1708"/>
              <a:ext cx="16" cy="17"/>
            </a:xfrm>
            <a:prstGeom prst="rect">
              <a:avLst/>
            </a:prstGeom>
            <a:noFill/>
            <a:ln w="9525">
              <a:noFill/>
              <a:miter lim="800000"/>
              <a:headEnd/>
              <a:tailEnd/>
            </a:ln>
          </p:spPr>
        </p:pic>
        <p:pic>
          <p:nvPicPr>
            <p:cNvPr id="99" name="Picture 97"/>
            <p:cNvPicPr>
              <a:picLocks noChangeAspect="1" noChangeArrowheads="1"/>
            </p:cNvPicPr>
            <p:nvPr/>
          </p:nvPicPr>
          <p:blipFill>
            <a:blip r:embed="rId8" cstate="print"/>
            <a:srcRect/>
            <a:stretch>
              <a:fillRect/>
            </a:stretch>
          </p:blipFill>
          <p:spPr bwMode="auto">
            <a:xfrm>
              <a:off x="2492" y="1708"/>
              <a:ext cx="16" cy="17"/>
            </a:xfrm>
            <a:prstGeom prst="rect">
              <a:avLst/>
            </a:prstGeom>
            <a:noFill/>
            <a:ln w="9525">
              <a:noFill/>
              <a:miter lim="800000"/>
              <a:headEnd/>
              <a:tailEnd/>
            </a:ln>
          </p:spPr>
        </p:pic>
        <p:pic>
          <p:nvPicPr>
            <p:cNvPr id="100" name="Picture 98"/>
            <p:cNvPicPr>
              <a:picLocks noChangeAspect="1" noChangeArrowheads="1"/>
            </p:cNvPicPr>
            <p:nvPr/>
          </p:nvPicPr>
          <p:blipFill>
            <a:blip r:embed="rId4" cstate="print"/>
            <a:srcRect/>
            <a:stretch>
              <a:fillRect/>
            </a:stretch>
          </p:blipFill>
          <p:spPr bwMode="auto">
            <a:xfrm>
              <a:off x="2492" y="1708"/>
              <a:ext cx="16" cy="17"/>
            </a:xfrm>
            <a:prstGeom prst="rect">
              <a:avLst/>
            </a:prstGeom>
            <a:noFill/>
            <a:ln w="9525">
              <a:noFill/>
              <a:miter lim="800000"/>
              <a:headEnd/>
              <a:tailEnd/>
            </a:ln>
          </p:spPr>
        </p:pic>
        <p:sp>
          <p:nvSpPr>
            <p:cNvPr id="101" name="Rectangle 99"/>
            <p:cNvSpPr>
              <a:spLocks noChangeArrowheads="1"/>
            </p:cNvSpPr>
            <p:nvPr/>
          </p:nvSpPr>
          <p:spPr bwMode="auto">
            <a:xfrm>
              <a:off x="2528" y="1708"/>
              <a:ext cx="19"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docid : int</a:t>
              </a:r>
              <a:endParaRPr lang="en-AU" sz="2000" b="1">
                <a:latin typeface="Arial Narrow" pitchFamily="34" charset="0"/>
              </a:endParaRPr>
            </a:p>
          </p:txBody>
        </p:sp>
        <p:pic>
          <p:nvPicPr>
            <p:cNvPr id="102" name="Picture 100"/>
            <p:cNvPicPr>
              <a:picLocks noChangeAspect="1" noChangeArrowheads="1"/>
            </p:cNvPicPr>
            <p:nvPr/>
          </p:nvPicPr>
          <p:blipFill>
            <a:blip r:embed="rId4" cstate="print"/>
            <a:srcRect/>
            <a:stretch>
              <a:fillRect/>
            </a:stretch>
          </p:blipFill>
          <p:spPr bwMode="auto">
            <a:xfrm>
              <a:off x="2492" y="1718"/>
              <a:ext cx="16" cy="17"/>
            </a:xfrm>
            <a:prstGeom prst="rect">
              <a:avLst/>
            </a:prstGeom>
            <a:noFill/>
            <a:ln w="9525">
              <a:noFill/>
              <a:miter lim="800000"/>
              <a:headEnd/>
              <a:tailEnd/>
            </a:ln>
          </p:spPr>
        </p:pic>
        <p:pic>
          <p:nvPicPr>
            <p:cNvPr id="103" name="Picture 101"/>
            <p:cNvPicPr>
              <a:picLocks noChangeAspect="1" noChangeArrowheads="1"/>
            </p:cNvPicPr>
            <p:nvPr/>
          </p:nvPicPr>
          <p:blipFill>
            <a:blip r:embed="rId5" cstate="print"/>
            <a:srcRect/>
            <a:stretch>
              <a:fillRect/>
            </a:stretch>
          </p:blipFill>
          <p:spPr bwMode="auto">
            <a:xfrm>
              <a:off x="2492" y="1718"/>
              <a:ext cx="16" cy="17"/>
            </a:xfrm>
            <a:prstGeom prst="rect">
              <a:avLst/>
            </a:prstGeom>
            <a:noFill/>
            <a:ln w="9525">
              <a:noFill/>
              <a:miter lim="800000"/>
              <a:headEnd/>
              <a:tailEnd/>
            </a:ln>
          </p:spPr>
        </p:pic>
        <p:pic>
          <p:nvPicPr>
            <p:cNvPr id="104" name="Picture 102"/>
            <p:cNvPicPr>
              <a:picLocks noChangeAspect="1" noChangeArrowheads="1"/>
            </p:cNvPicPr>
            <p:nvPr/>
          </p:nvPicPr>
          <p:blipFill>
            <a:blip r:embed="rId4" cstate="print"/>
            <a:srcRect/>
            <a:stretch>
              <a:fillRect/>
            </a:stretch>
          </p:blipFill>
          <p:spPr bwMode="auto">
            <a:xfrm>
              <a:off x="2492" y="1718"/>
              <a:ext cx="16" cy="17"/>
            </a:xfrm>
            <a:prstGeom prst="rect">
              <a:avLst/>
            </a:prstGeom>
            <a:noFill/>
            <a:ln w="9525">
              <a:noFill/>
              <a:miter lim="800000"/>
              <a:headEnd/>
              <a:tailEnd/>
            </a:ln>
          </p:spPr>
        </p:pic>
        <p:sp>
          <p:nvSpPr>
            <p:cNvPr id="105" name="Rectangle 103"/>
            <p:cNvSpPr>
              <a:spLocks noChangeArrowheads="1"/>
            </p:cNvSpPr>
            <p:nvPr/>
          </p:nvSpPr>
          <p:spPr bwMode="auto">
            <a:xfrm>
              <a:off x="2537" y="1718"/>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numField : int</a:t>
              </a:r>
              <a:endParaRPr lang="en-AU" sz="2000" b="1">
                <a:latin typeface="Arial Narrow" pitchFamily="34" charset="0"/>
              </a:endParaRPr>
            </a:p>
          </p:txBody>
        </p:sp>
        <p:pic>
          <p:nvPicPr>
            <p:cNvPr id="106" name="Picture 104"/>
            <p:cNvPicPr>
              <a:picLocks noChangeAspect="1" noChangeArrowheads="1"/>
            </p:cNvPicPr>
            <p:nvPr/>
          </p:nvPicPr>
          <p:blipFill>
            <a:blip r:embed="rId2" cstate="print"/>
            <a:srcRect/>
            <a:stretch>
              <a:fillRect/>
            </a:stretch>
          </p:blipFill>
          <p:spPr bwMode="auto">
            <a:xfrm>
              <a:off x="2492" y="1738"/>
              <a:ext cx="16" cy="18"/>
            </a:xfrm>
            <a:prstGeom prst="rect">
              <a:avLst/>
            </a:prstGeom>
            <a:noFill/>
            <a:ln w="9525">
              <a:noFill/>
              <a:miter lim="800000"/>
              <a:headEnd/>
              <a:tailEnd/>
            </a:ln>
          </p:spPr>
        </p:pic>
        <p:pic>
          <p:nvPicPr>
            <p:cNvPr id="107" name="Picture 105"/>
            <p:cNvPicPr>
              <a:picLocks noChangeAspect="1" noChangeArrowheads="1"/>
            </p:cNvPicPr>
            <p:nvPr/>
          </p:nvPicPr>
          <p:blipFill>
            <a:blip r:embed="rId9" cstate="print"/>
            <a:srcRect/>
            <a:stretch>
              <a:fillRect/>
            </a:stretch>
          </p:blipFill>
          <p:spPr bwMode="auto">
            <a:xfrm>
              <a:off x="2492" y="1738"/>
              <a:ext cx="16" cy="18"/>
            </a:xfrm>
            <a:prstGeom prst="rect">
              <a:avLst/>
            </a:prstGeom>
            <a:noFill/>
            <a:ln w="9525">
              <a:noFill/>
              <a:miter lim="800000"/>
              <a:headEnd/>
              <a:tailEnd/>
            </a:ln>
          </p:spPr>
        </p:pic>
        <p:pic>
          <p:nvPicPr>
            <p:cNvPr id="108" name="Picture 106"/>
            <p:cNvPicPr>
              <a:picLocks noChangeAspect="1" noChangeArrowheads="1"/>
            </p:cNvPicPr>
            <p:nvPr/>
          </p:nvPicPr>
          <p:blipFill>
            <a:blip r:embed="rId2" cstate="print"/>
            <a:srcRect/>
            <a:stretch>
              <a:fillRect/>
            </a:stretch>
          </p:blipFill>
          <p:spPr bwMode="auto">
            <a:xfrm>
              <a:off x="2492" y="1738"/>
              <a:ext cx="16" cy="18"/>
            </a:xfrm>
            <a:prstGeom prst="rect">
              <a:avLst/>
            </a:prstGeom>
            <a:noFill/>
            <a:ln w="9525">
              <a:noFill/>
              <a:miter lim="800000"/>
              <a:headEnd/>
              <a:tailEnd/>
            </a:ln>
          </p:spPr>
        </p:pic>
        <p:sp>
          <p:nvSpPr>
            <p:cNvPr id="109" name="Rectangle 107"/>
            <p:cNvSpPr>
              <a:spLocks noChangeArrowheads="1"/>
            </p:cNvSpPr>
            <p:nvPr/>
          </p:nvSpPr>
          <p:spPr bwMode="auto">
            <a:xfrm>
              <a:off x="2521" y="1738"/>
              <a:ext cx="11"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get( )</a:t>
              </a:r>
              <a:endParaRPr lang="en-AU" sz="2000" b="1">
                <a:latin typeface="Arial Narrow" pitchFamily="34" charset="0"/>
              </a:endParaRPr>
            </a:p>
          </p:txBody>
        </p:sp>
        <p:pic>
          <p:nvPicPr>
            <p:cNvPr id="110" name="Picture 108"/>
            <p:cNvPicPr>
              <a:picLocks noChangeAspect="1" noChangeArrowheads="1"/>
            </p:cNvPicPr>
            <p:nvPr/>
          </p:nvPicPr>
          <p:blipFill>
            <a:blip r:embed="rId2" cstate="print"/>
            <a:srcRect/>
            <a:stretch>
              <a:fillRect/>
            </a:stretch>
          </p:blipFill>
          <p:spPr bwMode="auto">
            <a:xfrm>
              <a:off x="2492" y="1748"/>
              <a:ext cx="16" cy="18"/>
            </a:xfrm>
            <a:prstGeom prst="rect">
              <a:avLst/>
            </a:prstGeom>
            <a:noFill/>
            <a:ln w="9525">
              <a:noFill/>
              <a:miter lim="800000"/>
              <a:headEnd/>
              <a:tailEnd/>
            </a:ln>
          </p:spPr>
        </p:pic>
        <p:pic>
          <p:nvPicPr>
            <p:cNvPr id="111" name="Picture 109"/>
            <p:cNvPicPr>
              <a:picLocks noChangeAspect="1" noChangeArrowheads="1"/>
            </p:cNvPicPr>
            <p:nvPr/>
          </p:nvPicPr>
          <p:blipFill>
            <a:blip r:embed="rId7" cstate="print"/>
            <a:srcRect/>
            <a:stretch>
              <a:fillRect/>
            </a:stretch>
          </p:blipFill>
          <p:spPr bwMode="auto">
            <a:xfrm>
              <a:off x="2492" y="1748"/>
              <a:ext cx="16" cy="18"/>
            </a:xfrm>
            <a:prstGeom prst="rect">
              <a:avLst/>
            </a:prstGeom>
            <a:noFill/>
            <a:ln w="9525">
              <a:noFill/>
              <a:miter lim="800000"/>
              <a:headEnd/>
              <a:tailEnd/>
            </a:ln>
          </p:spPr>
        </p:pic>
        <p:pic>
          <p:nvPicPr>
            <p:cNvPr id="112" name="Picture 110"/>
            <p:cNvPicPr>
              <a:picLocks noChangeAspect="1" noChangeArrowheads="1"/>
            </p:cNvPicPr>
            <p:nvPr/>
          </p:nvPicPr>
          <p:blipFill>
            <a:blip r:embed="rId2" cstate="print"/>
            <a:srcRect/>
            <a:stretch>
              <a:fillRect/>
            </a:stretch>
          </p:blipFill>
          <p:spPr bwMode="auto">
            <a:xfrm>
              <a:off x="2492" y="1748"/>
              <a:ext cx="16" cy="18"/>
            </a:xfrm>
            <a:prstGeom prst="rect">
              <a:avLst/>
            </a:prstGeom>
            <a:noFill/>
            <a:ln w="9525">
              <a:noFill/>
              <a:miter lim="800000"/>
              <a:headEnd/>
              <a:tailEnd/>
            </a:ln>
          </p:spPr>
        </p:pic>
        <p:sp>
          <p:nvSpPr>
            <p:cNvPr id="113" name="Rectangle 111"/>
            <p:cNvSpPr>
              <a:spLocks noChangeArrowheads="1"/>
            </p:cNvSpPr>
            <p:nvPr/>
          </p:nvSpPr>
          <p:spPr bwMode="auto">
            <a:xfrm>
              <a:off x="2522" y="1748"/>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open( )</a:t>
              </a:r>
              <a:endParaRPr lang="en-AU" sz="2000" b="1">
                <a:latin typeface="Arial Narrow" pitchFamily="34" charset="0"/>
              </a:endParaRPr>
            </a:p>
          </p:txBody>
        </p:sp>
        <p:pic>
          <p:nvPicPr>
            <p:cNvPr id="114" name="Picture 112"/>
            <p:cNvPicPr>
              <a:picLocks noChangeAspect="1" noChangeArrowheads="1"/>
            </p:cNvPicPr>
            <p:nvPr/>
          </p:nvPicPr>
          <p:blipFill>
            <a:blip r:embed="rId2" cstate="print"/>
            <a:srcRect/>
            <a:stretch>
              <a:fillRect/>
            </a:stretch>
          </p:blipFill>
          <p:spPr bwMode="auto">
            <a:xfrm>
              <a:off x="2492" y="1759"/>
              <a:ext cx="16" cy="17"/>
            </a:xfrm>
            <a:prstGeom prst="rect">
              <a:avLst/>
            </a:prstGeom>
            <a:noFill/>
            <a:ln w="9525">
              <a:noFill/>
              <a:miter lim="800000"/>
              <a:headEnd/>
              <a:tailEnd/>
            </a:ln>
          </p:spPr>
        </p:pic>
        <p:pic>
          <p:nvPicPr>
            <p:cNvPr id="115" name="Picture 113"/>
            <p:cNvPicPr>
              <a:picLocks noChangeAspect="1" noChangeArrowheads="1"/>
            </p:cNvPicPr>
            <p:nvPr/>
          </p:nvPicPr>
          <p:blipFill>
            <a:blip r:embed="rId10" cstate="print"/>
            <a:srcRect/>
            <a:stretch>
              <a:fillRect/>
            </a:stretch>
          </p:blipFill>
          <p:spPr bwMode="auto">
            <a:xfrm>
              <a:off x="2492" y="1759"/>
              <a:ext cx="16" cy="17"/>
            </a:xfrm>
            <a:prstGeom prst="rect">
              <a:avLst/>
            </a:prstGeom>
            <a:noFill/>
            <a:ln w="9525">
              <a:noFill/>
              <a:miter lim="800000"/>
              <a:headEnd/>
              <a:tailEnd/>
            </a:ln>
          </p:spPr>
        </p:pic>
        <p:pic>
          <p:nvPicPr>
            <p:cNvPr id="116" name="Picture 114"/>
            <p:cNvPicPr>
              <a:picLocks noChangeAspect="1" noChangeArrowheads="1"/>
            </p:cNvPicPr>
            <p:nvPr/>
          </p:nvPicPr>
          <p:blipFill>
            <a:blip r:embed="rId2" cstate="print"/>
            <a:srcRect/>
            <a:stretch>
              <a:fillRect/>
            </a:stretch>
          </p:blipFill>
          <p:spPr bwMode="auto">
            <a:xfrm>
              <a:off x="2492" y="1759"/>
              <a:ext cx="16" cy="17"/>
            </a:xfrm>
            <a:prstGeom prst="rect">
              <a:avLst/>
            </a:prstGeom>
            <a:noFill/>
            <a:ln w="9525">
              <a:noFill/>
              <a:miter lim="800000"/>
              <a:headEnd/>
              <a:tailEnd/>
            </a:ln>
          </p:spPr>
        </p:pic>
        <p:sp>
          <p:nvSpPr>
            <p:cNvPr id="117" name="Rectangle 115"/>
            <p:cNvSpPr>
              <a:spLocks noChangeArrowheads="1"/>
            </p:cNvSpPr>
            <p:nvPr/>
          </p:nvSpPr>
          <p:spPr bwMode="auto">
            <a:xfrm>
              <a:off x="2524" y="1759"/>
              <a:ext cx="1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close( )</a:t>
              </a:r>
              <a:endParaRPr lang="en-AU" sz="2000" b="1">
                <a:latin typeface="Arial Narrow" pitchFamily="34" charset="0"/>
              </a:endParaRPr>
            </a:p>
          </p:txBody>
        </p:sp>
        <p:pic>
          <p:nvPicPr>
            <p:cNvPr id="118" name="Picture 116"/>
            <p:cNvPicPr>
              <a:picLocks noChangeAspect="1" noChangeArrowheads="1"/>
            </p:cNvPicPr>
            <p:nvPr/>
          </p:nvPicPr>
          <p:blipFill>
            <a:blip r:embed="rId2" cstate="print"/>
            <a:srcRect/>
            <a:stretch>
              <a:fillRect/>
            </a:stretch>
          </p:blipFill>
          <p:spPr bwMode="auto">
            <a:xfrm>
              <a:off x="2492" y="1769"/>
              <a:ext cx="16" cy="17"/>
            </a:xfrm>
            <a:prstGeom prst="rect">
              <a:avLst/>
            </a:prstGeom>
            <a:noFill/>
            <a:ln w="9525">
              <a:noFill/>
              <a:miter lim="800000"/>
              <a:headEnd/>
              <a:tailEnd/>
            </a:ln>
          </p:spPr>
        </p:pic>
        <p:pic>
          <p:nvPicPr>
            <p:cNvPr id="119" name="Picture 117"/>
            <p:cNvPicPr>
              <a:picLocks noChangeAspect="1" noChangeArrowheads="1"/>
            </p:cNvPicPr>
            <p:nvPr/>
          </p:nvPicPr>
          <p:blipFill>
            <a:blip r:embed="rId11" cstate="print"/>
            <a:srcRect/>
            <a:stretch>
              <a:fillRect/>
            </a:stretch>
          </p:blipFill>
          <p:spPr bwMode="auto">
            <a:xfrm>
              <a:off x="2492" y="1769"/>
              <a:ext cx="16" cy="17"/>
            </a:xfrm>
            <a:prstGeom prst="rect">
              <a:avLst/>
            </a:prstGeom>
            <a:noFill/>
            <a:ln w="9525">
              <a:noFill/>
              <a:miter lim="800000"/>
              <a:headEnd/>
              <a:tailEnd/>
            </a:ln>
          </p:spPr>
        </p:pic>
        <p:pic>
          <p:nvPicPr>
            <p:cNvPr id="120" name="Picture 118"/>
            <p:cNvPicPr>
              <a:picLocks noChangeAspect="1" noChangeArrowheads="1"/>
            </p:cNvPicPr>
            <p:nvPr/>
          </p:nvPicPr>
          <p:blipFill>
            <a:blip r:embed="rId2" cstate="print"/>
            <a:srcRect/>
            <a:stretch>
              <a:fillRect/>
            </a:stretch>
          </p:blipFill>
          <p:spPr bwMode="auto">
            <a:xfrm>
              <a:off x="2492" y="1769"/>
              <a:ext cx="16" cy="17"/>
            </a:xfrm>
            <a:prstGeom prst="rect">
              <a:avLst/>
            </a:prstGeom>
            <a:noFill/>
            <a:ln w="9525">
              <a:noFill/>
              <a:miter lim="800000"/>
              <a:headEnd/>
              <a:tailEnd/>
            </a:ln>
          </p:spPr>
        </p:pic>
        <p:sp>
          <p:nvSpPr>
            <p:cNvPr id="121" name="Rectangle 119"/>
            <p:cNvSpPr>
              <a:spLocks noChangeArrowheads="1"/>
            </p:cNvSpPr>
            <p:nvPr/>
          </p:nvSpPr>
          <p:spPr bwMode="auto">
            <a:xfrm>
              <a:off x="2523" y="1769"/>
              <a:ext cx="14"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 )</a:t>
              </a:r>
              <a:endParaRPr lang="en-AU" sz="2000" b="1">
                <a:latin typeface="Arial Narrow" pitchFamily="34" charset="0"/>
              </a:endParaRPr>
            </a:p>
          </p:txBody>
        </p:sp>
        <p:pic>
          <p:nvPicPr>
            <p:cNvPr id="122" name="Picture 120"/>
            <p:cNvPicPr>
              <a:picLocks noChangeAspect="1" noChangeArrowheads="1"/>
            </p:cNvPicPr>
            <p:nvPr/>
          </p:nvPicPr>
          <p:blipFill>
            <a:blip r:embed="rId2" cstate="print"/>
            <a:srcRect/>
            <a:stretch>
              <a:fillRect/>
            </a:stretch>
          </p:blipFill>
          <p:spPr bwMode="auto">
            <a:xfrm>
              <a:off x="2492" y="1779"/>
              <a:ext cx="16" cy="17"/>
            </a:xfrm>
            <a:prstGeom prst="rect">
              <a:avLst/>
            </a:prstGeom>
            <a:noFill/>
            <a:ln w="9525">
              <a:noFill/>
              <a:miter lim="800000"/>
              <a:headEnd/>
              <a:tailEnd/>
            </a:ln>
          </p:spPr>
        </p:pic>
        <p:pic>
          <p:nvPicPr>
            <p:cNvPr id="123" name="Picture 121"/>
            <p:cNvPicPr>
              <a:picLocks noChangeAspect="1" noChangeArrowheads="1"/>
            </p:cNvPicPr>
            <p:nvPr/>
          </p:nvPicPr>
          <p:blipFill>
            <a:blip r:embed="rId12" cstate="print"/>
            <a:srcRect/>
            <a:stretch>
              <a:fillRect/>
            </a:stretch>
          </p:blipFill>
          <p:spPr bwMode="auto">
            <a:xfrm>
              <a:off x="2492" y="1779"/>
              <a:ext cx="16" cy="17"/>
            </a:xfrm>
            <a:prstGeom prst="rect">
              <a:avLst/>
            </a:prstGeom>
            <a:noFill/>
            <a:ln w="9525">
              <a:noFill/>
              <a:miter lim="800000"/>
              <a:headEnd/>
              <a:tailEnd/>
            </a:ln>
          </p:spPr>
        </p:pic>
        <p:pic>
          <p:nvPicPr>
            <p:cNvPr id="124" name="Picture 122"/>
            <p:cNvPicPr>
              <a:picLocks noChangeAspect="1" noChangeArrowheads="1"/>
            </p:cNvPicPr>
            <p:nvPr/>
          </p:nvPicPr>
          <p:blipFill>
            <a:blip r:embed="rId2" cstate="print"/>
            <a:srcRect/>
            <a:stretch>
              <a:fillRect/>
            </a:stretch>
          </p:blipFill>
          <p:spPr bwMode="auto">
            <a:xfrm>
              <a:off x="2492" y="1779"/>
              <a:ext cx="16" cy="17"/>
            </a:xfrm>
            <a:prstGeom prst="rect">
              <a:avLst/>
            </a:prstGeom>
            <a:noFill/>
            <a:ln w="9525">
              <a:noFill/>
              <a:miter lim="800000"/>
              <a:headEnd/>
              <a:tailEnd/>
            </a:ln>
          </p:spPr>
        </p:pic>
        <p:sp>
          <p:nvSpPr>
            <p:cNvPr id="125" name="Rectangle 123"/>
            <p:cNvSpPr>
              <a:spLocks noChangeArrowheads="1"/>
            </p:cNvSpPr>
            <p:nvPr/>
          </p:nvSpPr>
          <p:spPr bwMode="auto">
            <a:xfrm>
              <a:off x="2535" y="1779"/>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sortFileList( )</a:t>
              </a:r>
              <a:endParaRPr lang="en-AU" sz="2000" b="1">
                <a:latin typeface="Arial Narrow" pitchFamily="34" charset="0"/>
              </a:endParaRPr>
            </a:p>
          </p:txBody>
        </p:sp>
        <p:pic>
          <p:nvPicPr>
            <p:cNvPr id="126" name="Picture 124"/>
            <p:cNvPicPr>
              <a:picLocks noChangeAspect="1" noChangeArrowheads="1"/>
            </p:cNvPicPr>
            <p:nvPr/>
          </p:nvPicPr>
          <p:blipFill>
            <a:blip r:embed="rId2" cstate="print"/>
            <a:srcRect/>
            <a:stretch>
              <a:fillRect/>
            </a:stretch>
          </p:blipFill>
          <p:spPr bwMode="auto">
            <a:xfrm>
              <a:off x="2492" y="1789"/>
              <a:ext cx="16" cy="17"/>
            </a:xfrm>
            <a:prstGeom prst="rect">
              <a:avLst/>
            </a:prstGeom>
            <a:noFill/>
            <a:ln w="9525">
              <a:noFill/>
              <a:miter lim="800000"/>
              <a:headEnd/>
              <a:tailEnd/>
            </a:ln>
          </p:spPr>
        </p:pic>
        <p:pic>
          <p:nvPicPr>
            <p:cNvPr id="127" name="Picture 125"/>
            <p:cNvPicPr>
              <a:picLocks noChangeAspect="1" noChangeArrowheads="1"/>
            </p:cNvPicPr>
            <p:nvPr/>
          </p:nvPicPr>
          <p:blipFill>
            <a:blip r:embed="rId13" cstate="print"/>
            <a:srcRect/>
            <a:stretch>
              <a:fillRect/>
            </a:stretch>
          </p:blipFill>
          <p:spPr bwMode="auto">
            <a:xfrm>
              <a:off x="2492" y="1789"/>
              <a:ext cx="16" cy="17"/>
            </a:xfrm>
            <a:prstGeom prst="rect">
              <a:avLst/>
            </a:prstGeom>
            <a:noFill/>
            <a:ln w="9525">
              <a:noFill/>
              <a:miter lim="800000"/>
              <a:headEnd/>
              <a:tailEnd/>
            </a:ln>
          </p:spPr>
        </p:pic>
        <p:pic>
          <p:nvPicPr>
            <p:cNvPr id="128" name="Picture 126"/>
            <p:cNvPicPr>
              <a:picLocks noChangeAspect="1" noChangeArrowheads="1"/>
            </p:cNvPicPr>
            <p:nvPr/>
          </p:nvPicPr>
          <p:blipFill>
            <a:blip r:embed="rId2" cstate="print"/>
            <a:srcRect/>
            <a:stretch>
              <a:fillRect/>
            </a:stretch>
          </p:blipFill>
          <p:spPr bwMode="auto">
            <a:xfrm>
              <a:off x="2492" y="1789"/>
              <a:ext cx="16" cy="17"/>
            </a:xfrm>
            <a:prstGeom prst="rect">
              <a:avLst/>
            </a:prstGeom>
            <a:noFill/>
            <a:ln w="9525">
              <a:noFill/>
              <a:miter lim="800000"/>
              <a:headEnd/>
              <a:tailEnd/>
            </a:ln>
          </p:spPr>
        </p:pic>
        <p:sp>
          <p:nvSpPr>
            <p:cNvPr id="129" name="Rectangle 127"/>
            <p:cNvSpPr>
              <a:spLocks noChangeArrowheads="1"/>
            </p:cNvSpPr>
            <p:nvPr/>
          </p:nvSpPr>
          <p:spPr bwMode="auto">
            <a:xfrm>
              <a:off x="2527" y="1789"/>
              <a:ext cx="1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create( )</a:t>
              </a:r>
              <a:endParaRPr lang="en-AU" sz="2000" b="1">
                <a:latin typeface="Arial Narrow" pitchFamily="34" charset="0"/>
              </a:endParaRPr>
            </a:p>
          </p:txBody>
        </p:sp>
        <p:pic>
          <p:nvPicPr>
            <p:cNvPr id="130" name="Picture 128"/>
            <p:cNvPicPr>
              <a:picLocks noChangeAspect="1" noChangeArrowheads="1"/>
            </p:cNvPicPr>
            <p:nvPr/>
          </p:nvPicPr>
          <p:blipFill>
            <a:blip r:embed="rId2" cstate="print"/>
            <a:srcRect/>
            <a:stretch>
              <a:fillRect/>
            </a:stretch>
          </p:blipFill>
          <p:spPr bwMode="auto">
            <a:xfrm>
              <a:off x="2492" y="1799"/>
              <a:ext cx="16" cy="18"/>
            </a:xfrm>
            <a:prstGeom prst="rect">
              <a:avLst/>
            </a:prstGeom>
            <a:noFill/>
            <a:ln w="9525">
              <a:noFill/>
              <a:miter lim="800000"/>
              <a:headEnd/>
              <a:tailEnd/>
            </a:ln>
          </p:spPr>
        </p:pic>
        <p:pic>
          <p:nvPicPr>
            <p:cNvPr id="131" name="Picture 129"/>
            <p:cNvPicPr>
              <a:picLocks noChangeAspect="1" noChangeArrowheads="1"/>
            </p:cNvPicPr>
            <p:nvPr/>
          </p:nvPicPr>
          <p:blipFill>
            <a:blip r:embed="rId14" cstate="print"/>
            <a:srcRect/>
            <a:stretch>
              <a:fillRect/>
            </a:stretch>
          </p:blipFill>
          <p:spPr bwMode="auto">
            <a:xfrm>
              <a:off x="2492" y="1799"/>
              <a:ext cx="16" cy="18"/>
            </a:xfrm>
            <a:prstGeom prst="rect">
              <a:avLst/>
            </a:prstGeom>
            <a:noFill/>
            <a:ln w="9525">
              <a:noFill/>
              <a:miter lim="800000"/>
              <a:headEnd/>
              <a:tailEnd/>
            </a:ln>
          </p:spPr>
        </p:pic>
        <p:pic>
          <p:nvPicPr>
            <p:cNvPr id="132" name="Picture 130"/>
            <p:cNvPicPr>
              <a:picLocks noChangeAspect="1" noChangeArrowheads="1"/>
            </p:cNvPicPr>
            <p:nvPr/>
          </p:nvPicPr>
          <p:blipFill>
            <a:blip r:embed="rId2" cstate="print"/>
            <a:srcRect/>
            <a:stretch>
              <a:fillRect/>
            </a:stretch>
          </p:blipFill>
          <p:spPr bwMode="auto">
            <a:xfrm>
              <a:off x="2492" y="1799"/>
              <a:ext cx="16" cy="18"/>
            </a:xfrm>
            <a:prstGeom prst="rect">
              <a:avLst/>
            </a:prstGeom>
            <a:noFill/>
            <a:ln w="9525">
              <a:noFill/>
              <a:miter lim="800000"/>
              <a:headEnd/>
              <a:tailEnd/>
            </a:ln>
          </p:spPr>
        </p:pic>
        <p:sp>
          <p:nvSpPr>
            <p:cNvPr id="133" name="Rectangle 131"/>
            <p:cNvSpPr>
              <a:spLocks noChangeArrowheads="1"/>
            </p:cNvSpPr>
            <p:nvPr/>
          </p:nvSpPr>
          <p:spPr bwMode="auto">
            <a:xfrm>
              <a:off x="2537" y="1799"/>
              <a:ext cx="30"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fillDocument( )</a:t>
              </a:r>
              <a:endParaRPr lang="en-AU" sz="2000" b="1">
                <a:latin typeface="Arial Narrow" pitchFamily="34" charset="0"/>
              </a:endParaRPr>
            </a:p>
          </p:txBody>
        </p:sp>
        <p:sp>
          <p:nvSpPr>
            <p:cNvPr id="134" name="Line 132"/>
            <p:cNvSpPr>
              <a:spLocks noChangeShapeType="1"/>
            </p:cNvSpPr>
            <p:nvPr/>
          </p:nvSpPr>
          <p:spPr bwMode="auto">
            <a:xfrm flipH="1" flipV="1">
              <a:off x="2416" y="1726"/>
              <a:ext cx="36" cy="18"/>
            </a:xfrm>
            <a:prstGeom prst="line">
              <a:avLst/>
            </a:prstGeom>
            <a:noFill/>
            <a:ln w="0">
              <a:solidFill>
                <a:srgbClr val="000000"/>
              </a:solidFill>
              <a:round/>
              <a:headEnd/>
              <a:tailEnd/>
            </a:ln>
          </p:spPr>
          <p:txBody>
            <a:bodyPr/>
            <a:lstStyle/>
            <a:p>
              <a:endParaRPr lang="en-US"/>
            </a:p>
          </p:txBody>
        </p:sp>
        <p:grpSp>
          <p:nvGrpSpPr>
            <p:cNvPr id="135" name="Group 133"/>
            <p:cNvGrpSpPr>
              <a:grpSpLocks/>
            </p:cNvGrpSpPr>
            <p:nvPr/>
          </p:nvGrpSpPr>
          <p:grpSpPr bwMode="auto">
            <a:xfrm>
              <a:off x="2400" y="1717"/>
              <a:ext cx="89" cy="45"/>
              <a:chOff x="2416" y="1725"/>
              <a:chExt cx="73" cy="37"/>
            </a:xfrm>
          </p:grpSpPr>
          <p:sp>
            <p:nvSpPr>
              <p:cNvPr id="201" name="Freeform 134"/>
              <p:cNvSpPr>
                <a:spLocks/>
              </p:cNvSpPr>
              <p:nvPr/>
            </p:nvSpPr>
            <p:spPr bwMode="auto">
              <a:xfrm>
                <a:off x="2416" y="1725"/>
                <a:ext cx="16" cy="10"/>
              </a:xfrm>
              <a:custGeom>
                <a:avLst/>
                <a:gdLst/>
                <a:ahLst/>
                <a:cxnLst>
                  <a:cxn ang="0">
                    <a:pos x="0" y="4"/>
                  </a:cxn>
                  <a:cxn ang="0">
                    <a:pos x="39" y="0"/>
                  </a:cxn>
                  <a:cxn ang="0">
                    <a:pos x="63" y="28"/>
                  </a:cxn>
                  <a:cxn ang="0">
                    <a:pos x="24" y="31"/>
                  </a:cxn>
                  <a:cxn ang="0">
                    <a:pos x="0" y="4"/>
                  </a:cxn>
                </a:cxnLst>
                <a:rect l="0" t="0" r="r" b="b"/>
                <a:pathLst>
                  <a:path w="63" h="31">
                    <a:moveTo>
                      <a:pt x="0" y="4"/>
                    </a:moveTo>
                    <a:lnTo>
                      <a:pt x="39" y="0"/>
                    </a:lnTo>
                    <a:lnTo>
                      <a:pt x="63" y="28"/>
                    </a:lnTo>
                    <a:lnTo>
                      <a:pt x="24" y="31"/>
                    </a:lnTo>
                    <a:lnTo>
                      <a:pt x="0" y="4"/>
                    </a:lnTo>
                    <a:close/>
                  </a:path>
                </a:pathLst>
              </a:custGeom>
              <a:solidFill>
                <a:srgbClr val="FFFFFF"/>
              </a:solidFill>
              <a:ln w="0">
                <a:solidFill>
                  <a:srgbClr val="000000"/>
                </a:solidFill>
                <a:prstDash val="solid"/>
                <a:round/>
                <a:headEnd/>
                <a:tailEnd/>
              </a:ln>
            </p:spPr>
            <p:txBody>
              <a:bodyPr/>
              <a:lstStyle/>
              <a:p>
                <a:endParaRPr lang="en-US"/>
              </a:p>
            </p:txBody>
          </p:sp>
          <p:sp>
            <p:nvSpPr>
              <p:cNvPr id="202" name="Line 135"/>
              <p:cNvSpPr>
                <a:spLocks noChangeShapeType="1"/>
              </p:cNvSpPr>
              <p:nvPr/>
            </p:nvSpPr>
            <p:spPr bwMode="auto">
              <a:xfrm>
                <a:off x="2452" y="1744"/>
                <a:ext cx="37" cy="18"/>
              </a:xfrm>
              <a:prstGeom prst="line">
                <a:avLst/>
              </a:prstGeom>
              <a:noFill/>
              <a:ln w="0">
                <a:solidFill>
                  <a:srgbClr val="000000"/>
                </a:solidFill>
                <a:round/>
                <a:headEnd/>
                <a:tailEnd/>
              </a:ln>
            </p:spPr>
            <p:txBody>
              <a:bodyPr/>
              <a:lstStyle/>
              <a:p>
                <a:endParaRPr lang="en-US"/>
              </a:p>
            </p:txBody>
          </p:sp>
        </p:grpSp>
        <p:sp>
          <p:nvSpPr>
            <p:cNvPr id="136" name="Line 136"/>
            <p:cNvSpPr>
              <a:spLocks noChangeShapeType="1"/>
            </p:cNvSpPr>
            <p:nvPr/>
          </p:nvSpPr>
          <p:spPr bwMode="auto">
            <a:xfrm flipH="1" flipV="1">
              <a:off x="2480" y="1752"/>
              <a:ext cx="9" cy="10"/>
            </a:xfrm>
            <a:prstGeom prst="line">
              <a:avLst/>
            </a:prstGeom>
            <a:noFill/>
            <a:ln w="1588">
              <a:solidFill>
                <a:srgbClr val="000000"/>
              </a:solidFill>
              <a:round/>
              <a:headEnd/>
              <a:tailEnd/>
            </a:ln>
          </p:spPr>
          <p:txBody>
            <a:bodyPr/>
            <a:lstStyle/>
            <a:p>
              <a:endParaRPr lang="en-US"/>
            </a:p>
          </p:txBody>
        </p:sp>
        <p:sp>
          <p:nvSpPr>
            <p:cNvPr id="137" name="Line 137"/>
            <p:cNvSpPr>
              <a:spLocks noChangeShapeType="1"/>
            </p:cNvSpPr>
            <p:nvPr/>
          </p:nvSpPr>
          <p:spPr bwMode="auto">
            <a:xfrm flipH="1">
              <a:off x="2477" y="1762"/>
              <a:ext cx="12" cy="1"/>
            </a:xfrm>
            <a:prstGeom prst="line">
              <a:avLst/>
            </a:prstGeom>
            <a:noFill/>
            <a:ln w="1588">
              <a:solidFill>
                <a:srgbClr val="000000"/>
              </a:solidFill>
              <a:round/>
              <a:headEnd/>
              <a:tailEnd/>
            </a:ln>
          </p:spPr>
          <p:txBody>
            <a:bodyPr/>
            <a:lstStyle/>
            <a:p>
              <a:endParaRPr lang="en-US"/>
            </a:p>
          </p:txBody>
        </p:sp>
        <p:sp>
          <p:nvSpPr>
            <p:cNvPr id="138" name="Rectangle 138"/>
            <p:cNvSpPr>
              <a:spLocks noChangeArrowheads="1"/>
            </p:cNvSpPr>
            <p:nvPr/>
          </p:nvSpPr>
          <p:spPr bwMode="auto">
            <a:xfrm>
              <a:off x="2355" y="1786"/>
              <a:ext cx="8"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fList</a:t>
              </a:r>
              <a:endParaRPr lang="en-AU" sz="2000" b="1">
                <a:latin typeface="Arial Narrow" pitchFamily="34" charset="0"/>
              </a:endParaRPr>
            </a:p>
          </p:txBody>
        </p:sp>
        <p:sp>
          <p:nvSpPr>
            <p:cNvPr id="139" name="Rectangle 139"/>
            <p:cNvSpPr>
              <a:spLocks noChangeArrowheads="1"/>
            </p:cNvSpPr>
            <p:nvPr/>
          </p:nvSpPr>
          <p:spPr bwMode="auto">
            <a:xfrm>
              <a:off x="2349" y="1823"/>
              <a:ext cx="3"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1</a:t>
              </a:r>
              <a:endParaRPr lang="en-AU" sz="2000" b="1">
                <a:latin typeface="Arial Narrow" pitchFamily="34" charset="0"/>
              </a:endParaRPr>
            </a:p>
          </p:txBody>
        </p:sp>
        <p:sp>
          <p:nvSpPr>
            <p:cNvPr id="140" name="Rectangle 140"/>
            <p:cNvSpPr>
              <a:spLocks noChangeArrowheads="1"/>
            </p:cNvSpPr>
            <p:nvPr/>
          </p:nvSpPr>
          <p:spPr bwMode="auto">
            <a:xfrm>
              <a:off x="2243" y="1766"/>
              <a:ext cx="94" cy="94"/>
            </a:xfrm>
            <a:prstGeom prst="rect">
              <a:avLst/>
            </a:prstGeom>
            <a:noFill/>
            <a:ln w="0">
              <a:solidFill>
                <a:srgbClr val="000000"/>
              </a:solidFill>
              <a:miter lim="800000"/>
              <a:headEnd/>
              <a:tailEnd/>
            </a:ln>
          </p:spPr>
          <p:txBody>
            <a:bodyPr/>
            <a:lstStyle/>
            <a:p>
              <a:endParaRPr lang="en-US"/>
            </a:p>
          </p:txBody>
        </p:sp>
        <p:sp>
          <p:nvSpPr>
            <p:cNvPr id="141" name="Rectangle 141"/>
            <p:cNvSpPr>
              <a:spLocks noChangeArrowheads="1"/>
            </p:cNvSpPr>
            <p:nvPr/>
          </p:nvSpPr>
          <p:spPr bwMode="auto">
            <a:xfrm>
              <a:off x="2282" y="1771"/>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FileList</a:t>
              </a:r>
              <a:endParaRPr lang="en-AU" sz="2000" b="1">
                <a:latin typeface="Arial Narrow" pitchFamily="34" charset="0"/>
              </a:endParaRPr>
            </a:p>
          </p:txBody>
        </p:sp>
        <p:pic>
          <p:nvPicPr>
            <p:cNvPr id="142" name="Picture 142"/>
            <p:cNvPicPr>
              <a:picLocks noChangeAspect="1" noChangeArrowheads="1"/>
            </p:cNvPicPr>
            <p:nvPr/>
          </p:nvPicPr>
          <p:blipFill>
            <a:blip r:embed="rId2" cstate="print"/>
            <a:srcRect/>
            <a:stretch>
              <a:fillRect/>
            </a:stretch>
          </p:blipFill>
          <p:spPr bwMode="auto">
            <a:xfrm>
              <a:off x="2246" y="1806"/>
              <a:ext cx="16" cy="17"/>
            </a:xfrm>
            <a:prstGeom prst="rect">
              <a:avLst/>
            </a:prstGeom>
            <a:noFill/>
            <a:ln w="9525">
              <a:noFill/>
              <a:miter lim="800000"/>
              <a:headEnd/>
              <a:tailEnd/>
            </a:ln>
          </p:spPr>
        </p:pic>
        <p:pic>
          <p:nvPicPr>
            <p:cNvPr id="143" name="Picture 143"/>
            <p:cNvPicPr>
              <a:picLocks noChangeAspect="1" noChangeArrowheads="1"/>
            </p:cNvPicPr>
            <p:nvPr/>
          </p:nvPicPr>
          <p:blipFill>
            <a:blip r:embed="rId3" cstate="print"/>
            <a:srcRect/>
            <a:stretch>
              <a:fillRect/>
            </a:stretch>
          </p:blipFill>
          <p:spPr bwMode="auto">
            <a:xfrm>
              <a:off x="2246" y="1806"/>
              <a:ext cx="16" cy="17"/>
            </a:xfrm>
            <a:prstGeom prst="rect">
              <a:avLst/>
            </a:prstGeom>
            <a:noFill/>
            <a:ln w="9525">
              <a:noFill/>
              <a:miter lim="800000"/>
              <a:headEnd/>
              <a:tailEnd/>
            </a:ln>
          </p:spPr>
        </p:pic>
        <p:pic>
          <p:nvPicPr>
            <p:cNvPr id="144" name="Picture 144"/>
            <p:cNvPicPr>
              <a:picLocks noChangeAspect="1" noChangeArrowheads="1"/>
            </p:cNvPicPr>
            <p:nvPr/>
          </p:nvPicPr>
          <p:blipFill>
            <a:blip r:embed="rId2" cstate="print"/>
            <a:srcRect/>
            <a:stretch>
              <a:fillRect/>
            </a:stretch>
          </p:blipFill>
          <p:spPr bwMode="auto">
            <a:xfrm>
              <a:off x="2246" y="1806"/>
              <a:ext cx="16" cy="17"/>
            </a:xfrm>
            <a:prstGeom prst="rect">
              <a:avLst/>
            </a:prstGeom>
            <a:noFill/>
            <a:ln w="9525">
              <a:noFill/>
              <a:miter lim="800000"/>
              <a:headEnd/>
              <a:tailEnd/>
            </a:ln>
          </p:spPr>
        </p:pic>
        <p:sp>
          <p:nvSpPr>
            <p:cNvPr id="145" name="Rectangle 145"/>
            <p:cNvSpPr>
              <a:spLocks noChangeArrowheads="1"/>
            </p:cNvSpPr>
            <p:nvPr/>
          </p:nvSpPr>
          <p:spPr bwMode="auto">
            <a:xfrm>
              <a:off x="2276" y="1806"/>
              <a:ext cx="1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add( )</a:t>
              </a:r>
              <a:endParaRPr lang="en-AU" sz="2000" b="1">
                <a:latin typeface="Arial Narrow" pitchFamily="34" charset="0"/>
              </a:endParaRPr>
            </a:p>
          </p:txBody>
        </p:sp>
        <p:pic>
          <p:nvPicPr>
            <p:cNvPr id="146" name="Picture 146"/>
            <p:cNvPicPr>
              <a:picLocks noChangeAspect="1" noChangeArrowheads="1"/>
            </p:cNvPicPr>
            <p:nvPr/>
          </p:nvPicPr>
          <p:blipFill>
            <a:blip r:embed="rId2" cstate="print"/>
            <a:srcRect/>
            <a:stretch>
              <a:fillRect/>
            </a:stretch>
          </p:blipFill>
          <p:spPr bwMode="auto">
            <a:xfrm>
              <a:off x="2246" y="1816"/>
              <a:ext cx="16" cy="18"/>
            </a:xfrm>
            <a:prstGeom prst="rect">
              <a:avLst/>
            </a:prstGeom>
            <a:noFill/>
            <a:ln w="9525">
              <a:noFill/>
              <a:miter lim="800000"/>
              <a:headEnd/>
              <a:tailEnd/>
            </a:ln>
          </p:spPr>
        </p:pic>
        <p:pic>
          <p:nvPicPr>
            <p:cNvPr id="147" name="Picture 147"/>
            <p:cNvPicPr>
              <a:picLocks noChangeAspect="1" noChangeArrowheads="1"/>
            </p:cNvPicPr>
            <p:nvPr/>
          </p:nvPicPr>
          <p:blipFill>
            <a:blip r:embed="rId3" cstate="print"/>
            <a:srcRect/>
            <a:stretch>
              <a:fillRect/>
            </a:stretch>
          </p:blipFill>
          <p:spPr bwMode="auto">
            <a:xfrm>
              <a:off x="2246" y="1816"/>
              <a:ext cx="16" cy="18"/>
            </a:xfrm>
            <a:prstGeom prst="rect">
              <a:avLst/>
            </a:prstGeom>
            <a:noFill/>
            <a:ln w="9525">
              <a:noFill/>
              <a:miter lim="800000"/>
              <a:headEnd/>
              <a:tailEnd/>
            </a:ln>
          </p:spPr>
        </p:pic>
        <p:pic>
          <p:nvPicPr>
            <p:cNvPr id="148" name="Picture 148"/>
            <p:cNvPicPr>
              <a:picLocks noChangeAspect="1" noChangeArrowheads="1"/>
            </p:cNvPicPr>
            <p:nvPr/>
          </p:nvPicPr>
          <p:blipFill>
            <a:blip r:embed="rId2" cstate="print"/>
            <a:srcRect/>
            <a:stretch>
              <a:fillRect/>
            </a:stretch>
          </p:blipFill>
          <p:spPr bwMode="auto">
            <a:xfrm>
              <a:off x="2246" y="1816"/>
              <a:ext cx="16" cy="18"/>
            </a:xfrm>
            <a:prstGeom prst="rect">
              <a:avLst/>
            </a:prstGeom>
            <a:noFill/>
            <a:ln w="9525">
              <a:noFill/>
              <a:miter lim="800000"/>
              <a:headEnd/>
              <a:tailEnd/>
            </a:ln>
          </p:spPr>
        </p:pic>
        <p:sp>
          <p:nvSpPr>
            <p:cNvPr id="149" name="Rectangle 149"/>
            <p:cNvSpPr>
              <a:spLocks noChangeArrowheads="1"/>
            </p:cNvSpPr>
            <p:nvPr/>
          </p:nvSpPr>
          <p:spPr bwMode="auto">
            <a:xfrm>
              <a:off x="2280" y="1816"/>
              <a:ext cx="1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delete( )</a:t>
              </a:r>
              <a:endParaRPr lang="en-AU" sz="2000" b="1">
                <a:latin typeface="Arial Narrow" pitchFamily="34" charset="0"/>
              </a:endParaRPr>
            </a:p>
          </p:txBody>
        </p:sp>
        <p:sp>
          <p:nvSpPr>
            <p:cNvPr id="150" name="Line 150"/>
            <p:cNvSpPr>
              <a:spLocks noChangeShapeType="1"/>
            </p:cNvSpPr>
            <p:nvPr/>
          </p:nvSpPr>
          <p:spPr bwMode="auto">
            <a:xfrm flipV="1">
              <a:off x="2413" y="1794"/>
              <a:ext cx="76" cy="7"/>
            </a:xfrm>
            <a:prstGeom prst="line">
              <a:avLst/>
            </a:prstGeom>
            <a:noFill/>
            <a:ln w="0">
              <a:solidFill>
                <a:srgbClr val="000000"/>
              </a:solidFill>
              <a:round/>
              <a:headEnd/>
              <a:tailEnd/>
            </a:ln>
          </p:spPr>
          <p:txBody>
            <a:bodyPr/>
            <a:lstStyle/>
            <a:p>
              <a:endParaRPr lang="en-US"/>
            </a:p>
          </p:txBody>
        </p:sp>
        <p:sp>
          <p:nvSpPr>
            <p:cNvPr id="151" name="Freeform 151"/>
            <p:cNvSpPr>
              <a:spLocks/>
            </p:cNvSpPr>
            <p:nvPr/>
          </p:nvSpPr>
          <p:spPr bwMode="auto">
            <a:xfrm>
              <a:off x="2472" y="1789"/>
              <a:ext cx="17" cy="11"/>
            </a:xfrm>
            <a:custGeom>
              <a:avLst/>
              <a:gdLst/>
              <a:ahLst/>
              <a:cxnLst>
                <a:cxn ang="0">
                  <a:pos x="68" y="15"/>
                </a:cxn>
                <a:cxn ang="0">
                  <a:pos x="35" y="34"/>
                </a:cxn>
                <a:cxn ang="0">
                  <a:pos x="0" y="19"/>
                </a:cxn>
                <a:cxn ang="0">
                  <a:pos x="33" y="0"/>
                </a:cxn>
                <a:cxn ang="0">
                  <a:pos x="68" y="15"/>
                </a:cxn>
              </a:cxnLst>
              <a:rect l="0" t="0" r="r" b="b"/>
              <a:pathLst>
                <a:path w="68" h="34">
                  <a:moveTo>
                    <a:pt x="68" y="15"/>
                  </a:moveTo>
                  <a:lnTo>
                    <a:pt x="35" y="34"/>
                  </a:lnTo>
                  <a:lnTo>
                    <a:pt x="0" y="19"/>
                  </a:lnTo>
                  <a:lnTo>
                    <a:pt x="33" y="0"/>
                  </a:lnTo>
                  <a:lnTo>
                    <a:pt x="68" y="15"/>
                  </a:lnTo>
                  <a:close/>
                </a:path>
              </a:pathLst>
            </a:custGeom>
            <a:solidFill>
              <a:srgbClr val="FFFFFF"/>
            </a:solidFill>
            <a:ln w="0">
              <a:solidFill>
                <a:srgbClr val="000000"/>
              </a:solidFill>
              <a:prstDash val="solid"/>
              <a:round/>
              <a:headEnd/>
              <a:tailEnd/>
            </a:ln>
          </p:spPr>
          <p:txBody>
            <a:bodyPr/>
            <a:lstStyle/>
            <a:p>
              <a:endParaRPr lang="en-US"/>
            </a:p>
          </p:txBody>
        </p:sp>
        <p:sp>
          <p:nvSpPr>
            <p:cNvPr id="152" name="Line 152"/>
            <p:cNvSpPr>
              <a:spLocks noChangeShapeType="1"/>
            </p:cNvSpPr>
            <p:nvPr/>
          </p:nvSpPr>
          <p:spPr bwMode="auto">
            <a:xfrm flipH="1">
              <a:off x="2337" y="1801"/>
              <a:ext cx="76" cy="7"/>
            </a:xfrm>
            <a:prstGeom prst="line">
              <a:avLst/>
            </a:prstGeom>
            <a:noFill/>
            <a:ln w="0">
              <a:solidFill>
                <a:srgbClr val="000000"/>
              </a:solidFill>
              <a:round/>
              <a:headEnd/>
              <a:tailEnd/>
            </a:ln>
          </p:spPr>
          <p:txBody>
            <a:bodyPr/>
            <a:lstStyle/>
            <a:p>
              <a:endParaRPr lang="en-US"/>
            </a:p>
          </p:txBody>
        </p:sp>
        <p:sp>
          <p:nvSpPr>
            <p:cNvPr id="153" name="Rectangle 153"/>
            <p:cNvSpPr>
              <a:spLocks noChangeArrowheads="1"/>
            </p:cNvSpPr>
            <p:nvPr/>
          </p:nvSpPr>
          <p:spPr bwMode="auto">
            <a:xfrm>
              <a:off x="2349" y="1823"/>
              <a:ext cx="3"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1</a:t>
              </a:r>
              <a:endParaRPr lang="en-AU" sz="2000" b="1">
                <a:latin typeface="Arial Narrow" pitchFamily="34" charset="0"/>
              </a:endParaRPr>
            </a:p>
          </p:txBody>
        </p:sp>
        <p:sp>
          <p:nvSpPr>
            <p:cNvPr id="154" name="Line 154"/>
            <p:cNvSpPr>
              <a:spLocks noChangeShapeType="1"/>
            </p:cNvSpPr>
            <p:nvPr/>
          </p:nvSpPr>
          <p:spPr bwMode="auto">
            <a:xfrm>
              <a:off x="2337" y="1808"/>
              <a:ext cx="12" cy="5"/>
            </a:xfrm>
            <a:prstGeom prst="line">
              <a:avLst/>
            </a:prstGeom>
            <a:noFill/>
            <a:ln w="1588">
              <a:solidFill>
                <a:srgbClr val="000000"/>
              </a:solidFill>
              <a:round/>
              <a:headEnd/>
              <a:tailEnd/>
            </a:ln>
          </p:spPr>
          <p:txBody>
            <a:bodyPr/>
            <a:lstStyle/>
            <a:p>
              <a:endParaRPr lang="en-US"/>
            </a:p>
          </p:txBody>
        </p:sp>
        <p:sp>
          <p:nvSpPr>
            <p:cNvPr id="155" name="Line 155"/>
            <p:cNvSpPr>
              <a:spLocks noChangeShapeType="1"/>
            </p:cNvSpPr>
            <p:nvPr/>
          </p:nvSpPr>
          <p:spPr bwMode="auto">
            <a:xfrm flipV="1">
              <a:off x="2337" y="1802"/>
              <a:ext cx="11" cy="6"/>
            </a:xfrm>
            <a:prstGeom prst="line">
              <a:avLst/>
            </a:prstGeom>
            <a:noFill/>
            <a:ln w="1588">
              <a:solidFill>
                <a:srgbClr val="000000"/>
              </a:solidFill>
              <a:round/>
              <a:headEnd/>
              <a:tailEnd/>
            </a:ln>
          </p:spPr>
          <p:txBody>
            <a:bodyPr/>
            <a:lstStyle/>
            <a:p>
              <a:endParaRPr lang="en-US"/>
            </a:p>
          </p:txBody>
        </p:sp>
        <p:sp>
          <p:nvSpPr>
            <p:cNvPr id="156" name="Rectangle 156"/>
            <p:cNvSpPr>
              <a:spLocks noChangeArrowheads="1"/>
            </p:cNvSpPr>
            <p:nvPr/>
          </p:nvSpPr>
          <p:spPr bwMode="auto">
            <a:xfrm>
              <a:off x="2244" y="1925"/>
              <a:ext cx="92" cy="78"/>
            </a:xfrm>
            <a:prstGeom prst="rect">
              <a:avLst/>
            </a:prstGeom>
            <a:noFill/>
            <a:ln w="0">
              <a:solidFill>
                <a:srgbClr val="000000"/>
              </a:solidFill>
              <a:miter lim="800000"/>
              <a:headEnd/>
              <a:tailEnd/>
            </a:ln>
          </p:spPr>
          <p:txBody>
            <a:bodyPr/>
            <a:lstStyle/>
            <a:p>
              <a:endParaRPr lang="en-US"/>
            </a:p>
          </p:txBody>
        </p:sp>
        <p:sp>
          <p:nvSpPr>
            <p:cNvPr id="157" name="Rectangle 157"/>
            <p:cNvSpPr>
              <a:spLocks noChangeArrowheads="1"/>
            </p:cNvSpPr>
            <p:nvPr/>
          </p:nvSpPr>
          <p:spPr bwMode="auto">
            <a:xfrm>
              <a:off x="2294" y="1930"/>
              <a:ext cx="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File</a:t>
              </a:r>
              <a:endParaRPr lang="en-AU" sz="2000" b="1">
                <a:latin typeface="Arial Narrow" pitchFamily="34" charset="0"/>
              </a:endParaRPr>
            </a:p>
          </p:txBody>
        </p:sp>
        <p:pic>
          <p:nvPicPr>
            <p:cNvPr id="158" name="Picture 158"/>
            <p:cNvPicPr>
              <a:picLocks noChangeAspect="1" noChangeArrowheads="1"/>
            </p:cNvPicPr>
            <p:nvPr/>
          </p:nvPicPr>
          <p:blipFill>
            <a:blip r:embed="rId2" cstate="print"/>
            <a:srcRect/>
            <a:stretch>
              <a:fillRect/>
            </a:stretch>
          </p:blipFill>
          <p:spPr bwMode="auto">
            <a:xfrm>
              <a:off x="2247" y="1965"/>
              <a:ext cx="16" cy="18"/>
            </a:xfrm>
            <a:prstGeom prst="rect">
              <a:avLst/>
            </a:prstGeom>
            <a:noFill/>
            <a:ln w="9525">
              <a:noFill/>
              <a:miter lim="800000"/>
              <a:headEnd/>
              <a:tailEnd/>
            </a:ln>
          </p:spPr>
        </p:pic>
        <p:pic>
          <p:nvPicPr>
            <p:cNvPr id="159" name="Picture 159"/>
            <p:cNvPicPr>
              <a:picLocks noChangeAspect="1" noChangeArrowheads="1"/>
            </p:cNvPicPr>
            <p:nvPr/>
          </p:nvPicPr>
          <p:blipFill>
            <a:blip r:embed="rId3" cstate="print"/>
            <a:srcRect/>
            <a:stretch>
              <a:fillRect/>
            </a:stretch>
          </p:blipFill>
          <p:spPr bwMode="auto">
            <a:xfrm>
              <a:off x="2247" y="1965"/>
              <a:ext cx="16" cy="18"/>
            </a:xfrm>
            <a:prstGeom prst="rect">
              <a:avLst/>
            </a:prstGeom>
            <a:noFill/>
            <a:ln w="9525">
              <a:noFill/>
              <a:miter lim="800000"/>
              <a:headEnd/>
              <a:tailEnd/>
            </a:ln>
          </p:spPr>
        </p:pic>
        <p:pic>
          <p:nvPicPr>
            <p:cNvPr id="160" name="Picture 160"/>
            <p:cNvPicPr>
              <a:picLocks noChangeAspect="1" noChangeArrowheads="1"/>
            </p:cNvPicPr>
            <p:nvPr/>
          </p:nvPicPr>
          <p:blipFill>
            <a:blip r:embed="rId2" cstate="print"/>
            <a:srcRect/>
            <a:stretch>
              <a:fillRect/>
            </a:stretch>
          </p:blipFill>
          <p:spPr bwMode="auto">
            <a:xfrm>
              <a:off x="2247" y="1965"/>
              <a:ext cx="16" cy="18"/>
            </a:xfrm>
            <a:prstGeom prst="rect">
              <a:avLst/>
            </a:prstGeom>
            <a:noFill/>
            <a:ln w="9525">
              <a:noFill/>
              <a:miter lim="800000"/>
              <a:headEnd/>
              <a:tailEnd/>
            </a:ln>
          </p:spPr>
        </p:pic>
        <p:sp>
          <p:nvSpPr>
            <p:cNvPr id="161" name="Rectangle 161"/>
            <p:cNvSpPr>
              <a:spLocks noChangeArrowheads="1"/>
            </p:cNvSpPr>
            <p:nvPr/>
          </p:nvSpPr>
          <p:spPr bwMode="auto">
            <a:xfrm>
              <a:off x="2278" y="1965"/>
              <a:ext cx="13"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 )</a:t>
              </a:r>
              <a:endParaRPr lang="en-AU" sz="2000" b="1">
                <a:latin typeface="Arial Narrow" pitchFamily="34" charset="0"/>
              </a:endParaRPr>
            </a:p>
          </p:txBody>
        </p:sp>
        <p:sp>
          <p:nvSpPr>
            <p:cNvPr id="162" name="Line 162"/>
            <p:cNvSpPr>
              <a:spLocks noChangeShapeType="1"/>
            </p:cNvSpPr>
            <p:nvPr/>
          </p:nvSpPr>
          <p:spPr bwMode="auto">
            <a:xfrm flipH="1" flipV="1">
              <a:off x="2336" y="1980"/>
              <a:ext cx="74" cy="26"/>
            </a:xfrm>
            <a:prstGeom prst="line">
              <a:avLst/>
            </a:prstGeom>
            <a:noFill/>
            <a:ln w="0">
              <a:solidFill>
                <a:srgbClr val="000000"/>
              </a:solidFill>
              <a:round/>
              <a:headEnd/>
              <a:tailEnd/>
            </a:ln>
          </p:spPr>
          <p:txBody>
            <a:bodyPr/>
            <a:lstStyle/>
            <a:p>
              <a:endParaRPr lang="en-US"/>
            </a:p>
          </p:txBody>
        </p:sp>
        <p:sp>
          <p:nvSpPr>
            <p:cNvPr id="163" name="Freeform 163"/>
            <p:cNvSpPr>
              <a:spLocks/>
            </p:cNvSpPr>
            <p:nvPr/>
          </p:nvSpPr>
          <p:spPr bwMode="auto">
            <a:xfrm>
              <a:off x="2336" y="1978"/>
              <a:ext cx="20" cy="16"/>
            </a:xfrm>
            <a:custGeom>
              <a:avLst/>
              <a:gdLst/>
              <a:ahLst/>
              <a:cxnLst>
                <a:cxn ang="0">
                  <a:pos x="0" y="4"/>
                </a:cxn>
                <a:cxn ang="0">
                  <a:pos x="80" y="0"/>
                </a:cxn>
                <a:cxn ang="0">
                  <a:pos x="65" y="47"/>
                </a:cxn>
                <a:cxn ang="0">
                  <a:pos x="0" y="4"/>
                </a:cxn>
              </a:cxnLst>
              <a:rect l="0" t="0" r="r" b="b"/>
              <a:pathLst>
                <a:path w="80" h="47">
                  <a:moveTo>
                    <a:pt x="0" y="4"/>
                  </a:moveTo>
                  <a:lnTo>
                    <a:pt x="80" y="0"/>
                  </a:lnTo>
                  <a:lnTo>
                    <a:pt x="65" y="47"/>
                  </a:lnTo>
                  <a:lnTo>
                    <a:pt x="0" y="4"/>
                  </a:lnTo>
                  <a:close/>
                </a:path>
              </a:pathLst>
            </a:custGeom>
            <a:solidFill>
              <a:srgbClr val="FFFFFF"/>
            </a:solidFill>
            <a:ln w="0">
              <a:solidFill>
                <a:srgbClr val="000000"/>
              </a:solidFill>
              <a:prstDash val="solid"/>
              <a:round/>
              <a:headEnd/>
              <a:tailEnd/>
            </a:ln>
          </p:spPr>
          <p:txBody>
            <a:bodyPr/>
            <a:lstStyle/>
            <a:p>
              <a:endParaRPr lang="en-US"/>
            </a:p>
          </p:txBody>
        </p:sp>
        <p:sp>
          <p:nvSpPr>
            <p:cNvPr id="164" name="Line 164"/>
            <p:cNvSpPr>
              <a:spLocks noChangeShapeType="1"/>
            </p:cNvSpPr>
            <p:nvPr/>
          </p:nvSpPr>
          <p:spPr bwMode="auto">
            <a:xfrm flipV="1">
              <a:off x="2290" y="1860"/>
              <a:ext cx="1" cy="32"/>
            </a:xfrm>
            <a:prstGeom prst="line">
              <a:avLst/>
            </a:prstGeom>
            <a:noFill/>
            <a:ln w="0">
              <a:solidFill>
                <a:srgbClr val="000000"/>
              </a:solidFill>
              <a:round/>
              <a:headEnd/>
              <a:tailEnd/>
            </a:ln>
          </p:spPr>
          <p:txBody>
            <a:bodyPr/>
            <a:lstStyle/>
            <a:p>
              <a:endParaRPr lang="en-US"/>
            </a:p>
          </p:txBody>
        </p:sp>
        <p:sp>
          <p:nvSpPr>
            <p:cNvPr id="165" name="Freeform 165"/>
            <p:cNvSpPr>
              <a:spLocks/>
            </p:cNvSpPr>
            <p:nvPr/>
          </p:nvSpPr>
          <p:spPr bwMode="auto">
            <a:xfrm>
              <a:off x="2285" y="1860"/>
              <a:ext cx="10" cy="20"/>
            </a:xfrm>
            <a:custGeom>
              <a:avLst/>
              <a:gdLst/>
              <a:ahLst/>
              <a:cxnLst>
                <a:cxn ang="0">
                  <a:pos x="18" y="0"/>
                </a:cxn>
                <a:cxn ang="0">
                  <a:pos x="37" y="31"/>
                </a:cxn>
                <a:cxn ang="0">
                  <a:pos x="18" y="61"/>
                </a:cxn>
                <a:cxn ang="0">
                  <a:pos x="0" y="31"/>
                </a:cxn>
                <a:cxn ang="0">
                  <a:pos x="18" y="0"/>
                </a:cxn>
              </a:cxnLst>
              <a:rect l="0" t="0" r="r" b="b"/>
              <a:pathLst>
                <a:path w="37" h="61">
                  <a:moveTo>
                    <a:pt x="18" y="0"/>
                  </a:moveTo>
                  <a:lnTo>
                    <a:pt x="37" y="31"/>
                  </a:lnTo>
                  <a:lnTo>
                    <a:pt x="18" y="61"/>
                  </a:lnTo>
                  <a:lnTo>
                    <a:pt x="0" y="31"/>
                  </a:lnTo>
                  <a:lnTo>
                    <a:pt x="18" y="0"/>
                  </a:lnTo>
                  <a:close/>
                </a:path>
              </a:pathLst>
            </a:custGeom>
            <a:solidFill>
              <a:srgbClr val="FFFFFF"/>
            </a:solidFill>
            <a:ln w="0">
              <a:solidFill>
                <a:srgbClr val="000000"/>
              </a:solidFill>
              <a:prstDash val="solid"/>
              <a:round/>
              <a:headEnd/>
              <a:tailEnd/>
            </a:ln>
          </p:spPr>
          <p:txBody>
            <a:bodyPr/>
            <a:lstStyle/>
            <a:p>
              <a:endParaRPr lang="en-US"/>
            </a:p>
          </p:txBody>
        </p:sp>
        <p:sp>
          <p:nvSpPr>
            <p:cNvPr id="166" name="Line 166"/>
            <p:cNvSpPr>
              <a:spLocks noChangeShapeType="1"/>
            </p:cNvSpPr>
            <p:nvPr/>
          </p:nvSpPr>
          <p:spPr bwMode="auto">
            <a:xfrm>
              <a:off x="2290" y="1892"/>
              <a:ext cx="1" cy="33"/>
            </a:xfrm>
            <a:prstGeom prst="line">
              <a:avLst/>
            </a:prstGeom>
            <a:noFill/>
            <a:ln w="0">
              <a:solidFill>
                <a:srgbClr val="000000"/>
              </a:solidFill>
              <a:round/>
              <a:headEnd/>
              <a:tailEnd/>
            </a:ln>
          </p:spPr>
          <p:txBody>
            <a:bodyPr/>
            <a:lstStyle/>
            <a:p>
              <a:endParaRPr lang="en-US"/>
            </a:p>
          </p:txBody>
        </p:sp>
        <p:sp>
          <p:nvSpPr>
            <p:cNvPr id="167" name="Line 167"/>
            <p:cNvSpPr>
              <a:spLocks noChangeShapeType="1"/>
            </p:cNvSpPr>
            <p:nvPr/>
          </p:nvSpPr>
          <p:spPr bwMode="auto">
            <a:xfrm flipV="1">
              <a:off x="2290" y="1911"/>
              <a:ext cx="5" cy="14"/>
            </a:xfrm>
            <a:prstGeom prst="line">
              <a:avLst/>
            </a:prstGeom>
            <a:noFill/>
            <a:ln w="1588">
              <a:solidFill>
                <a:srgbClr val="000000"/>
              </a:solidFill>
              <a:round/>
              <a:headEnd/>
              <a:tailEnd/>
            </a:ln>
          </p:spPr>
          <p:txBody>
            <a:bodyPr/>
            <a:lstStyle/>
            <a:p>
              <a:endParaRPr lang="en-US"/>
            </a:p>
          </p:txBody>
        </p:sp>
        <p:sp>
          <p:nvSpPr>
            <p:cNvPr id="168" name="Line 168"/>
            <p:cNvSpPr>
              <a:spLocks noChangeShapeType="1"/>
            </p:cNvSpPr>
            <p:nvPr/>
          </p:nvSpPr>
          <p:spPr bwMode="auto">
            <a:xfrm flipH="1" flipV="1">
              <a:off x="2285" y="1911"/>
              <a:ext cx="5" cy="14"/>
            </a:xfrm>
            <a:prstGeom prst="line">
              <a:avLst/>
            </a:prstGeom>
            <a:noFill/>
            <a:ln w="1588">
              <a:solidFill>
                <a:srgbClr val="000000"/>
              </a:solidFill>
              <a:round/>
              <a:headEnd/>
              <a:tailEnd/>
            </a:ln>
          </p:spPr>
          <p:txBody>
            <a:bodyPr/>
            <a:lstStyle/>
            <a:p>
              <a:endParaRPr lang="en-US"/>
            </a:p>
          </p:txBody>
        </p:sp>
        <p:sp>
          <p:nvSpPr>
            <p:cNvPr id="169" name="Line 169"/>
            <p:cNvSpPr>
              <a:spLocks noChangeShapeType="1"/>
            </p:cNvSpPr>
            <p:nvPr/>
          </p:nvSpPr>
          <p:spPr bwMode="auto">
            <a:xfrm>
              <a:off x="2186" y="1744"/>
              <a:ext cx="57" cy="36"/>
            </a:xfrm>
            <a:prstGeom prst="line">
              <a:avLst/>
            </a:prstGeom>
            <a:noFill/>
            <a:ln w="0">
              <a:solidFill>
                <a:srgbClr val="000000"/>
              </a:solidFill>
              <a:prstDash val="sysDash"/>
              <a:round/>
              <a:headEnd/>
              <a:tailEnd/>
            </a:ln>
          </p:spPr>
          <p:txBody>
            <a:bodyPr/>
            <a:lstStyle/>
            <a:p>
              <a:endParaRPr lang="en-US"/>
            </a:p>
          </p:txBody>
        </p:sp>
        <p:sp>
          <p:nvSpPr>
            <p:cNvPr id="170" name="Line 170"/>
            <p:cNvSpPr>
              <a:spLocks noChangeShapeType="1"/>
            </p:cNvSpPr>
            <p:nvPr/>
          </p:nvSpPr>
          <p:spPr bwMode="auto">
            <a:xfrm flipH="1" flipV="1">
              <a:off x="2235" y="1769"/>
              <a:ext cx="8" cy="11"/>
            </a:xfrm>
            <a:prstGeom prst="line">
              <a:avLst/>
            </a:prstGeom>
            <a:noFill/>
            <a:ln w="1588">
              <a:solidFill>
                <a:srgbClr val="000000"/>
              </a:solidFill>
              <a:round/>
              <a:headEnd/>
              <a:tailEnd/>
            </a:ln>
          </p:spPr>
          <p:txBody>
            <a:bodyPr/>
            <a:lstStyle/>
            <a:p>
              <a:endParaRPr lang="en-US"/>
            </a:p>
          </p:txBody>
        </p:sp>
        <p:sp>
          <p:nvSpPr>
            <p:cNvPr id="171" name="Line 171"/>
            <p:cNvSpPr>
              <a:spLocks noChangeShapeType="1"/>
            </p:cNvSpPr>
            <p:nvPr/>
          </p:nvSpPr>
          <p:spPr bwMode="auto">
            <a:xfrm flipH="1" flipV="1">
              <a:off x="2231" y="1779"/>
              <a:ext cx="12" cy="1"/>
            </a:xfrm>
            <a:prstGeom prst="line">
              <a:avLst/>
            </a:prstGeom>
            <a:noFill/>
            <a:ln w="1588">
              <a:solidFill>
                <a:srgbClr val="000000"/>
              </a:solidFill>
              <a:round/>
              <a:headEnd/>
              <a:tailEnd/>
            </a:ln>
          </p:spPr>
          <p:txBody>
            <a:bodyPr/>
            <a:lstStyle/>
            <a:p>
              <a:endParaRPr lang="en-US"/>
            </a:p>
          </p:txBody>
        </p:sp>
        <p:sp>
          <p:nvSpPr>
            <p:cNvPr id="172" name="Line 172"/>
            <p:cNvSpPr>
              <a:spLocks noChangeShapeType="1"/>
            </p:cNvSpPr>
            <p:nvPr/>
          </p:nvSpPr>
          <p:spPr bwMode="auto">
            <a:xfrm flipV="1">
              <a:off x="2186" y="1701"/>
              <a:ext cx="118" cy="6"/>
            </a:xfrm>
            <a:prstGeom prst="line">
              <a:avLst/>
            </a:prstGeom>
            <a:noFill/>
            <a:ln w="0">
              <a:solidFill>
                <a:srgbClr val="000000"/>
              </a:solidFill>
              <a:prstDash val="sysDash"/>
              <a:round/>
              <a:headEnd/>
              <a:tailEnd/>
            </a:ln>
          </p:spPr>
          <p:txBody>
            <a:bodyPr/>
            <a:lstStyle/>
            <a:p>
              <a:endParaRPr lang="en-US"/>
            </a:p>
          </p:txBody>
        </p:sp>
        <p:sp>
          <p:nvSpPr>
            <p:cNvPr id="173" name="Line 173"/>
            <p:cNvSpPr>
              <a:spLocks noChangeShapeType="1"/>
            </p:cNvSpPr>
            <p:nvPr/>
          </p:nvSpPr>
          <p:spPr bwMode="auto">
            <a:xfrm flipH="1">
              <a:off x="2293" y="1701"/>
              <a:ext cx="11" cy="7"/>
            </a:xfrm>
            <a:prstGeom prst="line">
              <a:avLst/>
            </a:prstGeom>
            <a:noFill/>
            <a:ln w="1588">
              <a:solidFill>
                <a:srgbClr val="000000"/>
              </a:solidFill>
              <a:round/>
              <a:headEnd/>
              <a:tailEnd/>
            </a:ln>
          </p:spPr>
          <p:txBody>
            <a:bodyPr/>
            <a:lstStyle/>
            <a:p>
              <a:endParaRPr lang="en-US"/>
            </a:p>
          </p:txBody>
        </p:sp>
        <p:sp>
          <p:nvSpPr>
            <p:cNvPr id="174" name="Line 174"/>
            <p:cNvSpPr>
              <a:spLocks noChangeShapeType="1"/>
            </p:cNvSpPr>
            <p:nvPr/>
          </p:nvSpPr>
          <p:spPr bwMode="auto">
            <a:xfrm flipH="1" flipV="1">
              <a:off x="2292" y="1696"/>
              <a:ext cx="12" cy="5"/>
            </a:xfrm>
            <a:prstGeom prst="line">
              <a:avLst/>
            </a:prstGeom>
            <a:noFill/>
            <a:ln w="1588">
              <a:solidFill>
                <a:srgbClr val="000000"/>
              </a:solidFill>
              <a:round/>
              <a:headEnd/>
              <a:tailEnd/>
            </a:ln>
          </p:spPr>
          <p:txBody>
            <a:bodyPr/>
            <a:lstStyle/>
            <a:p>
              <a:endParaRPr lang="en-US"/>
            </a:p>
          </p:txBody>
        </p:sp>
        <p:sp>
          <p:nvSpPr>
            <p:cNvPr id="175" name="Freeform 175"/>
            <p:cNvSpPr>
              <a:spLocks/>
            </p:cNvSpPr>
            <p:nvPr/>
          </p:nvSpPr>
          <p:spPr bwMode="auto">
            <a:xfrm>
              <a:off x="2643" y="1744"/>
              <a:ext cx="104" cy="63"/>
            </a:xfrm>
            <a:custGeom>
              <a:avLst/>
              <a:gdLst/>
              <a:ahLst/>
              <a:cxnLst>
                <a:cxn ang="0">
                  <a:pos x="0" y="0"/>
                </a:cxn>
                <a:cxn ang="0">
                  <a:pos x="296" y="0"/>
                </a:cxn>
                <a:cxn ang="0">
                  <a:pos x="332" y="36"/>
                </a:cxn>
                <a:cxn ang="0">
                  <a:pos x="332" y="168"/>
                </a:cxn>
                <a:cxn ang="0">
                  <a:pos x="0" y="168"/>
                </a:cxn>
                <a:cxn ang="0">
                  <a:pos x="0" y="0"/>
                </a:cxn>
              </a:cxnLst>
              <a:rect l="0" t="0" r="r" b="b"/>
              <a:pathLst>
                <a:path w="332" h="168">
                  <a:moveTo>
                    <a:pt x="0" y="0"/>
                  </a:moveTo>
                  <a:lnTo>
                    <a:pt x="296" y="0"/>
                  </a:lnTo>
                  <a:lnTo>
                    <a:pt x="332" y="36"/>
                  </a:lnTo>
                  <a:lnTo>
                    <a:pt x="332" y="168"/>
                  </a:lnTo>
                  <a:lnTo>
                    <a:pt x="0" y="168"/>
                  </a:lnTo>
                  <a:lnTo>
                    <a:pt x="0" y="0"/>
                  </a:lnTo>
                </a:path>
              </a:pathLst>
            </a:custGeom>
            <a:noFill/>
            <a:ln w="0">
              <a:solidFill>
                <a:srgbClr val="000000"/>
              </a:solidFill>
              <a:prstDash val="solid"/>
              <a:round/>
              <a:headEnd/>
              <a:tailEnd/>
            </a:ln>
          </p:spPr>
          <p:txBody>
            <a:bodyPr/>
            <a:lstStyle/>
            <a:p>
              <a:endParaRPr lang="en-US"/>
            </a:p>
          </p:txBody>
        </p:sp>
        <p:sp>
          <p:nvSpPr>
            <p:cNvPr id="176" name="Freeform 176"/>
            <p:cNvSpPr>
              <a:spLocks/>
            </p:cNvSpPr>
            <p:nvPr/>
          </p:nvSpPr>
          <p:spPr bwMode="auto">
            <a:xfrm>
              <a:off x="2736" y="1744"/>
              <a:ext cx="11" cy="13"/>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sp>
          <p:nvSpPr>
            <p:cNvPr id="177" name="Rectangle 177"/>
            <p:cNvSpPr>
              <a:spLocks noChangeArrowheads="1"/>
            </p:cNvSpPr>
            <p:nvPr/>
          </p:nvSpPr>
          <p:spPr bwMode="auto">
            <a:xfrm>
              <a:off x="2673" y="1746"/>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 fill the </a:t>
              </a:r>
              <a:endParaRPr lang="en-AU" sz="2000" b="1">
                <a:latin typeface="Arial Narrow" pitchFamily="34" charset="0"/>
              </a:endParaRPr>
            </a:p>
          </p:txBody>
        </p:sp>
        <p:sp>
          <p:nvSpPr>
            <p:cNvPr id="178" name="Rectangle 178"/>
            <p:cNvSpPr>
              <a:spLocks noChangeArrowheads="1"/>
            </p:cNvSpPr>
            <p:nvPr/>
          </p:nvSpPr>
          <p:spPr bwMode="auto">
            <a:xfrm>
              <a:off x="2661" y="1756"/>
              <a:ext cx="1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code..</a:t>
              </a:r>
              <a:endParaRPr lang="en-AU" sz="2000" b="1">
                <a:latin typeface="Arial Narrow" pitchFamily="34" charset="0"/>
              </a:endParaRPr>
            </a:p>
          </p:txBody>
        </p:sp>
        <p:sp>
          <p:nvSpPr>
            <p:cNvPr id="179" name="Line 179"/>
            <p:cNvSpPr>
              <a:spLocks noChangeShapeType="1"/>
            </p:cNvSpPr>
            <p:nvPr/>
          </p:nvSpPr>
          <p:spPr bwMode="auto">
            <a:xfrm flipH="1">
              <a:off x="2592" y="1780"/>
              <a:ext cx="51" cy="5"/>
            </a:xfrm>
            <a:prstGeom prst="line">
              <a:avLst/>
            </a:prstGeom>
            <a:noFill/>
            <a:ln w="0" cap="rnd">
              <a:solidFill>
                <a:srgbClr val="000000"/>
              </a:solidFill>
              <a:prstDash val="sysDot"/>
              <a:round/>
              <a:headEnd/>
              <a:tailEnd/>
            </a:ln>
          </p:spPr>
          <p:txBody>
            <a:bodyPr/>
            <a:lstStyle/>
            <a:p>
              <a:endParaRPr lang="en-US"/>
            </a:p>
          </p:txBody>
        </p:sp>
        <p:sp>
          <p:nvSpPr>
            <p:cNvPr id="180" name="Line 180"/>
            <p:cNvSpPr>
              <a:spLocks noChangeShapeType="1"/>
            </p:cNvSpPr>
            <p:nvPr/>
          </p:nvSpPr>
          <p:spPr bwMode="invGray">
            <a:xfrm>
              <a:off x="2079" y="1995"/>
              <a:ext cx="122" cy="0"/>
            </a:xfrm>
            <a:prstGeom prst="line">
              <a:avLst/>
            </a:prstGeom>
            <a:noFill/>
            <a:ln w="1651">
              <a:solidFill>
                <a:schemeClr val="bg1"/>
              </a:solidFill>
              <a:round/>
              <a:headEnd/>
              <a:tailEnd/>
            </a:ln>
            <a:effectLst/>
          </p:spPr>
          <p:txBody>
            <a:bodyPr wrap="none" tIns="91440" bIns="91440" anchor="ctr"/>
            <a:lstStyle/>
            <a:p>
              <a:endParaRPr lang="en-US"/>
            </a:p>
          </p:txBody>
        </p:sp>
        <p:sp>
          <p:nvSpPr>
            <p:cNvPr id="181" name="Line 181"/>
            <p:cNvSpPr>
              <a:spLocks noChangeShapeType="1"/>
            </p:cNvSpPr>
            <p:nvPr/>
          </p:nvSpPr>
          <p:spPr bwMode="invGray">
            <a:xfrm>
              <a:off x="2078" y="1974"/>
              <a:ext cx="122" cy="0"/>
            </a:xfrm>
            <a:prstGeom prst="line">
              <a:avLst/>
            </a:prstGeom>
            <a:noFill/>
            <a:ln w="1651">
              <a:solidFill>
                <a:schemeClr val="bg1"/>
              </a:solidFill>
              <a:round/>
              <a:headEnd/>
              <a:tailEnd/>
            </a:ln>
            <a:effectLst/>
          </p:spPr>
          <p:txBody>
            <a:bodyPr wrap="none" tIns="91440" bIns="91440" anchor="ctr"/>
            <a:lstStyle/>
            <a:p>
              <a:endParaRPr lang="en-US"/>
            </a:p>
          </p:txBody>
        </p:sp>
        <p:grpSp>
          <p:nvGrpSpPr>
            <p:cNvPr id="182" name="Group 182"/>
            <p:cNvGrpSpPr>
              <a:grpSpLocks/>
            </p:cNvGrpSpPr>
            <p:nvPr/>
          </p:nvGrpSpPr>
          <p:grpSpPr bwMode="auto">
            <a:xfrm>
              <a:off x="2245" y="1951"/>
              <a:ext cx="91" cy="9"/>
              <a:chOff x="2245" y="1951"/>
              <a:chExt cx="91" cy="9"/>
            </a:xfrm>
          </p:grpSpPr>
          <p:sp>
            <p:nvSpPr>
              <p:cNvPr id="199" name="Line 183"/>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200" name="Line 184"/>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sp>
          <p:nvSpPr>
            <p:cNvPr id="183" name="Rectangle 185"/>
            <p:cNvSpPr>
              <a:spLocks noChangeArrowheads="1"/>
            </p:cNvSpPr>
            <p:nvPr/>
          </p:nvSpPr>
          <p:spPr bwMode="auto">
            <a:xfrm>
              <a:off x="2412" y="1957"/>
              <a:ext cx="92" cy="78"/>
            </a:xfrm>
            <a:prstGeom prst="rect">
              <a:avLst/>
            </a:prstGeom>
            <a:noFill/>
            <a:ln w="0">
              <a:solidFill>
                <a:srgbClr val="000000"/>
              </a:solidFill>
              <a:miter lim="800000"/>
              <a:headEnd/>
              <a:tailEnd/>
            </a:ln>
          </p:spPr>
          <p:txBody>
            <a:bodyPr/>
            <a:lstStyle/>
            <a:p>
              <a:endParaRPr lang="en-US"/>
            </a:p>
          </p:txBody>
        </p:sp>
        <p:grpSp>
          <p:nvGrpSpPr>
            <p:cNvPr id="184" name="Group 186"/>
            <p:cNvGrpSpPr>
              <a:grpSpLocks/>
            </p:cNvGrpSpPr>
            <p:nvPr/>
          </p:nvGrpSpPr>
          <p:grpSpPr bwMode="auto">
            <a:xfrm>
              <a:off x="2413" y="1983"/>
              <a:ext cx="91" cy="9"/>
              <a:chOff x="2245" y="1951"/>
              <a:chExt cx="91" cy="9"/>
            </a:xfrm>
          </p:grpSpPr>
          <p:sp>
            <p:nvSpPr>
              <p:cNvPr id="197" name="Line 187"/>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198" name="Line 188"/>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grpSp>
          <p:nvGrpSpPr>
            <p:cNvPr id="185" name="Group 189"/>
            <p:cNvGrpSpPr>
              <a:grpSpLocks/>
            </p:cNvGrpSpPr>
            <p:nvPr/>
          </p:nvGrpSpPr>
          <p:grpSpPr bwMode="auto">
            <a:xfrm>
              <a:off x="2243" y="1786"/>
              <a:ext cx="91" cy="9"/>
              <a:chOff x="2245" y="1951"/>
              <a:chExt cx="91" cy="9"/>
            </a:xfrm>
          </p:grpSpPr>
          <p:sp>
            <p:nvSpPr>
              <p:cNvPr id="195" name="Line 190"/>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196" name="Line 191"/>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grpSp>
          <p:nvGrpSpPr>
            <p:cNvPr id="186" name="Group 192"/>
            <p:cNvGrpSpPr>
              <a:grpSpLocks/>
            </p:cNvGrpSpPr>
            <p:nvPr/>
          </p:nvGrpSpPr>
          <p:grpSpPr bwMode="auto">
            <a:xfrm>
              <a:off x="2089" y="1691"/>
              <a:ext cx="91" cy="9"/>
              <a:chOff x="2245" y="1951"/>
              <a:chExt cx="91" cy="9"/>
            </a:xfrm>
          </p:grpSpPr>
          <p:sp>
            <p:nvSpPr>
              <p:cNvPr id="193" name="Line 193"/>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194" name="Line 194"/>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sp>
          <p:nvSpPr>
            <p:cNvPr id="187" name="Rectangle 195"/>
            <p:cNvSpPr>
              <a:spLocks noChangeArrowheads="1"/>
            </p:cNvSpPr>
            <p:nvPr/>
          </p:nvSpPr>
          <p:spPr bwMode="auto">
            <a:xfrm>
              <a:off x="2308" y="1651"/>
              <a:ext cx="94" cy="93"/>
            </a:xfrm>
            <a:prstGeom prst="rect">
              <a:avLst/>
            </a:prstGeom>
            <a:noFill/>
            <a:ln w="0">
              <a:solidFill>
                <a:srgbClr val="000000"/>
              </a:solidFill>
              <a:miter lim="800000"/>
              <a:headEnd/>
              <a:tailEnd/>
            </a:ln>
          </p:spPr>
          <p:txBody>
            <a:bodyPr/>
            <a:lstStyle/>
            <a:p>
              <a:endParaRPr lang="en-US"/>
            </a:p>
          </p:txBody>
        </p:sp>
        <p:grpSp>
          <p:nvGrpSpPr>
            <p:cNvPr id="188" name="Group 196"/>
            <p:cNvGrpSpPr>
              <a:grpSpLocks/>
            </p:cNvGrpSpPr>
            <p:nvPr/>
          </p:nvGrpSpPr>
          <p:grpSpPr bwMode="auto">
            <a:xfrm>
              <a:off x="2309" y="1678"/>
              <a:ext cx="91" cy="9"/>
              <a:chOff x="2245" y="1951"/>
              <a:chExt cx="91" cy="9"/>
            </a:xfrm>
          </p:grpSpPr>
          <p:sp>
            <p:nvSpPr>
              <p:cNvPr id="191" name="Line 197"/>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192" name="Line 198"/>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sp>
          <p:nvSpPr>
            <p:cNvPr id="189" name="Line 199"/>
            <p:cNvSpPr>
              <a:spLocks noChangeShapeType="1"/>
            </p:cNvSpPr>
            <p:nvPr/>
          </p:nvSpPr>
          <p:spPr bwMode="invGray">
            <a:xfrm>
              <a:off x="2493" y="1735"/>
              <a:ext cx="102" cy="0"/>
            </a:xfrm>
            <a:prstGeom prst="line">
              <a:avLst/>
            </a:prstGeom>
            <a:noFill/>
            <a:ln w="1651">
              <a:solidFill>
                <a:schemeClr val="bg1"/>
              </a:solidFill>
              <a:round/>
              <a:headEnd/>
              <a:tailEnd/>
            </a:ln>
            <a:effectLst/>
          </p:spPr>
          <p:txBody>
            <a:bodyPr wrap="none" tIns="91440" bIns="91440" anchor="ctr"/>
            <a:lstStyle/>
            <a:p>
              <a:endParaRPr lang="en-US"/>
            </a:p>
          </p:txBody>
        </p:sp>
        <p:sp>
          <p:nvSpPr>
            <p:cNvPr id="190" name="Line 200"/>
            <p:cNvSpPr>
              <a:spLocks noChangeShapeType="1"/>
            </p:cNvSpPr>
            <p:nvPr/>
          </p:nvSpPr>
          <p:spPr bwMode="invGray">
            <a:xfrm>
              <a:off x="2492" y="1691"/>
              <a:ext cx="99" cy="0"/>
            </a:xfrm>
            <a:prstGeom prst="line">
              <a:avLst/>
            </a:prstGeom>
            <a:noFill/>
            <a:ln w="1651">
              <a:solidFill>
                <a:schemeClr val="bg1"/>
              </a:solidFill>
              <a:round/>
              <a:headEnd/>
              <a:tailEnd/>
            </a:ln>
            <a:effectLst/>
          </p:spPr>
          <p:txBody>
            <a:bodyPr wrap="none" tIns="91440" bIns="91440" anchor="ctr"/>
            <a:lstStyle/>
            <a:p>
              <a:endParaRPr lang="en-US"/>
            </a:p>
          </p:txBody>
        </p:sp>
      </p:grpSp>
      <p:sp>
        <p:nvSpPr>
          <p:cNvPr id="203" name="Rectangle 201"/>
          <p:cNvSpPr>
            <a:spLocks noChangeArrowheads="1"/>
          </p:cNvSpPr>
          <p:nvPr/>
        </p:nvSpPr>
        <p:spPr bwMode="auto">
          <a:xfrm>
            <a:off x="1949201" y="4084363"/>
            <a:ext cx="1736825" cy="166199"/>
          </a:xfrm>
          <a:prstGeom prst="rect">
            <a:avLst/>
          </a:prstGeom>
          <a:noFill/>
          <a:ln w="9525">
            <a:noFill/>
            <a:miter lim="800000"/>
            <a:headEnd/>
            <a:tailEnd/>
          </a:ln>
        </p:spPr>
        <p:txBody>
          <a:bodyPr wrap="square" lIns="0" tIns="0" rIns="0" bIns="0">
            <a:spAutoFit/>
          </a:bodyPr>
          <a:lstStyle/>
          <a:p>
            <a:pPr algn="ctr" eaLnBrk="1" hangingPunct="1">
              <a:lnSpc>
                <a:spcPct val="90000"/>
              </a:lnSpc>
              <a:spcBef>
                <a:spcPct val="50000"/>
              </a:spcBef>
            </a:pPr>
            <a:r>
              <a:rPr lang="en-AU" sz="1200" b="1" dirty="0">
                <a:solidFill>
                  <a:srgbClr val="0000FF"/>
                </a:solidFill>
              </a:rPr>
              <a:t>Sequence Diagram</a:t>
            </a:r>
            <a:endParaRPr lang="en-AU" sz="1200" b="1" dirty="0">
              <a:latin typeface="Arial Narrow" pitchFamily="34" charset="0"/>
            </a:endParaRPr>
          </a:p>
        </p:txBody>
      </p:sp>
      <p:grpSp>
        <p:nvGrpSpPr>
          <p:cNvPr id="204" name="Group 202"/>
          <p:cNvGrpSpPr>
            <a:grpSpLocks/>
          </p:cNvGrpSpPr>
          <p:nvPr/>
        </p:nvGrpSpPr>
        <p:grpSpPr bwMode="auto">
          <a:xfrm>
            <a:off x="1720601" y="4339952"/>
            <a:ext cx="2272931" cy="1523140"/>
            <a:chOff x="1296" y="3162"/>
            <a:chExt cx="656" cy="387"/>
          </a:xfrm>
        </p:grpSpPr>
        <p:sp>
          <p:nvSpPr>
            <p:cNvPr id="205" name="Oval 203"/>
            <p:cNvSpPr>
              <a:spLocks noChangeArrowheads="1"/>
            </p:cNvSpPr>
            <p:nvPr/>
          </p:nvSpPr>
          <p:spPr bwMode="auto">
            <a:xfrm>
              <a:off x="1461" y="3162"/>
              <a:ext cx="11" cy="10"/>
            </a:xfrm>
            <a:prstGeom prst="ellipse">
              <a:avLst/>
            </a:prstGeom>
            <a:noFill/>
            <a:ln w="0">
              <a:solidFill>
                <a:srgbClr val="000000"/>
              </a:solidFill>
              <a:round/>
              <a:headEnd/>
              <a:tailEnd/>
            </a:ln>
          </p:spPr>
          <p:txBody>
            <a:bodyPr/>
            <a:lstStyle/>
            <a:p>
              <a:endParaRPr lang="en-US"/>
            </a:p>
          </p:txBody>
        </p:sp>
        <p:sp>
          <p:nvSpPr>
            <p:cNvPr id="206" name="Line 204"/>
            <p:cNvSpPr>
              <a:spLocks noChangeShapeType="1"/>
            </p:cNvSpPr>
            <p:nvPr/>
          </p:nvSpPr>
          <p:spPr bwMode="auto">
            <a:xfrm>
              <a:off x="1466" y="3172"/>
              <a:ext cx="1" cy="10"/>
            </a:xfrm>
            <a:prstGeom prst="line">
              <a:avLst/>
            </a:prstGeom>
            <a:noFill/>
            <a:ln w="0">
              <a:solidFill>
                <a:srgbClr val="000000"/>
              </a:solidFill>
              <a:round/>
              <a:headEnd/>
              <a:tailEnd/>
            </a:ln>
          </p:spPr>
          <p:txBody>
            <a:bodyPr/>
            <a:lstStyle/>
            <a:p>
              <a:endParaRPr lang="en-US"/>
            </a:p>
          </p:txBody>
        </p:sp>
        <p:sp>
          <p:nvSpPr>
            <p:cNvPr id="207" name="Line 205"/>
            <p:cNvSpPr>
              <a:spLocks noChangeShapeType="1"/>
            </p:cNvSpPr>
            <p:nvPr/>
          </p:nvSpPr>
          <p:spPr bwMode="auto">
            <a:xfrm>
              <a:off x="1457" y="3175"/>
              <a:ext cx="18" cy="1"/>
            </a:xfrm>
            <a:prstGeom prst="line">
              <a:avLst/>
            </a:prstGeom>
            <a:noFill/>
            <a:ln w="0">
              <a:solidFill>
                <a:srgbClr val="000000"/>
              </a:solidFill>
              <a:round/>
              <a:headEnd/>
              <a:tailEnd/>
            </a:ln>
          </p:spPr>
          <p:txBody>
            <a:bodyPr/>
            <a:lstStyle/>
            <a:p>
              <a:endParaRPr lang="en-US"/>
            </a:p>
          </p:txBody>
        </p:sp>
        <p:sp>
          <p:nvSpPr>
            <p:cNvPr id="208" name="Freeform 206"/>
            <p:cNvSpPr>
              <a:spLocks/>
            </p:cNvSpPr>
            <p:nvPr/>
          </p:nvSpPr>
          <p:spPr bwMode="auto">
            <a:xfrm>
              <a:off x="1454" y="3182"/>
              <a:ext cx="24" cy="11"/>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0">
              <a:solidFill>
                <a:srgbClr val="000000"/>
              </a:solidFill>
              <a:prstDash val="solid"/>
              <a:round/>
              <a:headEnd/>
              <a:tailEnd/>
            </a:ln>
          </p:spPr>
          <p:txBody>
            <a:bodyPr/>
            <a:lstStyle/>
            <a:p>
              <a:endParaRPr lang="en-US"/>
            </a:p>
          </p:txBody>
        </p:sp>
        <p:sp>
          <p:nvSpPr>
            <p:cNvPr id="209" name="Rectangle 207"/>
            <p:cNvSpPr>
              <a:spLocks noChangeArrowheads="1"/>
            </p:cNvSpPr>
            <p:nvPr/>
          </p:nvSpPr>
          <p:spPr bwMode="auto">
            <a:xfrm>
              <a:off x="1462" y="3194"/>
              <a:ext cx="18"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user</a:t>
              </a:r>
              <a:endParaRPr lang="en-AU" sz="2000" b="1">
                <a:latin typeface="Arial Narrow" pitchFamily="34" charset="0"/>
              </a:endParaRPr>
            </a:p>
          </p:txBody>
        </p:sp>
        <p:sp>
          <p:nvSpPr>
            <p:cNvPr id="210" name="Line 208"/>
            <p:cNvSpPr>
              <a:spLocks noChangeShapeType="1"/>
            </p:cNvSpPr>
            <p:nvPr/>
          </p:nvSpPr>
          <p:spPr bwMode="auto">
            <a:xfrm>
              <a:off x="1466" y="3221"/>
              <a:ext cx="1" cy="328"/>
            </a:xfrm>
            <a:prstGeom prst="line">
              <a:avLst/>
            </a:prstGeom>
            <a:noFill/>
            <a:ln w="0">
              <a:solidFill>
                <a:srgbClr val="000000"/>
              </a:solidFill>
              <a:prstDash val="sysDash"/>
              <a:round/>
              <a:headEnd/>
              <a:tailEnd/>
            </a:ln>
          </p:spPr>
          <p:txBody>
            <a:bodyPr/>
            <a:lstStyle/>
            <a:p>
              <a:endParaRPr lang="en-US"/>
            </a:p>
          </p:txBody>
        </p:sp>
        <p:sp>
          <p:nvSpPr>
            <p:cNvPr id="211" name="Rectangle 209"/>
            <p:cNvSpPr>
              <a:spLocks noChangeArrowheads="1"/>
            </p:cNvSpPr>
            <p:nvPr/>
          </p:nvSpPr>
          <p:spPr bwMode="auto">
            <a:xfrm>
              <a:off x="1543" y="3172"/>
              <a:ext cx="73" cy="35"/>
            </a:xfrm>
            <a:prstGeom prst="rect">
              <a:avLst/>
            </a:prstGeom>
            <a:noFill/>
            <a:ln w="0">
              <a:solidFill>
                <a:srgbClr val="000000"/>
              </a:solidFill>
              <a:miter lim="800000"/>
              <a:headEnd/>
              <a:tailEnd/>
            </a:ln>
          </p:spPr>
          <p:txBody>
            <a:bodyPr/>
            <a:lstStyle/>
            <a:p>
              <a:endParaRPr lang="en-US"/>
            </a:p>
          </p:txBody>
        </p:sp>
        <p:sp>
          <p:nvSpPr>
            <p:cNvPr id="212" name="Rectangle 210"/>
            <p:cNvSpPr>
              <a:spLocks noChangeArrowheads="1"/>
            </p:cNvSpPr>
            <p:nvPr/>
          </p:nvSpPr>
          <p:spPr bwMode="auto">
            <a:xfrm>
              <a:off x="1567" y="3174"/>
              <a:ext cx="40"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mainWnd</a:t>
              </a:r>
              <a:endParaRPr lang="en-AU" sz="2000" b="1">
                <a:latin typeface="Arial Narrow" pitchFamily="34" charset="0"/>
              </a:endParaRPr>
            </a:p>
          </p:txBody>
        </p:sp>
        <p:sp>
          <p:nvSpPr>
            <p:cNvPr id="213" name="Line 211"/>
            <p:cNvSpPr>
              <a:spLocks noChangeShapeType="1"/>
            </p:cNvSpPr>
            <p:nvPr/>
          </p:nvSpPr>
          <p:spPr bwMode="auto">
            <a:xfrm>
              <a:off x="1579" y="3221"/>
              <a:ext cx="1" cy="328"/>
            </a:xfrm>
            <a:prstGeom prst="line">
              <a:avLst/>
            </a:prstGeom>
            <a:noFill/>
            <a:ln w="0">
              <a:solidFill>
                <a:srgbClr val="000000"/>
              </a:solidFill>
              <a:prstDash val="sysDash"/>
              <a:round/>
              <a:headEnd/>
              <a:tailEnd/>
            </a:ln>
          </p:spPr>
          <p:txBody>
            <a:bodyPr/>
            <a:lstStyle/>
            <a:p>
              <a:endParaRPr lang="en-US"/>
            </a:p>
          </p:txBody>
        </p:sp>
        <p:sp>
          <p:nvSpPr>
            <p:cNvPr id="214" name="Rectangle 212"/>
            <p:cNvSpPr>
              <a:spLocks noChangeArrowheads="1"/>
            </p:cNvSpPr>
            <p:nvPr/>
          </p:nvSpPr>
          <p:spPr bwMode="auto">
            <a:xfrm>
              <a:off x="1628" y="3172"/>
              <a:ext cx="79" cy="35"/>
            </a:xfrm>
            <a:prstGeom prst="rect">
              <a:avLst/>
            </a:prstGeom>
            <a:noFill/>
            <a:ln w="0">
              <a:solidFill>
                <a:srgbClr val="000000"/>
              </a:solidFill>
              <a:miter lim="800000"/>
              <a:headEnd/>
              <a:tailEnd/>
            </a:ln>
          </p:spPr>
          <p:txBody>
            <a:bodyPr/>
            <a:lstStyle/>
            <a:p>
              <a:endParaRPr lang="en-US"/>
            </a:p>
          </p:txBody>
        </p:sp>
        <p:sp>
          <p:nvSpPr>
            <p:cNvPr id="215" name="Rectangle 213"/>
            <p:cNvSpPr>
              <a:spLocks noChangeArrowheads="1"/>
            </p:cNvSpPr>
            <p:nvPr/>
          </p:nvSpPr>
          <p:spPr bwMode="auto">
            <a:xfrm>
              <a:off x="1655" y="3174"/>
              <a:ext cx="34"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fileMgr : </a:t>
              </a:r>
              <a:endParaRPr lang="en-AU" sz="2000" b="1">
                <a:latin typeface="Arial Narrow" pitchFamily="34" charset="0"/>
              </a:endParaRPr>
            </a:p>
          </p:txBody>
        </p:sp>
        <p:sp>
          <p:nvSpPr>
            <p:cNvPr id="216" name="Rectangle 214"/>
            <p:cNvSpPr>
              <a:spLocks noChangeArrowheads="1"/>
            </p:cNvSpPr>
            <p:nvPr/>
          </p:nvSpPr>
          <p:spPr bwMode="auto">
            <a:xfrm>
              <a:off x="1658" y="3190"/>
              <a:ext cx="31"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FileMgr</a:t>
              </a:r>
              <a:endParaRPr lang="en-AU" sz="2000" b="1">
                <a:latin typeface="Arial Narrow" pitchFamily="34" charset="0"/>
              </a:endParaRPr>
            </a:p>
          </p:txBody>
        </p:sp>
        <p:sp>
          <p:nvSpPr>
            <p:cNvPr id="217" name="Line 215"/>
            <p:cNvSpPr>
              <a:spLocks noChangeShapeType="1"/>
            </p:cNvSpPr>
            <p:nvPr/>
          </p:nvSpPr>
          <p:spPr bwMode="auto">
            <a:xfrm>
              <a:off x="1667" y="3221"/>
              <a:ext cx="1" cy="328"/>
            </a:xfrm>
            <a:prstGeom prst="line">
              <a:avLst/>
            </a:prstGeom>
            <a:noFill/>
            <a:ln w="0">
              <a:solidFill>
                <a:srgbClr val="000000"/>
              </a:solidFill>
              <a:prstDash val="sysDash"/>
              <a:round/>
              <a:headEnd/>
              <a:tailEnd/>
            </a:ln>
          </p:spPr>
          <p:txBody>
            <a:bodyPr/>
            <a:lstStyle/>
            <a:p>
              <a:endParaRPr lang="en-US"/>
            </a:p>
          </p:txBody>
        </p:sp>
        <p:sp>
          <p:nvSpPr>
            <p:cNvPr id="218" name="Rectangle 216"/>
            <p:cNvSpPr>
              <a:spLocks noChangeArrowheads="1"/>
            </p:cNvSpPr>
            <p:nvPr/>
          </p:nvSpPr>
          <p:spPr bwMode="auto">
            <a:xfrm>
              <a:off x="1880" y="3172"/>
              <a:ext cx="72" cy="35"/>
            </a:xfrm>
            <a:prstGeom prst="rect">
              <a:avLst/>
            </a:prstGeom>
            <a:noFill/>
            <a:ln w="0">
              <a:solidFill>
                <a:srgbClr val="000000"/>
              </a:solidFill>
              <a:miter lim="800000"/>
              <a:headEnd/>
              <a:tailEnd/>
            </a:ln>
          </p:spPr>
          <p:txBody>
            <a:bodyPr/>
            <a:lstStyle/>
            <a:p>
              <a:endParaRPr lang="en-US"/>
            </a:p>
          </p:txBody>
        </p:sp>
        <p:sp>
          <p:nvSpPr>
            <p:cNvPr id="219" name="Rectangle 217"/>
            <p:cNvSpPr>
              <a:spLocks noChangeArrowheads="1"/>
            </p:cNvSpPr>
            <p:nvPr/>
          </p:nvSpPr>
          <p:spPr bwMode="auto">
            <a:xfrm>
              <a:off x="1903" y="3174"/>
              <a:ext cx="40"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repository</a:t>
              </a:r>
              <a:endParaRPr lang="en-AU" sz="2000" b="1">
                <a:latin typeface="Arial Narrow" pitchFamily="34" charset="0"/>
              </a:endParaRPr>
            </a:p>
          </p:txBody>
        </p:sp>
        <p:sp>
          <p:nvSpPr>
            <p:cNvPr id="220" name="Line 218"/>
            <p:cNvSpPr>
              <a:spLocks noChangeShapeType="1"/>
            </p:cNvSpPr>
            <p:nvPr/>
          </p:nvSpPr>
          <p:spPr bwMode="auto">
            <a:xfrm>
              <a:off x="1916" y="3221"/>
              <a:ext cx="1" cy="328"/>
            </a:xfrm>
            <a:prstGeom prst="line">
              <a:avLst/>
            </a:prstGeom>
            <a:noFill/>
            <a:ln w="0">
              <a:solidFill>
                <a:srgbClr val="000000"/>
              </a:solidFill>
              <a:prstDash val="sysDash"/>
              <a:round/>
              <a:headEnd/>
              <a:tailEnd/>
            </a:ln>
          </p:spPr>
          <p:txBody>
            <a:bodyPr/>
            <a:lstStyle/>
            <a:p>
              <a:endParaRPr lang="en-US"/>
            </a:p>
          </p:txBody>
        </p:sp>
        <p:sp>
          <p:nvSpPr>
            <p:cNvPr id="221" name="Rectangle 219"/>
            <p:cNvSpPr>
              <a:spLocks noChangeArrowheads="1"/>
            </p:cNvSpPr>
            <p:nvPr/>
          </p:nvSpPr>
          <p:spPr bwMode="auto">
            <a:xfrm>
              <a:off x="1727" y="3172"/>
              <a:ext cx="79" cy="35"/>
            </a:xfrm>
            <a:prstGeom prst="rect">
              <a:avLst/>
            </a:prstGeom>
            <a:noFill/>
            <a:ln w="0">
              <a:solidFill>
                <a:srgbClr val="000000"/>
              </a:solidFill>
              <a:miter lim="800000"/>
              <a:headEnd/>
              <a:tailEnd/>
            </a:ln>
          </p:spPr>
          <p:txBody>
            <a:bodyPr/>
            <a:lstStyle/>
            <a:p>
              <a:endParaRPr lang="en-US"/>
            </a:p>
          </p:txBody>
        </p:sp>
        <p:sp>
          <p:nvSpPr>
            <p:cNvPr id="222" name="Rectangle 220"/>
            <p:cNvSpPr>
              <a:spLocks noChangeArrowheads="1"/>
            </p:cNvSpPr>
            <p:nvPr/>
          </p:nvSpPr>
          <p:spPr bwMode="auto">
            <a:xfrm>
              <a:off x="1751" y="3174"/>
              <a:ext cx="47"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document : </a:t>
              </a:r>
              <a:endParaRPr lang="en-AU" sz="2000" b="1">
                <a:latin typeface="Arial Narrow" pitchFamily="34" charset="0"/>
              </a:endParaRPr>
            </a:p>
          </p:txBody>
        </p:sp>
        <p:sp>
          <p:nvSpPr>
            <p:cNvPr id="223" name="Rectangle 221"/>
            <p:cNvSpPr>
              <a:spLocks noChangeArrowheads="1"/>
            </p:cNvSpPr>
            <p:nvPr/>
          </p:nvSpPr>
          <p:spPr bwMode="auto">
            <a:xfrm>
              <a:off x="1751" y="3190"/>
              <a:ext cx="42"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Document</a:t>
              </a:r>
              <a:endParaRPr lang="en-AU" sz="2000" b="1">
                <a:latin typeface="Arial Narrow" pitchFamily="34" charset="0"/>
              </a:endParaRPr>
            </a:p>
          </p:txBody>
        </p:sp>
        <p:sp>
          <p:nvSpPr>
            <p:cNvPr id="224" name="Line 222"/>
            <p:cNvSpPr>
              <a:spLocks noChangeShapeType="1"/>
            </p:cNvSpPr>
            <p:nvPr/>
          </p:nvSpPr>
          <p:spPr bwMode="auto">
            <a:xfrm>
              <a:off x="1766" y="3221"/>
              <a:ext cx="1" cy="328"/>
            </a:xfrm>
            <a:prstGeom prst="line">
              <a:avLst/>
            </a:prstGeom>
            <a:noFill/>
            <a:ln w="0">
              <a:solidFill>
                <a:srgbClr val="000000"/>
              </a:solidFill>
              <a:prstDash val="sysDash"/>
              <a:round/>
              <a:headEnd/>
              <a:tailEnd/>
            </a:ln>
          </p:spPr>
          <p:txBody>
            <a:bodyPr/>
            <a:lstStyle/>
            <a:p>
              <a:endParaRPr lang="en-US"/>
            </a:p>
          </p:txBody>
        </p:sp>
        <p:sp>
          <p:nvSpPr>
            <p:cNvPr id="225" name="Rectangle 223"/>
            <p:cNvSpPr>
              <a:spLocks noChangeArrowheads="1"/>
            </p:cNvSpPr>
            <p:nvPr/>
          </p:nvSpPr>
          <p:spPr bwMode="auto">
            <a:xfrm>
              <a:off x="1824" y="3172"/>
              <a:ext cx="45" cy="35"/>
            </a:xfrm>
            <a:prstGeom prst="rect">
              <a:avLst/>
            </a:prstGeom>
            <a:noFill/>
            <a:ln w="0">
              <a:solidFill>
                <a:srgbClr val="000000"/>
              </a:solidFill>
              <a:miter lim="800000"/>
              <a:headEnd/>
              <a:tailEnd/>
            </a:ln>
          </p:spPr>
          <p:txBody>
            <a:bodyPr/>
            <a:lstStyle/>
            <a:p>
              <a:endParaRPr lang="en-US"/>
            </a:p>
          </p:txBody>
        </p:sp>
        <p:sp>
          <p:nvSpPr>
            <p:cNvPr id="226" name="Rectangle 224"/>
            <p:cNvSpPr>
              <a:spLocks noChangeArrowheads="1"/>
            </p:cNvSpPr>
            <p:nvPr/>
          </p:nvSpPr>
          <p:spPr bwMode="auto">
            <a:xfrm>
              <a:off x="1841" y="3174"/>
              <a:ext cx="21"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gFile</a:t>
              </a:r>
              <a:endParaRPr lang="en-AU" sz="2000" b="1">
                <a:latin typeface="Arial Narrow" pitchFamily="34" charset="0"/>
              </a:endParaRPr>
            </a:p>
          </p:txBody>
        </p:sp>
        <p:sp>
          <p:nvSpPr>
            <p:cNvPr id="227" name="Line 225"/>
            <p:cNvSpPr>
              <a:spLocks noChangeShapeType="1"/>
            </p:cNvSpPr>
            <p:nvPr/>
          </p:nvSpPr>
          <p:spPr bwMode="auto">
            <a:xfrm>
              <a:off x="1846" y="3221"/>
              <a:ext cx="1" cy="328"/>
            </a:xfrm>
            <a:prstGeom prst="line">
              <a:avLst/>
            </a:prstGeom>
            <a:noFill/>
            <a:ln w="0">
              <a:solidFill>
                <a:srgbClr val="000000"/>
              </a:solidFill>
              <a:prstDash val="sysDash"/>
              <a:round/>
              <a:headEnd/>
              <a:tailEnd/>
            </a:ln>
          </p:spPr>
          <p:txBody>
            <a:bodyPr/>
            <a:lstStyle/>
            <a:p>
              <a:endParaRPr lang="en-US"/>
            </a:p>
          </p:txBody>
        </p:sp>
        <p:sp>
          <p:nvSpPr>
            <p:cNvPr id="228" name="Line 226"/>
            <p:cNvSpPr>
              <a:spLocks noChangeShapeType="1"/>
            </p:cNvSpPr>
            <p:nvPr/>
          </p:nvSpPr>
          <p:spPr bwMode="auto">
            <a:xfrm>
              <a:off x="1466" y="3258"/>
              <a:ext cx="113" cy="1"/>
            </a:xfrm>
            <a:prstGeom prst="line">
              <a:avLst/>
            </a:prstGeom>
            <a:noFill/>
            <a:ln w="0">
              <a:solidFill>
                <a:srgbClr val="000000"/>
              </a:solidFill>
              <a:round/>
              <a:headEnd/>
              <a:tailEnd/>
            </a:ln>
          </p:spPr>
          <p:txBody>
            <a:bodyPr/>
            <a:lstStyle/>
            <a:p>
              <a:endParaRPr lang="en-US"/>
            </a:p>
          </p:txBody>
        </p:sp>
        <p:sp>
          <p:nvSpPr>
            <p:cNvPr id="229" name="Line 227"/>
            <p:cNvSpPr>
              <a:spLocks noChangeShapeType="1"/>
            </p:cNvSpPr>
            <p:nvPr/>
          </p:nvSpPr>
          <p:spPr bwMode="auto">
            <a:xfrm flipH="1">
              <a:off x="1571" y="3258"/>
              <a:ext cx="8" cy="3"/>
            </a:xfrm>
            <a:prstGeom prst="line">
              <a:avLst/>
            </a:prstGeom>
            <a:noFill/>
            <a:ln w="1588">
              <a:solidFill>
                <a:srgbClr val="000000"/>
              </a:solidFill>
              <a:round/>
              <a:headEnd/>
              <a:tailEnd/>
            </a:ln>
          </p:spPr>
          <p:txBody>
            <a:bodyPr/>
            <a:lstStyle/>
            <a:p>
              <a:endParaRPr lang="en-US"/>
            </a:p>
          </p:txBody>
        </p:sp>
        <p:sp>
          <p:nvSpPr>
            <p:cNvPr id="230" name="Line 228"/>
            <p:cNvSpPr>
              <a:spLocks noChangeShapeType="1"/>
            </p:cNvSpPr>
            <p:nvPr/>
          </p:nvSpPr>
          <p:spPr bwMode="auto">
            <a:xfrm flipH="1" flipV="1">
              <a:off x="1571" y="3254"/>
              <a:ext cx="8" cy="4"/>
            </a:xfrm>
            <a:prstGeom prst="line">
              <a:avLst/>
            </a:prstGeom>
            <a:noFill/>
            <a:ln w="1588">
              <a:solidFill>
                <a:srgbClr val="000000"/>
              </a:solidFill>
              <a:round/>
              <a:headEnd/>
              <a:tailEnd/>
            </a:ln>
          </p:spPr>
          <p:txBody>
            <a:bodyPr/>
            <a:lstStyle/>
            <a:p>
              <a:endParaRPr lang="en-US"/>
            </a:p>
          </p:txBody>
        </p:sp>
        <p:sp>
          <p:nvSpPr>
            <p:cNvPr id="231" name="Rectangle 229"/>
            <p:cNvSpPr>
              <a:spLocks noChangeArrowheads="1"/>
            </p:cNvSpPr>
            <p:nvPr/>
          </p:nvSpPr>
          <p:spPr bwMode="auto">
            <a:xfrm>
              <a:off x="1517" y="3246"/>
              <a:ext cx="4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1: Doc view  request ( )</a:t>
              </a:r>
              <a:endParaRPr lang="en-AU" sz="2000" b="1">
                <a:latin typeface="Arial Narrow" pitchFamily="34" charset="0"/>
              </a:endParaRPr>
            </a:p>
          </p:txBody>
        </p:sp>
        <p:sp>
          <p:nvSpPr>
            <p:cNvPr id="232" name="Line 230"/>
            <p:cNvSpPr>
              <a:spLocks noChangeShapeType="1"/>
            </p:cNvSpPr>
            <p:nvPr/>
          </p:nvSpPr>
          <p:spPr bwMode="auto">
            <a:xfrm>
              <a:off x="1580" y="3285"/>
              <a:ext cx="87" cy="1"/>
            </a:xfrm>
            <a:prstGeom prst="line">
              <a:avLst/>
            </a:prstGeom>
            <a:noFill/>
            <a:ln w="0">
              <a:solidFill>
                <a:srgbClr val="000000"/>
              </a:solidFill>
              <a:round/>
              <a:headEnd/>
              <a:tailEnd/>
            </a:ln>
          </p:spPr>
          <p:txBody>
            <a:bodyPr/>
            <a:lstStyle/>
            <a:p>
              <a:endParaRPr lang="en-US"/>
            </a:p>
          </p:txBody>
        </p:sp>
        <p:sp>
          <p:nvSpPr>
            <p:cNvPr id="233" name="Line 231"/>
            <p:cNvSpPr>
              <a:spLocks noChangeShapeType="1"/>
            </p:cNvSpPr>
            <p:nvPr/>
          </p:nvSpPr>
          <p:spPr bwMode="auto">
            <a:xfrm flipH="1">
              <a:off x="1659" y="3285"/>
              <a:ext cx="8" cy="3"/>
            </a:xfrm>
            <a:prstGeom prst="line">
              <a:avLst/>
            </a:prstGeom>
            <a:noFill/>
            <a:ln w="1588">
              <a:solidFill>
                <a:srgbClr val="000000"/>
              </a:solidFill>
              <a:round/>
              <a:headEnd/>
              <a:tailEnd/>
            </a:ln>
          </p:spPr>
          <p:txBody>
            <a:bodyPr/>
            <a:lstStyle/>
            <a:p>
              <a:endParaRPr lang="en-US"/>
            </a:p>
          </p:txBody>
        </p:sp>
        <p:sp>
          <p:nvSpPr>
            <p:cNvPr id="234" name="Line 232"/>
            <p:cNvSpPr>
              <a:spLocks noChangeShapeType="1"/>
            </p:cNvSpPr>
            <p:nvPr/>
          </p:nvSpPr>
          <p:spPr bwMode="auto">
            <a:xfrm flipH="1" flipV="1">
              <a:off x="1659" y="3282"/>
              <a:ext cx="8" cy="3"/>
            </a:xfrm>
            <a:prstGeom prst="line">
              <a:avLst/>
            </a:prstGeom>
            <a:noFill/>
            <a:ln w="1588">
              <a:solidFill>
                <a:srgbClr val="000000"/>
              </a:solidFill>
              <a:round/>
              <a:headEnd/>
              <a:tailEnd/>
            </a:ln>
          </p:spPr>
          <p:txBody>
            <a:bodyPr/>
            <a:lstStyle/>
            <a:p>
              <a:endParaRPr lang="en-US"/>
            </a:p>
          </p:txBody>
        </p:sp>
        <p:sp>
          <p:nvSpPr>
            <p:cNvPr id="235" name="Rectangle 233"/>
            <p:cNvSpPr>
              <a:spLocks noChangeArrowheads="1"/>
            </p:cNvSpPr>
            <p:nvPr/>
          </p:nvSpPr>
          <p:spPr bwMode="auto">
            <a:xfrm>
              <a:off x="1622" y="3273"/>
              <a:ext cx="2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2: fetchDoc( )</a:t>
              </a:r>
              <a:endParaRPr lang="en-AU" sz="2000" b="1">
                <a:latin typeface="Arial Narrow" pitchFamily="34" charset="0"/>
              </a:endParaRPr>
            </a:p>
          </p:txBody>
        </p:sp>
        <p:sp>
          <p:nvSpPr>
            <p:cNvPr id="236" name="Line 234"/>
            <p:cNvSpPr>
              <a:spLocks noChangeShapeType="1"/>
            </p:cNvSpPr>
            <p:nvPr/>
          </p:nvSpPr>
          <p:spPr bwMode="auto">
            <a:xfrm>
              <a:off x="1667" y="3309"/>
              <a:ext cx="99" cy="1"/>
            </a:xfrm>
            <a:prstGeom prst="line">
              <a:avLst/>
            </a:prstGeom>
            <a:noFill/>
            <a:ln w="0">
              <a:solidFill>
                <a:srgbClr val="000000"/>
              </a:solidFill>
              <a:round/>
              <a:headEnd/>
              <a:tailEnd/>
            </a:ln>
          </p:spPr>
          <p:txBody>
            <a:bodyPr/>
            <a:lstStyle/>
            <a:p>
              <a:endParaRPr lang="en-US"/>
            </a:p>
          </p:txBody>
        </p:sp>
        <p:sp>
          <p:nvSpPr>
            <p:cNvPr id="237" name="Line 235"/>
            <p:cNvSpPr>
              <a:spLocks noChangeShapeType="1"/>
            </p:cNvSpPr>
            <p:nvPr/>
          </p:nvSpPr>
          <p:spPr bwMode="auto">
            <a:xfrm flipH="1">
              <a:off x="1758" y="3309"/>
              <a:ext cx="8" cy="3"/>
            </a:xfrm>
            <a:prstGeom prst="line">
              <a:avLst/>
            </a:prstGeom>
            <a:noFill/>
            <a:ln w="1588">
              <a:solidFill>
                <a:srgbClr val="000000"/>
              </a:solidFill>
              <a:round/>
              <a:headEnd/>
              <a:tailEnd/>
            </a:ln>
          </p:spPr>
          <p:txBody>
            <a:bodyPr/>
            <a:lstStyle/>
            <a:p>
              <a:endParaRPr lang="en-US"/>
            </a:p>
          </p:txBody>
        </p:sp>
        <p:sp>
          <p:nvSpPr>
            <p:cNvPr id="238" name="Line 236"/>
            <p:cNvSpPr>
              <a:spLocks noChangeShapeType="1"/>
            </p:cNvSpPr>
            <p:nvPr/>
          </p:nvSpPr>
          <p:spPr bwMode="auto">
            <a:xfrm flipH="1" flipV="1">
              <a:off x="1758" y="3305"/>
              <a:ext cx="8" cy="4"/>
            </a:xfrm>
            <a:prstGeom prst="line">
              <a:avLst/>
            </a:prstGeom>
            <a:noFill/>
            <a:ln w="1588">
              <a:solidFill>
                <a:srgbClr val="000000"/>
              </a:solidFill>
              <a:round/>
              <a:headEnd/>
              <a:tailEnd/>
            </a:ln>
          </p:spPr>
          <p:txBody>
            <a:bodyPr/>
            <a:lstStyle/>
            <a:p>
              <a:endParaRPr lang="en-US"/>
            </a:p>
          </p:txBody>
        </p:sp>
        <p:sp>
          <p:nvSpPr>
            <p:cNvPr id="239" name="Rectangle 237"/>
            <p:cNvSpPr>
              <a:spLocks noChangeArrowheads="1"/>
            </p:cNvSpPr>
            <p:nvPr/>
          </p:nvSpPr>
          <p:spPr bwMode="auto">
            <a:xfrm>
              <a:off x="1714" y="3296"/>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3: create ( )</a:t>
              </a:r>
              <a:endParaRPr lang="en-AU" sz="2000" b="1">
                <a:latin typeface="Arial Narrow" pitchFamily="34" charset="0"/>
              </a:endParaRPr>
            </a:p>
          </p:txBody>
        </p:sp>
        <p:sp>
          <p:nvSpPr>
            <p:cNvPr id="240" name="Line 238"/>
            <p:cNvSpPr>
              <a:spLocks noChangeShapeType="1"/>
            </p:cNvSpPr>
            <p:nvPr/>
          </p:nvSpPr>
          <p:spPr bwMode="auto">
            <a:xfrm>
              <a:off x="1667" y="3339"/>
              <a:ext cx="179" cy="1"/>
            </a:xfrm>
            <a:prstGeom prst="line">
              <a:avLst/>
            </a:prstGeom>
            <a:noFill/>
            <a:ln w="0">
              <a:solidFill>
                <a:srgbClr val="000000"/>
              </a:solidFill>
              <a:round/>
              <a:headEnd/>
              <a:tailEnd/>
            </a:ln>
          </p:spPr>
          <p:txBody>
            <a:bodyPr/>
            <a:lstStyle/>
            <a:p>
              <a:endParaRPr lang="en-US"/>
            </a:p>
          </p:txBody>
        </p:sp>
        <p:sp>
          <p:nvSpPr>
            <p:cNvPr id="241" name="Line 239"/>
            <p:cNvSpPr>
              <a:spLocks noChangeShapeType="1"/>
            </p:cNvSpPr>
            <p:nvPr/>
          </p:nvSpPr>
          <p:spPr bwMode="auto">
            <a:xfrm flipH="1">
              <a:off x="1838" y="3339"/>
              <a:ext cx="8" cy="3"/>
            </a:xfrm>
            <a:prstGeom prst="line">
              <a:avLst/>
            </a:prstGeom>
            <a:noFill/>
            <a:ln w="1588">
              <a:solidFill>
                <a:srgbClr val="000000"/>
              </a:solidFill>
              <a:round/>
              <a:headEnd/>
              <a:tailEnd/>
            </a:ln>
          </p:spPr>
          <p:txBody>
            <a:bodyPr/>
            <a:lstStyle/>
            <a:p>
              <a:endParaRPr lang="en-US"/>
            </a:p>
          </p:txBody>
        </p:sp>
        <p:sp>
          <p:nvSpPr>
            <p:cNvPr id="242" name="Line 240"/>
            <p:cNvSpPr>
              <a:spLocks noChangeShapeType="1"/>
            </p:cNvSpPr>
            <p:nvPr/>
          </p:nvSpPr>
          <p:spPr bwMode="auto">
            <a:xfrm flipH="1" flipV="1">
              <a:off x="1838" y="3336"/>
              <a:ext cx="8" cy="3"/>
            </a:xfrm>
            <a:prstGeom prst="line">
              <a:avLst/>
            </a:prstGeom>
            <a:noFill/>
            <a:ln w="1588">
              <a:solidFill>
                <a:srgbClr val="000000"/>
              </a:solidFill>
              <a:round/>
              <a:headEnd/>
              <a:tailEnd/>
            </a:ln>
          </p:spPr>
          <p:txBody>
            <a:bodyPr/>
            <a:lstStyle/>
            <a:p>
              <a:endParaRPr lang="en-US"/>
            </a:p>
          </p:txBody>
        </p:sp>
        <p:sp>
          <p:nvSpPr>
            <p:cNvPr id="243" name="Rectangle 241"/>
            <p:cNvSpPr>
              <a:spLocks noChangeArrowheads="1"/>
            </p:cNvSpPr>
            <p:nvPr/>
          </p:nvSpPr>
          <p:spPr bwMode="auto">
            <a:xfrm>
              <a:off x="1754" y="3327"/>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4: create ( )</a:t>
              </a:r>
              <a:endParaRPr lang="en-AU" sz="2000" b="1">
                <a:latin typeface="Arial Narrow" pitchFamily="34" charset="0"/>
              </a:endParaRPr>
            </a:p>
          </p:txBody>
        </p:sp>
        <p:sp>
          <p:nvSpPr>
            <p:cNvPr id="244" name="Line 242"/>
            <p:cNvSpPr>
              <a:spLocks noChangeShapeType="1"/>
            </p:cNvSpPr>
            <p:nvPr/>
          </p:nvSpPr>
          <p:spPr bwMode="auto">
            <a:xfrm>
              <a:off x="1667" y="3366"/>
              <a:ext cx="249" cy="1"/>
            </a:xfrm>
            <a:prstGeom prst="line">
              <a:avLst/>
            </a:prstGeom>
            <a:noFill/>
            <a:ln w="0">
              <a:solidFill>
                <a:srgbClr val="000000"/>
              </a:solidFill>
              <a:round/>
              <a:headEnd/>
              <a:tailEnd/>
            </a:ln>
          </p:spPr>
          <p:txBody>
            <a:bodyPr/>
            <a:lstStyle/>
            <a:p>
              <a:endParaRPr lang="en-US"/>
            </a:p>
          </p:txBody>
        </p:sp>
        <p:sp>
          <p:nvSpPr>
            <p:cNvPr id="245" name="Line 243"/>
            <p:cNvSpPr>
              <a:spLocks noChangeShapeType="1"/>
            </p:cNvSpPr>
            <p:nvPr/>
          </p:nvSpPr>
          <p:spPr bwMode="auto">
            <a:xfrm flipH="1">
              <a:off x="1908" y="3366"/>
              <a:ext cx="8" cy="4"/>
            </a:xfrm>
            <a:prstGeom prst="line">
              <a:avLst/>
            </a:prstGeom>
            <a:noFill/>
            <a:ln w="1588">
              <a:solidFill>
                <a:srgbClr val="000000"/>
              </a:solidFill>
              <a:round/>
              <a:headEnd/>
              <a:tailEnd/>
            </a:ln>
          </p:spPr>
          <p:txBody>
            <a:bodyPr/>
            <a:lstStyle/>
            <a:p>
              <a:endParaRPr lang="en-US"/>
            </a:p>
          </p:txBody>
        </p:sp>
        <p:sp>
          <p:nvSpPr>
            <p:cNvPr id="246" name="Line 244"/>
            <p:cNvSpPr>
              <a:spLocks noChangeShapeType="1"/>
            </p:cNvSpPr>
            <p:nvPr/>
          </p:nvSpPr>
          <p:spPr bwMode="auto">
            <a:xfrm flipH="1" flipV="1">
              <a:off x="1908" y="3363"/>
              <a:ext cx="8" cy="3"/>
            </a:xfrm>
            <a:prstGeom prst="line">
              <a:avLst/>
            </a:prstGeom>
            <a:noFill/>
            <a:ln w="1588">
              <a:solidFill>
                <a:srgbClr val="000000"/>
              </a:solidFill>
              <a:round/>
              <a:headEnd/>
              <a:tailEnd/>
            </a:ln>
          </p:spPr>
          <p:txBody>
            <a:bodyPr/>
            <a:lstStyle/>
            <a:p>
              <a:endParaRPr lang="en-US"/>
            </a:p>
          </p:txBody>
        </p:sp>
        <p:sp>
          <p:nvSpPr>
            <p:cNvPr id="247" name="Rectangle 245"/>
            <p:cNvSpPr>
              <a:spLocks noChangeArrowheads="1"/>
            </p:cNvSpPr>
            <p:nvPr/>
          </p:nvSpPr>
          <p:spPr bwMode="auto">
            <a:xfrm>
              <a:off x="1789" y="3354"/>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5: readDoc ( )</a:t>
              </a:r>
              <a:endParaRPr lang="en-AU" sz="2000" b="1">
                <a:latin typeface="Arial Narrow" pitchFamily="34" charset="0"/>
              </a:endParaRPr>
            </a:p>
          </p:txBody>
        </p:sp>
        <p:sp>
          <p:nvSpPr>
            <p:cNvPr id="248" name="Line 246"/>
            <p:cNvSpPr>
              <a:spLocks noChangeShapeType="1"/>
            </p:cNvSpPr>
            <p:nvPr/>
          </p:nvSpPr>
          <p:spPr bwMode="auto">
            <a:xfrm>
              <a:off x="1667" y="3400"/>
              <a:ext cx="99" cy="1"/>
            </a:xfrm>
            <a:prstGeom prst="line">
              <a:avLst/>
            </a:prstGeom>
            <a:noFill/>
            <a:ln w="0">
              <a:solidFill>
                <a:srgbClr val="000000"/>
              </a:solidFill>
              <a:round/>
              <a:headEnd/>
              <a:tailEnd/>
            </a:ln>
          </p:spPr>
          <p:txBody>
            <a:bodyPr/>
            <a:lstStyle/>
            <a:p>
              <a:endParaRPr lang="en-US"/>
            </a:p>
          </p:txBody>
        </p:sp>
        <p:sp>
          <p:nvSpPr>
            <p:cNvPr id="249" name="Line 247"/>
            <p:cNvSpPr>
              <a:spLocks noChangeShapeType="1"/>
            </p:cNvSpPr>
            <p:nvPr/>
          </p:nvSpPr>
          <p:spPr bwMode="auto">
            <a:xfrm flipH="1">
              <a:off x="1758" y="3400"/>
              <a:ext cx="8" cy="4"/>
            </a:xfrm>
            <a:prstGeom prst="line">
              <a:avLst/>
            </a:prstGeom>
            <a:noFill/>
            <a:ln w="1588">
              <a:solidFill>
                <a:srgbClr val="000000"/>
              </a:solidFill>
              <a:round/>
              <a:headEnd/>
              <a:tailEnd/>
            </a:ln>
          </p:spPr>
          <p:txBody>
            <a:bodyPr/>
            <a:lstStyle/>
            <a:p>
              <a:endParaRPr lang="en-US"/>
            </a:p>
          </p:txBody>
        </p:sp>
        <p:sp>
          <p:nvSpPr>
            <p:cNvPr id="250" name="Line 248"/>
            <p:cNvSpPr>
              <a:spLocks noChangeShapeType="1"/>
            </p:cNvSpPr>
            <p:nvPr/>
          </p:nvSpPr>
          <p:spPr bwMode="auto">
            <a:xfrm flipH="1" flipV="1">
              <a:off x="1758" y="3397"/>
              <a:ext cx="8" cy="3"/>
            </a:xfrm>
            <a:prstGeom prst="line">
              <a:avLst/>
            </a:prstGeom>
            <a:noFill/>
            <a:ln w="1588">
              <a:solidFill>
                <a:srgbClr val="000000"/>
              </a:solidFill>
              <a:round/>
              <a:headEnd/>
              <a:tailEnd/>
            </a:ln>
          </p:spPr>
          <p:txBody>
            <a:bodyPr/>
            <a:lstStyle/>
            <a:p>
              <a:endParaRPr lang="en-US"/>
            </a:p>
          </p:txBody>
        </p:sp>
        <p:sp>
          <p:nvSpPr>
            <p:cNvPr id="251" name="Rectangle 249"/>
            <p:cNvSpPr>
              <a:spLocks noChangeArrowheads="1"/>
            </p:cNvSpPr>
            <p:nvPr/>
          </p:nvSpPr>
          <p:spPr bwMode="auto">
            <a:xfrm>
              <a:off x="1713" y="3388"/>
              <a:ext cx="3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6: fillDocument ( )</a:t>
              </a:r>
              <a:endParaRPr lang="en-AU" sz="2000" b="1">
                <a:latin typeface="Arial Narrow" pitchFamily="34" charset="0"/>
              </a:endParaRPr>
            </a:p>
          </p:txBody>
        </p:sp>
        <p:sp>
          <p:nvSpPr>
            <p:cNvPr id="252" name="Line 250"/>
            <p:cNvSpPr>
              <a:spLocks noChangeShapeType="1"/>
            </p:cNvSpPr>
            <p:nvPr/>
          </p:nvSpPr>
          <p:spPr bwMode="auto">
            <a:xfrm>
              <a:off x="1667" y="3431"/>
              <a:ext cx="249" cy="1"/>
            </a:xfrm>
            <a:prstGeom prst="line">
              <a:avLst/>
            </a:prstGeom>
            <a:noFill/>
            <a:ln w="0">
              <a:solidFill>
                <a:srgbClr val="000000"/>
              </a:solidFill>
              <a:round/>
              <a:headEnd/>
              <a:tailEnd/>
            </a:ln>
          </p:spPr>
          <p:txBody>
            <a:bodyPr/>
            <a:lstStyle/>
            <a:p>
              <a:endParaRPr lang="en-US"/>
            </a:p>
          </p:txBody>
        </p:sp>
        <p:sp>
          <p:nvSpPr>
            <p:cNvPr id="253" name="Line 251"/>
            <p:cNvSpPr>
              <a:spLocks noChangeShapeType="1"/>
            </p:cNvSpPr>
            <p:nvPr/>
          </p:nvSpPr>
          <p:spPr bwMode="auto">
            <a:xfrm flipH="1">
              <a:off x="1908" y="3431"/>
              <a:ext cx="8" cy="3"/>
            </a:xfrm>
            <a:prstGeom prst="line">
              <a:avLst/>
            </a:prstGeom>
            <a:noFill/>
            <a:ln w="1588">
              <a:solidFill>
                <a:srgbClr val="000000"/>
              </a:solidFill>
              <a:round/>
              <a:headEnd/>
              <a:tailEnd/>
            </a:ln>
          </p:spPr>
          <p:txBody>
            <a:bodyPr/>
            <a:lstStyle/>
            <a:p>
              <a:endParaRPr lang="en-US"/>
            </a:p>
          </p:txBody>
        </p:sp>
        <p:sp>
          <p:nvSpPr>
            <p:cNvPr id="254" name="Line 252"/>
            <p:cNvSpPr>
              <a:spLocks noChangeShapeType="1"/>
            </p:cNvSpPr>
            <p:nvPr/>
          </p:nvSpPr>
          <p:spPr bwMode="auto">
            <a:xfrm flipH="1" flipV="1">
              <a:off x="1908" y="3428"/>
              <a:ext cx="8" cy="3"/>
            </a:xfrm>
            <a:prstGeom prst="line">
              <a:avLst/>
            </a:prstGeom>
            <a:noFill/>
            <a:ln w="1588">
              <a:solidFill>
                <a:srgbClr val="000000"/>
              </a:solidFill>
              <a:round/>
              <a:headEnd/>
              <a:tailEnd/>
            </a:ln>
          </p:spPr>
          <p:txBody>
            <a:bodyPr/>
            <a:lstStyle/>
            <a:p>
              <a:endParaRPr lang="en-US"/>
            </a:p>
          </p:txBody>
        </p:sp>
        <p:sp>
          <p:nvSpPr>
            <p:cNvPr id="255" name="Rectangle 253"/>
            <p:cNvSpPr>
              <a:spLocks noChangeArrowheads="1"/>
            </p:cNvSpPr>
            <p:nvPr/>
          </p:nvSpPr>
          <p:spPr bwMode="auto">
            <a:xfrm>
              <a:off x="1789" y="3419"/>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7: readFile ( )</a:t>
              </a:r>
              <a:endParaRPr lang="en-AU" sz="2000" b="1">
                <a:latin typeface="Arial Narrow" pitchFamily="34" charset="0"/>
              </a:endParaRPr>
            </a:p>
          </p:txBody>
        </p:sp>
        <p:sp>
          <p:nvSpPr>
            <p:cNvPr id="256" name="Line 254"/>
            <p:cNvSpPr>
              <a:spLocks noChangeShapeType="1"/>
            </p:cNvSpPr>
            <p:nvPr/>
          </p:nvSpPr>
          <p:spPr bwMode="auto">
            <a:xfrm>
              <a:off x="1667" y="3462"/>
              <a:ext cx="179" cy="1"/>
            </a:xfrm>
            <a:prstGeom prst="line">
              <a:avLst/>
            </a:prstGeom>
            <a:noFill/>
            <a:ln w="0">
              <a:solidFill>
                <a:srgbClr val="000000"/>
              </a:solidFill>
              <a:round/>
              <a:headEnd/>
              <a:tailEnd/>
            </a:ln>
          </p:spPr>
          <p:txBody>
            <a:bodyPr/>
            <a:lstStyle/>
            <a:p>
              <a:endParaRPr lang="en-US"/>
            </a:p>
          </p:txBody>
        </p:sp>
        <p:sp>
          <p:nvSpPr>
            <p:cNvPr id="257" name="Line 255"/>
            <p:cNvSpPr>
              <a:spLocks noChangeShapeType="1"/>
            </p:cNvSpPr>
            <p:nvPr/>
          </p:nvSpPr>
          <p:spPr bwMode="auto">
            <a:xfrm flipH="1">
              <a:off x="1838" y="3462"/>
              <a:ext cx="8" cy="3"/>
            </a:xfrm>
            <a:prstGeom prst="line">
              <a:avLst/>
            </a:prstGeom>
            <a:noFill/>
            <a:ln w="1588">
              <a:solidFill>
                <a:srgbClr val="000000"/>
              </a:solidFill>
              <a:round/>
              <a:headEnd/>
              <a:tailEnd/>
            </a:ln>
          </p:spPr>
          <p:txBody>
            <a:bodyPr/>
            <a:lstStyle/>
            <a:p>
              <a:endParaRPr lang="en-US"/>
            </a:p>
          </p:txBody>
        </p:sp>
        <p:sp>
          <p:nvSpPr>
            <p:cNvPr id="258" name="Line 256"/>
            <p:cNvSpPr>
              <a:spLocks noChangeShapeType="1"/>
            </p:cNvSpPr>
            <p:nvPr/>
          </p:nvSpPr>
          <p:spPr bwMode="auto">
            <a:xfrm flipH="1" flipV="1">
              <a:off x="1838" y="3458"/>
              <a:ext cx="8" cy="4"/>
            </a:xfrm>
            <a:prstGeom prst="line">
              <a:avLst/>
            </a:prstGeom>
            <a:noFill/>
            <a:ln w="1588">
              <a:solidFill>
                <a:srgbClr val="000000"/>
              </a:solidFill>
              <a:round/>
              <a:headEnd/>
              <a:tailEnd/>
            </a:ln>
          </p:spPr>
          <p:txBody>
            <a:bodyPr/>
            <a:lstStyle/>
            <a:p>
              <a:endParaRPr lang="en-US"/>
            </a:p>
          </p:txBody>
        </p:sp>
        <p:sp>
          <p:nvSpPr>
            <p:cNvPr id="259" name="Rectangle 257"/>
            <p:cNvSpPr>
              <a:spLocks noChangeArrowheads="1"/>
            </p:cNvSpPr>
            <p:nvPr/>
          </p:nvSpPr>
          <p:spPr bwMode="auto">
            <a:xfrm>
              <a:off x="1754" y="3449"/>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8: fillFile ( )</a:t>
              </a:r>
              <a:endParaRPr lang="en-AU" sz="2000" b="1">
                <a:latin typeface="Arial Narrow" pitchFamily="34" charset="0"/>
              </a:endParaRPr>
            </a:p>
          </p:txBody>
        </p:sp>
        <p:sp>
          <p:nvSpPr>
            <p:cNvPr id="260" name="Line 258"/>
            <p:cNvSpPr>
              <a:spLocks noChangeShapeType="1"/>
            </p:cNvSpPr>
            <p:nvPr/>
          </p:nvSpPr>
          <p:spPr bwMode="auto">
            <a:xfrm>
              <a:off x="1580" y="3485"/>
              <a:ext cx="34" cy="1"/>
            </a:xfrm>
            <a:prstGeom prst="line">
              <a:avLst/>
            </a:prstGeom>
            <a:noFill/>
            <a:ln w="0">
              <a:solidFill>
                <a:srgbClr val="000000"/>
              </a:solidFill>
              <a:round/>
              <a:headEnd/>
              <a:tailEnd/>
            </a:ln>
          </p:spPr>
          <p:txBody>
            <a:bodyPr/>
            <a:lstStyle/>
            <a:p>
              <a:endParaRPr lang="en-US"/>
            </a:p>
          </p:txBody>
        </p:sp>
        <p:sp>
          <p:nvSpPr>
            <p:cNvPr id="261" name="Line 259"/>
            <p:cNvSpPr>
              <a:spLocks noChangeShapeType="1"/>
            </p:cNvSpPr>
            <p:nvPr/>
          </p:nvSpPr>
          <p:spPr bwMode="auto">
            <a:xfrm>
              <a:off x="1614" y="3485"/>
              <a:ext cx="1" cy="12"/>
            </a:xfrm>
            <a:prstGeom prst="line">
              <a:avLst/>
            </a:prstGeom>
            <a:noFill/>
            <a:ln w="0">
              <a:solidFill>
                <a:srgbClr val="000000"/>
              </a:solidFill>
              <a:round/>
              <a:headEnd/>
              <a:tailEnd/>
            </a:ln>
          </p:spPr>
          <p:txBody>
            <a:bodyPr/>
            <a:lstStyle/>
            <a:p>
              <a:endParaRPr lang="en-US"/>
            </a:p>
          </p:txBody>
        </p:sp>
        <p:sp>
          <p:nvSpPr>
            <p:cNvPr id="262" name="Line 260"/>
            <p:cNvSpPr>
              <a:spLocks noChangeShapeType="1"/>
            </p:cNvSpPr>
            <p:nvPr/>
          </p:nvSpPr>
          <p:spPr bwMode="auto">
            <a:xfrm flipH="1">
              <a:off x="1580" y="3497"/>
              <a:ext cx="34" cy="1"/>
            </a:xfrm>
            <a:prstGeom prst="line">
              <a:avLst/>
            </a:prstGeom>
            <a:noFill/>
            <a:ln w="0">
              <a:solidFill>
                <a:srgbClr val="000000"/>
              </a:solidFill>
              <a:round/>
              <a:headEnd/>
              <a:tailEnd/>
            </a:ln>
          </p:spPr>
          <p:txBody>
            <a:bodyPr/>
            <a:lstStyle/>
            <a:p>
              <a:endParaRPr lang="en-US"/>
            </a:p>
          </p:txBody>
        </p:sp>
        <p:sp>
          <p:nvSpPr>
            <p:cNvPr id="263" name="Line 261"/>
            <p:cNvSpPr>
              <a:spLocks noChangeShapeType="1"/>
            </p:cNvSpPr>
            <p:nvPr/>
          </p:nvSpPr>
          <p:spPr bwMode="auto">
            <a:xfrm>
              <a:off x="1580" y="3497"/>
              <a:ext cx="8" cy="3"/>
            </a:xfrm>
            <a:prstGeom prst="line">
              <a:avLst/>
            </a:prstGeom>
            <a:noFill/>
            <a:ln w="1588">
              <a:solidFill>
                <a:srgbClr val="000000"/>
              </a:solidFill>
              <a:round/>
              <a:headEnd/>
              <a:tailEnd/>
            </a:ln>
          </p:spPr>
          <p:txBody>
            <a:bodyPr/>
            <a:lstStyle/>
            <a:p>
              <a:endParaRPr lang="en-US"/>
            </a:p>
          </p:txBody>
        </p:sp>
        <p:sp>
          <p:nvSpPr>
            <p:cNvPr id="264" name="Line 262"/>
            <p:cNvSpPr>
              <a:spLocks noChangeShapeType="1"/>
            </p:cNvSpPr>
            <p:nvPr/>
          </p:nvSpPr>
          <p:spPr bwMode="auto">
            <a:xfrm flipV="1">
              <a:off x="1580" y="3494"/>
              <a:ext cx="8" cy="3"/>
            </a:xfrm>
            <a:prstGeom prst="line">
              <a:avLst/>
            </a:prstGeom>
            <a:noFill/>
            <a:ln w="1588">
              <a:solidFill>
                <a:srgbClr val="000000"/>
              </a:solidFill>
              <a:round/>
              <a:headEnd/>
              <a:tailEnd/>
            </a:ln>
          </p:spPr>
          <p:txBody>
            <a:bodyPr/>
            <a:lstStyle/>
            <a:p>
              <a:endParaRPr lang="en-US"/>
            </a:p>
          </p:txBody>
        </p:sp>
        <p:sp>
          <p:nvSpPr>
            <p:cNvPr id="265" name="Rectangle 263"/>
            <p:cNvSpPr>
              <a:spLocks noChangeArrowheads="1"/>
            </p:cNvSpPr>
            <p:nvPr/>
          </p:nvSpPr>
          <p:spPr bwMode="auto">
            <a:xfrm>
              <a:off x="1592" y="3473"/>
              <a:ext cx="3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9: sortByName ( )</a:t>
              </a:r>
              <a:endParaRPr lang="en-AU" sz="2000" b="1">
                <a:latin typeface="Arial Narrow" pitchFamily="34" charset="0"/>
              </a:endParaRPr>
            </a:p>
          </p:txBody>
        </p:sp>
        <p:sp>
          <p:nvSpPr>
            <p:cNvPr id="266" name="Rectangle 264"/>
            <p:cNvSpPr>
              <a:spLocks noChangeArrowheads="1"/>
            </p:cNvSpPr>
            <p:nvPr/>
          </p:nvSpPr>
          <p:spPr bwMode="auto">
            <a:xfrm>
              <a:off x="1319" y="3247"/>
              <a:ext cx="53"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Æ¯Á¤¹®¼­¿¡ ´ëÇÑ º¸±â¸¦ </a:t>
              </a:r>
              <a:endParaRPr lang="en-AU" sz="2000" b="1">
                <a:latin typeface="Arial Narrow" pitchFamily="34" charset="0"/>
              </a:endParaRPr>
            </a:p>
          </p:txBody>
        </p:sp>
        <p:sp>
          <p:nvSpPr>
            <p:cNvPr id="267" name="Rectangle 265"/>
            <p:cNvSpPr>
              <a:spLocks noChangeArrowheads="1"/>
            </p:cNvSpPr>
            <p:nvPr/>
          </p:nvSpPr>
          <p:spPr bwMode="auto">
            <a:xfrm>
              <a:off x="1315" y="3253"/>
              <a:ext cx="4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»ç¿ëÀÚ°¡ ¿äÃ»ÇÑ´Ù.</a:t>
              </a:r>
              <a:endParaRPr lang="en-AU" sz="2000" b="1">
                <a:latin typeface="Arial Narrow" pitchFamily="34" charset="0"/>
              </a:endParaRPr>
            </a:p>
          </p:txBody>
        </p:sp>
        <p:sp>
          <p:nvSpPr>
            <p:cNvPr id="268" name="Rectangle 266"/>
            <p:cNvSpPr>
              <a:spLocks noChangeArrowheads="1"/>
            </p:cNvSpPr>
            <p:nvPr/>
          </p:nvSpPr>
          <p:spPr bwMode="auto">
            <a:xfrm>
              <a:off x="1316" y="3387"/>
              <a:ext cx="49"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È­ÀÏ°ü¸®ÀÚ´Â ÀÐ¾î¿Â </a:t>
              </a:r>
              <a:endParaRPr lang="en-AU" sz="2000" b="1">
                <a:latin typeface="Arial Narrow" pitchFamily="34" charset="0"/>
              </a:endParaRPr>
            </a:p>
          </p:txBody>
        </p:sp>
        <p:sp>
          <p:nvSpPr>
            <p:cNvPr id="269" name="Rectangle 267"/>
            <p:cNvSpPr>
              <a:spLocks noChangeArrowheads="1"/>
            </p:cNvSpPr>
            <p:nvPr/>
          </p:nvSpPr>
          <p:spPr bwMode="auto">
            <a:xfrm>
              <a:off x="1318" y="3393"/>
              <a:ext cx="5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¹®¼­ÀÇ Á¤º¸¸¦ ÇØ´ç ¹®¼­ </a:t>
              </a:r>
              <a:endParaRPr lang="en-AU" sz="2000" b="1">
                <a:latin typeface="Arial Narrow" pitchFamily="34" charset="0"/>
              </a:endParaRPr>
            </a:p>
          </p:txBody>
        </p:sp>
        <p:sp>
          <p:nvSpPr>
            <p:cNvPr id="270" name="Rectangle 268"/>
            <p:cNvSpPr>
              <a:spLocks noChangeArrowheads="1"/>
            </p:cNvSpPr>
            <p:nvPr/>
          </p:nvSpPr>
          <p:spPr bwMode="auto">
            <a:xfrm>
              <a:off x="1320" y="3398"/>
              <a:ext cx="58"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°´Ã¼¿¡ ¼³Á¤À» ¿äÃ»ÇÑ´Ù.</a:t>
              </a:r>
              <a:endParaRPr lang="en-AU" sz="2000" b="1">
                <a:latin typeface="Arial Narrow" pitchFamily="34" charset="0"/>
              </a:endParaRPr>
            </a:p>
          </p:txBody>
        </p:sp>
        <p:sp>
          <p:nvSpPr>
            <p:cNvPr id="271" name="Freeform 269"/>
            <p:cNvSpPr>
              <a:spLocks/>
            </p:cNvSpPr>
            <p:nvPr/>
          </p:nvSpPr>
          <p:spPr bwMode="auto">
            <a:xfrm>
              <a:off x="1296" y="3471"/>
              <a:ext cx="141" cy="61"/>
            </a:xfrm>
            <a:custGeom>
              <a:avLst/>
              <a:gdLst/>
              <a:ahLst/>
              <a:cxnLst>
                <a:cxn ang="0">
                  <a:pos x="0" y="0"/>
                </a:cxn>
                <a:cxn ang="0">
                  <a:pos x="582" y="0"/>
                </a:cxn>
                <a:cxn ang="0">
                  <a:pos x="618" y="36"/>
                </a:cxn>
                <a:cxn ang="0">
                  <a:pos x="618" y="288"/>
                </a:cxn>
                <a:cxn ang="0">
                  <a:pos x="0" y="288"/>
                </a:cxn>
                <a:cxn ang="0">
                  <a:pos x="0" y="0"/>
                </a:cxn>
              </a:cxnLst>
              <a:rect l="0" t="0" r="r" b="b"/>
              <a:pathLst>
                <a:path w="618" h="288">
                  <a:moveTo>
                    <a:pt x="0" y="0"/>
                  </a:moveTo>
                  <a:lnTo>
                    <a:pt x="582" y="0"/>
                  </a:lnTo>
                  <a:lnTo>
                    <a:pt x="618" y="36"/>
                  </a:lnTo>
                  <a:lnTo>
                    <a:pt x="618" y="288"/>
                  </a:lnTo>
                  <a:lnTo>
                    <a:pt x="0" y="288"/>
                  </a:lnTo>
                  <a:lnTo>
                    <a:pt x="0" y="0"/>
                  </a:lnTo>
                </a:path>
              </a:pathLst>
            </a:custGeom>
            <a:noFill/>
            <a:ln w="0">
              <a:solidFill>
                <a:srgbClr val="000000"/>
              </a:solidFill>
              <a:prstDash val="solid"/>
              <a:round/>
              <a:headEnd/>
              <a:tailEnd/>
            </a:ln>
          </p:spPr>
          <p:txBody>
            <a:bodyPr/>
            <a:lstStyle/>
            <a:p>
              <a:endParaRPr lang="en-US"/>
            </a:p>
          </p:txBody>
        </p:sp>
        <p:sp>
          <p:nvSpPr>
            <p:cNvPr id="272" name="Freeform 270"/>
            <p:cNvSpPr>
              <a:spLocks/>
            </p:cNvSpPr>
            <p:nvPr/>
          </p:nvSpPr>
          <p:spPr bwMode="auto">
            <a:xfrm>
              <a:off x="1429" y="3471"/>
              <a:ext cx="8" cy="8"/>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sp>
          <p:nvSpPr>
            <p:cNvPr id="273" name="Rectangle 271"/>
            <p:cNvSpPr>
              <a:spLocks noChangeArrowheads="1"/>
            </p:cNvSpPr>
            <p:nvPr/>
          </p:nvSpPr>
          <p:spPr bwMode="auto">
            <a:xfrm>
              <a:off x="1321" y="3472"/>
              <a:ext cx="49"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È­¸é °´Ã¼´Â ÀÐ¾îµéÀÎ </a:t>
              </a:r>
              <a:endParaRPr lang="en-AU" sz="2000" b="1">
                <a:latin typeface="Arial Narrow" pitchFamily="34" charset="0"/>
              </a:endParaRPr>
            </a:p>
          </p:txBody>
        </p:sp>
        <p:sp>
          <p:nvSpPr>
            <p:cNvPr id="274" name="Rectangle 272"/>
            <p:cNvSpPr>
              <a:spLocks noChangeArrowheads="1"/>
            </p:cNvSpPr>
            <p:nvPr/>
          </p:nvSpPr>
          <p:spPr bwMode="auto">
            <a:xfrm>
              <a:off x="1321" y="3478"/>
              <a:ext cx="49"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°´Ã¼µé¿¡ ´ëÇØ ÀÌ¸§º°·Î </a:t>
              </a:r>
              <a:endParaRPr lang="en-AU" sz="2000" b="1">
                <a:latin typeface="Arial Narrow" pitchFamily="34" charset="0"/>
              </a:endParaRPr>
            </a:p>
          </p:txBody>
        </p:sp>
        <p:sp>
          <p:nvSpPr>
            <p:cNvPr id="275" name="Rectangle 273"/>
            <p:cNvSpPr>
              <a:spLocks noChangeArrowheads="1"/>
            </p:cNvSpPr>
            <p:nvPr/>
          </p:nvSpPr>
          <p:spPr bwMode="auto">
            <a:xfrm>
              <a:off x="1320" y="3484"/>
              <a:ext cx="44"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Á¤·ÄÀ» ½ÃÄÑ È­¸é¿¡ </a:t>
              </a:r>
              <a:endParaRPr lang="en-AU" sz="2000" b="1">
                <a:latin typeface="Arial Narrow" pitchFamily="34" charset="0"/>
              </a:endParaRPr>
            </a:p>
          </p:txBody>
        </p:sp>
        <p:sp>
          <p:nvSpPr>
            <p:cNvPr id="276" name="Rectangle 274"/>
            <p:cNvSpPr>
              <a:spLocks noChangeArrowheads="1"/>
            </p:cNvSpPr>
            <p:nvPr/>
          </p:nvSpPr>
          <p:spPr bwMode="auto">
            <a:xfrm>
              <a:off x="1309" y="3490"/>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º¸¿©ÁØ´Ù.</a:t>
              </a:r>
              <a:endParaRPr lang="en-AU" sz="2000" b="1">
                <a:latin typeface="Arial Narrow" pitchFamily="34" charset="0"/>
              </a:endParaRPr>
            </a:p>
          </p:txBody>
        </p:sp>
        <p:sp>
          <p:nvSpPr>
            <p:cNvPr id="277" name="Line 275"/>
            <p:cNvSpPr>
              <a:spLocks noChangeShapeType="1"/>
            </p:cNvSpPr>
            <p:nvPr/>
          </p:nvSpPr>
          <p:spPr bwMode="auto">
            <a:xfrm flipV="1">
              <a:off x="1439" y="3482"/>
              <a:ext cx="102" cy="12"/>
            </a:xfrm>
            <a:prstGeom prst="line">
              <a:avLst/>
            </a:prstGeom>
            <a:noFill/>
            <a:ln w="0">
              <a:solidFill>
                <a:srgbClr val="000000"/>
              </a:solidFill>
              <a:prstDash val="sysDash"/>
              <a:round/>
              <a:headEnd/>
              <a:tailEnd/>
            </a:ln>
          </p:spPr>
          <p:txBody>
            <a:bodyPr/>
            <a:lstStyle/>
            <a:p>
              <a:endParaRPr lang="en-US"/>
            </a:p>
          </p:txBody>
        </p:sp>
      </p:grpSp>
      <p:sp>
        <p:nvSpPr>
          <p:cNvPr id="278" name="Rectangle 277"/>
          <p:cNvSpPr>
            <a:spLocks noChangeArrowheads="1"/>
          </p:cNvSpPr>
          <p:nvPr/>
        </p:nvSpPr>
        <p:spPr bwMode="auto">
          <a:xfrm>
            <a:off x="4616202" y="2200001"/>
            <a:ext cx="1925567" cy="166199"/>
          </a:xfrm>
          <a:prstGeom prst="rect">
            <a:avLst/>
          </a:prstGeom>
          <a:noFill/>
          <a:ln w="9525">
            <a:noFill/>
            <a:miter lim="800000"/>
            <a:headEnd/>
            <a:tailEnd/>
          </a:ln>
        </p:spPr>
        <p:txBody>
          <a:bodyPr wrap="square" lIns="0" tIns="0" rIns="0" bIns="0">
            <a:spAutoFit/>
          </a:bodyPr>
          <a:lstStyle/>
          <a:p>
            <a:pPr algn="ctr" eaLnBrk="1" hangingPunct="1">
              <a:lnSpc>
                <a:spcPct val="90000"/>
              </a:lnSpc>
              <a:spcBef>
                <a:spcPct val="50000"/>
              </a:spcBef>
            </a:pPr>
            <a:r>
              <a:rPr lang="en-AU" sz="1200" b="1">
                <a:solidFill>
                  <a:srgbClr val="0000FF"/>
                </a:solidFill>
              </a:rPr>
              <a:t>Deployment Diagram</a:t>
            </a:r>
            <a:endParaRPr lang="en-AU" sz="1200" b="1">
              <a:latin typeface="Arial Narrow" pitchFamily="34" charset="0"/>
            </a:endParaRPr>
          </a:p>
        </p:txBody>
      </p:sp>
      <p:grpSp>
        <p:nvGrpSpPr>
          <p:cNvPr id="279" name="Group 278"/>
          <p:cNvGrpSpPr>
            <a:grpSpLocks/>
          </p:cNvGrpSpPr>
          <p:nvPr/>
        </p:nvGrpSpPr>
        <p:grpSpPr bwMode="auto">
          <a:xfrm>
            <a:off x="4549526" y="2469876"/>
            <a:ext cx="2272931" cy="1519655"/>
            <a:chOff x="4224" y="1968"/>
            <a:chExt cx="588" cy="487"/>
          </a:xfrm>
        </p:grpSpPr>
        <p:sp>
          <p:nvSpPr>
            <p:cNvPr id="280" name="Rectangle 279"/>
            <p:cNvSpPr>
              <a:spLocks noChangeArrowheads="1"/>
            </p:cNvSpPr>
            <p:nvPr/>
          </p:nvSpPr>
          <p:spPr bwMode="auto">
            <a:xfrm>
              <a:off x="4253" y="2100"/>
              <a:ext cx="80" cy="68"/>
            </a:xfrm>
            <a:prstGeom prst="rect">
              <a:avLst/>
            </a:prstGeom>
            <a:noFill/>
            <a:ln w="9525">
              <a:noFill/>
              <a:miter lim="800000"/>
              <a:headEnd/>
              <a:tailEnd/>
            </a:ln>
          </p:spPr>
          <p:txBody>
            <a:bodyPr/>
            <a:lstStyle/>
            <a:p>
              <a:endParaRPr lang="en-US"/>
            </a:p>
          </p:txBody>
        </p:sp>
        <p:sp>
          <p:nvSpPr>
            <p:cNvPr id="281" name="Rectangle 280"/>
            <p:cNvSpPr>
              <a:spLocks noChangeArrowheads="1"/>
            </p:cNvSpPr>
            <p:nvPr/>
          </p:nvSpPr>
          <p:spPr bwMode="auto">
            <a:xfrm>
              <a:off x="4287" y="2101"/>
              <a:ext cx="20"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Window95</a:t>
              </a:r>
              <a:endParaRPr lang="en-AU" sz="2000" b="1">
                <a:latin typeface="Arial Narrow" pitchFamily="34" charset="0"/>
              </a:endParaRPr>
            </a:p>
          </p:txBody>
        </p:sp>
        <p:sp>
          <p:nvSpPr>
            <p:cNvPr id="282" name="Rectangle 281"/>
            <p:cNvSpPr>
              <a:spLocks noChangeArrowheads="1"/>
            </p:cNvSpPr>
            <p:nvPr/>
          </p:nvSpPr>
          <p:spPr bwMode="auto">
            <a:xfrm>
              <a:off x="4269" y="2173"/>
              <a:ext cx="19"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¹®¼­°ü¸® </a:t>
              </a:r>
              <a:endParaRPr lang="en-AU" sz="2000" b="1">
                <a:latin typeface="Arial Narrow" pitchFamily="34" charset="0"/>
              </a:endParaRPr>
            </a:p>
          </p:txBody>
        </p:sp>
        <p:sp>
          <p:nvSpPr>
            <p:cNvPr id="283" name="Rectangle 282"/>
            <p:cNvSpPr>
              <a:spLocks noChangeArrowheads="1"/>
            </p:cNvSpPr>
            <p:nvPr/>
          </p:nvSpPr>
          <p:spPr bwMode="auto">
            <a:xfrm>
              <a:off x="4282" y="2180"/>
              <a:ext cx="35"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Å¬¶óÀÌ¾ðÆ®.EXE</a:t>
              </a:r>
              <a:endParaRPr lang="en-AU" sz="2000" b="1">
                <a:latin typeface="Arial Narrow" pitchFamily="34" charset="0"/>
              </a:endParaRPr>
            </a:p>
          </p:txBody>
        </p:sp>
        <p:sp>
          <p:nvSpPr>
            <p:cNvPr id="284" name="Rectangle 283"/>
            <p:cNvSpPr>
              <a:spLocks noChangeArrowheads="1"/>
            </p:cNvSpPr>
            <p:nvPr/>
          </p:nvSpPr>
          <p:spPr bwMode="auto">
            <a:xfrm>
              <a:off x="4357" y="2212"/>
              <a:ext cx="81" cy="68"/>
            </a:xfrm>
            <a:prstGeom prst="rect">
              <a:avLst/>
            </a:prstGeom>
            <a:noFill/>
            <a:ln w="0">
              <a:solidFill>
                <a:srgbClr val="000000"/>
              </a:solidFill>
              <a:miter lim="800000"/>
              <a:headEnd/>
              <a:tailEnd/>
            </a:ln>
          </p:spPr>
          <p:txBody>
            <a:bodyPr/>
            <a:lstStyle/>
            <a:p>
              <a:endParaRPr lang="en-US"/>
            </a:p>
          </p:txBody>
        </p:sp>
        <p:sp>
          <p:nvSpPr>
            <p:cNvPr id="285" name="Freeform 284"/>
            <p:cNvSpPr>
              <a:spLocks/>
            </p:cNvSpPr>
            <p:nvPr/>
          </p:nvSpPr>
          <p:spPr bwMode="auto">
            <a:xfrm>
              <a:off x="4357" y="2199"/>
              <a:ext cx="112" cy="13"/>
            </a:xfrm>
            <a:custGeom>
              <a:avLst/>
              <a:gdLst/>
              <a:ahLst/>
              <a:cxnLst>
                <a:cxn ang="0">
                  <a:pos x="0" y="54"/>
                </a:cxn>
                <a:cxn ang="0">
                  <a:pos x="179" y="0"/>
                </a:cxn>
                <a:cxn ang="0">
                  <a:pos x="447" y="0"/>
                </a:cxn>
                <a:cxn ang="0">
                  <a:pos x="320" y="54"/>
                </a:cxn>
                <a:cxn ang="0">
                  <a:pos x="0" y="54"/>
                </a:cxn>
              </a:cxnLst>
              <a:rect l="0" t="0" r="r" b="b"/>
              <a:pathLst>
                <a:path w="447" h="54">
                  <a:moveTo>
                    <a:pt x="0" y="54"/>
                  </a:moveTo>
                  <a:lnTo>
                    <a:pt x="179"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286" name="Freeform 285"/>
            <p:cNvSpPr>
              <a:spLocks/>
            </p:cNvSpPr>
            <p:nvPr/>
          </p:nvSpPr>
          <p:spPr bwMode="auto">
            <a:xfrm>
              <a:off x="4438" y="2199"/>
              <a:ext cx="31" cy="81"/>
            </a:xfrm>
            <a:custGeom>
              <a:avLst/>
              <a:gdLst/>
              <a:ahLst/>
              <a:cxnLst>
                <a:cxn ang="0">
                  <a:pos x="0" y="54"/>
                </a:cxn>
                <a:cxn ang="0">
                  <a:pos x="127" y="0"/>
                </a:cxn>
                <a:cxn ang="0">
                  <a:pos x="127" y="243"/>
                </a:cxn>
                <a:cxn ang="0">
                  <a:pos x="0" y="325"/>
                </a:cxn>
                <a:cxn ang="0">
                  <a:pos x="0" y="54"/>
                </a:cxn>
              </a:cxnLst>
              <a:rect l="0" t="0" r="r" b="b"/>
              <a:pathLst>
                <a:path w="127" h="325">
                  <a:moveTo>
                    <a:pt x="0" y="54"/>
                  </a:moveTo>
                  <a:lnTo>
                    <a:pt x="127" y="0"/>
                  </a:lnTo>
                  <a:lnTo>
                    <a:pt x="127" y="243"/>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287" name="Rectangle 286"/>
            <p:cNvSpPr>
              <a:spLocks noChangeArrowheads="1"/>
            </p:cNvSpPr>
            <p:nvPr/>
          </p:nvSpPr>
          <p:spPr bwMode="auto">
            <a:xfrm>
              <a:off x="4393" y="2214"/>
              <a:ext cx="17"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Windows</a:t>
              </a:r>
              <a:endParaRPr lang="en-AU" sz="2000" b="1">
                <a:latin typeface="Arial Narrow" pitchFamily="34" charset="0"/>
              </a:endParaRPr>
            </a:p>
          </p:txBody>
        </p:sp>
        <p:sp>
          <p:nvSpPr>
            <p:cNvPr id="288" name="Rectangle 287"/>
            <p:cNvSpPr>
              <a:spLocks noChangeArrowheads="1"/>
            </p:cNvSpPr>
            <p:nvPr/>
          </p:nvSpPr>
          <p:spPr bwMode="auto">
            <a:xfrm>
              <a:off x="4396" y="2221"/>
              <a:ext cx="6"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NT</a:t>
              </a:r>
              <a:endParaRPr lang="en-AU" sz="2000" b="1">
                <a:latin typeface="Arial Narrow" pitchFamily="34" charset="0"/>
              </a:endParaRPr>
            </a:p>
          </p:txBody>
        </p:sp>
        <p:sp>
          <p:nvSpPr>
            <p:cNvPr id="289" name="Rectangle 288"/>
            <p:cNvSpPr>
              <a:spLocks noChangeArrowheads="1"/>
            </p:cNvSpPr>
            <p:nvPr/>
          </p:nvSpPr>
          <p:spPr bwMode="auto">
            <a:xfrm>
              <a:off x="4387" y="2285"/>
              <a:ext cx="38"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¹®¼­°ü¸® ¿£Áø.EXE</a:t>
              </a:r>
              <a:endParaRPr lang="en-AU" sz="2000" b="1">
                <a:latin typeface="Arial Narrow" pitchFamily="34" charset="0"/>
              </a:endParaRPr>
            </a:p>
          </p:txBody>
        </p:sp>
        <p:sp>
          <p:nvSpPr>
            <p:cNvPr id="290" name="Rectangle 289"/>
            <p:cNvSpPr>
              <a:spLocks noChangeArrowheads="1"/>
            </p:cNvSpPr>
            <p:nvPr/>
          </p:nvSpPr>
          <p:spPr bwMode="auto">
            <a:xfrm>
              <a:off x="4293" y="2338"/>
              <a:ext cx="80" cy="68"/>
            </a:xfrm>
            <a:prstGeom prst="rect">
              <a:avLst/>
            </a:prstGeom>
            <a:noFill/>
            <a:ln w="0">
              <a:solidFill>
                <a:srgbClr val="000000"/>
              </a:solidFill>
              <a:miter lim="800000"/>
              <a:headEnd/>
              <a:tailEnd/>
            </a:ln>
          </p:spPr>
          <p:txBody>
            <a:bodyPr/>
            <a:lstStyle/>
            <a:p>
              <a:endParaRPr lang="en-US"/>
            </a:p>
          </p:txBody>
        </p:sp>
        <p:sp>
          <p:nvSpPr>
            <p:cNvPr id="291" name="Freeform 290"/>
            <p:cNvSpPr>
              <a:spLocks/>
            </p:cNvSpPr>
            <p:nvPr/>
          </p:nvSpPr>
          <p:spPr bwMode="auto">
            <a:xfrm>
              <a:off x="4293" y="2325"/>
              <a:ext cx="112" cy="13"/>
            </a:xfrm>
            <a:custGeom>
              <a:avLst/>
              <a:gdLst/>
              <a:ahLst/>
              <a:cxnLst>
                <a:cxn ang="0">
                  <a:pos x="0" y="54"/>
                </a:cxn>
                <a:cxn ang="0">
                  <a:pos x="178" y="0"/>
                </a:cxn>
                <a:cxn ang="0">
                  <a:pos x="447" y="0"/>
                </a:cxn>
                <a:cxn ang="0">
                  <a:pos x="320" y="54"/>
                </a:cxn>
                <a:cxn ang="0">
                  <a:pos x="0" y="54"/>
                </a:cxn>
              </a:cxnLst>
              <a:rect l="0" t="0" r="r" b="b"/>
              <a:pathLst>
                <a:path w="447" h="54">
                  <a:moveTo>
                    <a:pt x="0" y="54"/>
                  </a:moveTo>
                  <a:lnTo>
                    <a:pt x="178"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292" name="Freeform 291"/>
            <p:cNvSpPr>
              <a:spLocks/>
            </p:cNvSpPr>
            <p:nvPr/>
          </p:nvSpPr>
          <p:spPr bwMode="auto">
            <a:xfrm>
              <a:off x="4373" y="2325"/>
              <a:ext cx="32" cy="81"/>
            </a:xfrm>
            <a:custGeom>
              <a:avLst/>
              <a:gdLst/>
              <a:ahLst/>
              <a:cxnLst>
                <a:cxn ang="0">
                  <a:pos x="0" y="54"/>
                </a:cxn>
                <a:cxn ang="0">
                  <a:pos x="127" y="0"/>
                </a:cxn>
                <a:cxn ang="0">
                  <a:pos x="127" y="244"/>
                </a:cxn>
                <a:cxn ang="0">
                  <a:pos x="0" y="325"/>
                </a:cxn>
                <a:cxn ang="0">
                  <a:pos x="0" y="54"/>
                </a:cxn>
              </a:cxnLst>
              <a:rect l="0" t="0" r="r" b="b"/>
              <a:pathLst>
                <a:path w="127" h="325">
                  <a:moveTo>
                    <a:pt x="0" y="54"/>
                  </a:moveTo>
                  <a:lnTo>
                    <a:pt x="127" y="0"/>
                  </a:lnTo>
                  <a:lnTo>
                    <a:pt x="127" y="244"/>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293" name="Rectangle 292"/>
            <p:cNvSpPr>
              <a:spLocks noChangeArrowheads="1"/>
            </p:cNvSpPr>
            <p:nvPr/>
          </p:nvSpPr>
          <p:spPr bwMode="auto">
            <a:xfrm>
              <a:off x="4329" y="2339"/>
              <a:ext cx="17"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Windows</a:t>
              </a:r>
              <a:endParaRPr lang="en-AU" sz="2000" b="1">
                <a:latin typeface="Arial Narrow" pitchFamily="34" charset="0"/>
              </a:endParaRPr>
            </a:p>
          </p:txBody>
        </p:sp>
        <p:sp>
          <p:nvSpPr>
            <p:cNvPr id="294" name="Rectangle 293"/>
            <p:cNvSpPr>
              <a:spLocks noChangeArrowheads="1"/>
            </p:cNvSpPr>
            <p:nvPr/>
          </p:nvSpPr>
          <p:spPr bwMode="auto">
            <a:xfrm>
              <a:off x="4333" y="2347"/>
              <a:ext cx="5"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NT</a:t>
              </a:r>
              <a:endParaRPr lang="en-AU" sz="2000" b="1">
                <a:latin typeface="Arial Narrow" pitchFamily="34" charset="0"/>
              </a:endParaRPr>
            </a:p>
          </p:txBody>
        </p:sp>
        <p:sp>
          <p:nvSpPr>
            <p:cNvPr id="295" name="Rectangle 294"/>
            <p:cNvSpPr>
              <a:spLocks noChangeArrowheads="1"/>
            </p:cNvSpPr>
            <p:nvPr/>
          </p:nvSpPr>
          <p:spPr bwMode="auto">
            <a:xfrm>
              <a:off x="4443" y="2090"/>
              <a:ext cx="85" cy="71"/>
            </a:xfrm>
            <a:prstGeom prst="rect">
              <a:avLst/>
            </a:prstGeom>
            <a:noFill/>
            <a:ln w="0">
              <a:solidFill>
                <a:srgbClr val="000000"/>
              </a:solidFill>
              <a:miter lim="800000"/>
              <a:headEnd/>
              <a:tailEnd/>
            </a:ln>
          </p:spPr>
          <p:txBody>
            <a:bodyPr/>
            <a:lstStyle/>
            <a:p>
              <a:endParaRPr lang="en-US"/>
            </a:p>
          </p:txBody>
        </p:sp>
        <p:sp>
          <p:nvSpPr>
            <p:cNvPr id="296" name="Freeform 295"/>
            <p:cNvSpPr>
              <a:spLocks/>
            </p:cNvSpPr>
            <p:nvPr/>
          </p:nvSpPr>
          <p:spPr bwMode="auto">
            <a:xfrm>
              <a:off x="4443" y="2075"/>
              <a:ext cx="120" cy="15"/>
            </a:xfrm>
            <a:custGeom>
              <a:avLst/>
              <a:gdLst/>
              <a:ahLst/>
              <a:cxnLst>
                <a:cxn ang="0">
                  <a:pos x="0" y="57"/>
                </a:cxn>
                <a:cxn ang="0">
                  <a:pos x="191" y="0"/>
                </a:cxn>
                <a:cxn ang="0">
                  <a:pos x="479" y="0"/>
                </a:cxn>
                <a:cxn ang="0">
                  <a:pos x="343" y="57"/>
                </a:cxn>
                <a:cxn ang="0">
                  <a:pos x="0" y="57"/>
                </a:cxn>
              </a:cxnLst>
              <a:rect l="0" t="0" r="r" b="b"/>
              <a:pathLst>
                <a:path w="479" h="57">
                  <a:moveTo>
                    <a:pt x="0" y="57"/>
                  </a:moveTo>
                  <a:lnTo>
                    <a:pt x="191" y="0"/>
                  </a:lnTo>
                  <a:lnTo>
                    <a:pt x="479" y="0"/>
                  </a:lnTo>
                  <a:lnTo>
                    <a:pt x="343" y="57"/>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297" name="Freeform 296"/>
            <p:cNvSpPr>
              <a:spLocks/>
            </p:cNvSpPr>
            <p:nvPr/>
          </p:nvSpPr>
          <p:spPr bwMode="auto">
            <a:xfrm>
              <a:off x="4528" y="2075"/>
              <a:ext cx="35" cy="86"/>
            </a:xfrm>
            <a:custGeom>
              <a:avLst/>
              <a:gdLst/>
              <a:ahLst/>
              <a:cxnLst>
                <a:cxn ang="0">
                  <a:pos x="0" y="57"/>
                </a:cxn>
                <a:cxn ang="0">
                  <a:pos x="136" y="0"/>
                </a:cxn>
                <a:cxn ang="0">
                  <a:pos x="136" y="259"/>
                </a:cxn>
                <a:cxn ang="0">
                  <a:pos x="0" y="344"/>
                </a:cxn>
                <a:cxn ang="0">
                  <a:pos x="0" y="57"/>
                </a:cxn>
              </a:cxnLst>
              <a:rect l="0" t="0" r="r" b="b"/>
              <a:pathLst>
                <a:path w="136" h="344">
                  <a:moveTo>
                    <a:pt x="0" y="57"/>
                  </a:moveTo>
                  <a:lnTo>
                    <a:pt x="136" y="0"/>
                  </a:lnTo>
                  <a:lnTo>
                    <a:pt x="136" y="259"/>
                  </a:lnTo>
                  <a:lnTo>
                    <a:pt x="0" y="344"/>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298" name="Rectangle 297"/>
            <p:cNvSpPr>
              <a:spLocks noChangeArrowheads="1"/>
            </p:cNvSpPr>
            <p:nvPr/>
          </p:nvSpPr>
          <p:spPr bwMode="auto">
            <a:xfrm>
              <a:off x="4485" y="2091"/>
              <a:ext cx="1"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a:t>
              </a:r>
              <a:endParaRPr lang="en-AU" sz="2000" b="1">
                <a:latin typeface="Arial Narrow" pitchFamily="34" charset="0"/>
              </a:endParaRPr>
            </a:p>
          </p:txBody>
        </p:sp>
        <p:sp>
          <p:nvSpPr>
            <p:cNvPr id="299" name="Rectangle 298"/>
            <p:cNvSpPr>
              <a:spLocks noChangeArrowheads="1"/>
            </p:cNvSpPr>
            <p:nvPr/>
          </p:nvSpPr>
          <p:spPr bwMode="auto">
            <a:xfrm>
              <a:off x="4481" y="2098"/>
              <a:ext cx="20"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Windows95</a:t>
              </a:r>
              <a:endParaRPr lang="en-AU" sz="2000" b="1">
                <a:latin typeface="Arial Narrow" pitchFamily="34" charset="0"/>
              </a:endParaRPr>
            </a:p>
          </p:txBody>
        </p:sp>
        <p:sp>
          <p:nvSpPr>
            <p:cNvPr id="300" name="Rectangle 299"/>
            <p:cNvSpPr>
              <a:spLocks noChangeArrowheads="1"/>
            </p:cNvSpPr>
            <p:nvPr/>
          </p:nvSpPr>
          <p:spPr bwMode="auto">
            <a:xfrm>
              <a:off x="4541" y="2251"/>
              <a:ext cx="80" cy="68"/>
            </a:xfrm>
            <a:prstGeom prst="rect">
              <a:avLst/>
            </a:prstGeom>
            <a:noFill/>
            <a:ln w="0">
              <a:solidFill>
                <a:srgbClr val="000000"/>
              </a:solidFill>
              <a:miter lim="800000"/>
              <a:headEnd/>
              <a:tailEnd/>
            </a:ln>
          </p:spPr>
          <p:txBody>
            <a:bodyPr/>
            <a:lstStyle/>
            <a:p>
              <a:endParaRPr lang="en-US"/>
            </a:p>
          </p:txBody>
        </p:sp>
        <p:sp>
          <p:nvSpPr>
            <p:cNvPr id="301" name="Freeform 300"/>
            <p:cNvSpPr>
              <a:spLocks/>
            </p:cNvSpPr>
            <p:nvPr/>
          </p:nvSpPr>
          <p:spPr bwMode="auto">
            <a:xfrm>
              <a:off x="4541" y="2238"/>
              <a:ext cx="112" cy="13"/>
            </a:xfrm>
            <a:custGeom>
              <a:avLst/>
              <a:gdLst/>
              <a:ahLst/>
              <a:cxnLst>
                <a:cxn ang="0">
                  <a:pos x="0" y="54"/>
                </a:cxn>
                <a:cxn ang="0">
                  <a:pos x="179" y="0"/>
                </a:cxn>
                <a:cxn ang="0">
                  <a:pos x="447" y="0"/>
                </a:cxn>
                <a:cxn ang="0">
                  <a:pos x="320" y="54"/>
                </a:cxn>
                <a:cxn ang="0">
                  <a:pos x="0" y="54"/>
                </a:cxn>
              </a:cxnLst>
              <a:rect l="0" t="0" r="r" b="b"/>
              <a:pathLst>
                <a:path w="447" h="54">
                  <a:moveTo>
                    <a:pt x="0" y="54"/>
                  </a:moveTo>
                  <a:lnTo>
                    <a:pt x="179"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302" name="Freeform 301"/>
            <p:cNvSpPr>
              <a:spLocks/>
            </p:cNvSpPr>
            <p:nvPr/>
          </p:nvSpPr>
          <p:spPr bwMode="auto">
            <a:xfrm>
              <a:off x="4621" y="2238"/>
              <a:ext cx="32" cy="81"/>
            </a:xfrm>
            <a:custGeom>
              <a:avLst/>
              <a:gdLst/>
              <a:ahLst/>
              <a:cxnLst>
                <a:cxn ang="0">
                  <a:pos x="0" y="54"/>
                </a:cxn>
                <a:cxn ang="0">
                  <a:pos x="127" y="0"/>
                </a:cxn>
                <a:cxn ang="0">
                  <a:pos x="127" y="243"/>
                </a:cxn>
                <a:cxn ang="0">
                  <a:pos x="0" y="325"/>
                </a:cxn>
                <a:cxn ang="0">
                  <a:pos x="0" y="54"/>
                </a:cxn>
              </a:cxnLst>
              <a:rect l="0" t="0" r="r" b="b"/>
              <a:pathLst>
                <a:path w="127" h="325">
                  <a:moveTo>
                    <a:pt x="0" y="54"/>
                  </a:moveTo>
                  <a:lnTo>
                    <a:pt x="127" y="0"/>
                  </a:lnTo>
                  <a:lnTo>
                    <a:pt x="127" y="243"/>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303" name="Rectangle 302"/>
            <p:cNvSpPr>
              <a:spLocks noChangeArrowheads="1"/>
            </p:cNvSpPr>
            <p:nvPr/>
          </p:nvSpPr>
          <p:spPr bwMode="auto">
            <a:xfrm>
              <a:off x="4578" y="2253"/>
              <a:ext cx="13"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Solaris</a:t>
              </a:r>
              <a:endParaRPr lang="en-AU" sz="2000" b="1">
                <a:latin typeface="Arial Narrow" pitchFamily="34" charset="0"/>
              </a:endParaRPr>
            </a:p>
          </p:txBody>
        </p:sp>
        <p:sp>
          <p:nvSpPr>
            <p:cNvPr id="304" name="Rectangle 303"/>
            <p:cNvSpPr>
              <a:spLocks noChangeArrowheads="1"/>
            </p:cNvSpPr>
            <p:nvPr/>
          </p:nvSpPr>
          <p:spPr bwMode="auto">
            <a:xfrm>
              <a:off x="4565" y="2324"/>
              <a:ext cx="27"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ÀÀ¿ë¼­¹ö.EXE</a:t>
              </a:r>
              <a:endParaRPr lang="en-AU" sz="2000" b="1">
                <a:latin typeface="Arial Narrow" pitchFamily="34" charset="0"/>
              </a:endParaRPr>
            </a:p>
          </p:txBody>
        </p:sp>
        <p:sp>
          <p:nvSpPr>
            <p:cNvPr id="305" name="Rectangle 304"/>
            <p:cNvSpPr>
              <a:spLocks noChangeArrowheads="1"/>
            </p:cNvSpPr>
            <p:nvPr/>
          </p:nvSpPr>
          <p:spPr bwMode="auto">
            <a:xfrm>
              <a:off x="4700" y="2308"/>
              <a:ext cx="80" cy="67"/>
            </a:xfrm>
            <a:prstGeom prst="rect">
              <a:avLst/>
            </a:prstGeom>
            <a:noFill/>
            <a:ln w="0">
              <a:solidFill>
                <a:srgbClr val="000000"/>
              </a:solidFill>
              <a:miter lim="800000"/>
              <a:headEnd/>
              <a:tailEnd/>
            </a:ln>
          </p:spPr>
          <p:txBody>
            <a:bodyPr/>
            <a:lstStyle/>
            <a:p>
              <a:endParaRPr lang="en-US"/>
            </a:p>
          </p:txBody>
        </p:sp>
        <p:sp>
          <p:nvSpPr>
            <p:cNvPr id="306" name="Freeform 305"/>
            <p:cNvSpPr>
              <a:spLocks/>
            </p:cNvSpPr>
            <p:nvPr/>
          </p:nvSpPr>
          <p:spPr bwMode="auto">
            <a:xfrm>
              <a:off x="4700" y="2294"/>
              <a:ext cx="112" cy="14"/>
            </a:xfrm>
            <a:custGeom>
              <a:avLst/>
              <a:gdLst/>
              <a:ahLst/>
              <a:cxnLst>
                <a:cxn ang="0">
                  <a:pos x="0" y="54"/>
                </a:cxn>
                <a:cxn ang="0">
                  <a:pos x="179" y="0"/>
                </a:cxn>
                <a:cxn ang="0">
                  <a:pos x="447" y="0"/>
                </a:cxn>
                <a:cxn ang="0">
                  <a:pos x="321" y="54"/>
                </a:cxn>
                <a:cxn ang="0">
                  <a:pos x="0" y="54"/>
                </a:cxn>
              </a:cxnLst>
              <a:rect l="0" t="0" r="r" b="b"/>
              <a:pathLst>
                <a:path w="447" h="54">
                  <a:moveTo>
                    <a:pt x="0" y="54"/>
                  </a:moveTo>
                  <a:lnTo>
                    <a:pt x="179" y="0"/>
                  </a:lnTo>
                  <a:lnTo>
                    <a:pt x="447" y="0"/>
                  </a:lnTo>
                  <a:lnTo>
                    <a:pt x="321"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307" name="Freeform 306"/>
            <p:cNvSpPr>
              <a:spLocks/>
            </p:cNvSpPr>
            <p:nvPr/>
          </p:nvSpPr>
          <p:spPr bwMode="auto">
            <a:xfrm>
              <a:off x="4780" y="2294"/>
              <a:ext cx="32" cy="81"/>
            </a:xfrm>
            <a:custGeom>
              <a:avLst/>
              <a:gdLst/>
              <a:ahLst/>
              <a:cxnLst>
                <a:cxn ang="0">
                  <a:pos x="0" y="54"/>
                </a:cxn>
                <a:cxn ang="0">
                  <a:pos x="126" y="0"/>
                </a:cxn>
                <a:cxn ang="0">
                  <a:pos x="126" y="244"/>
                </a:cxn>
                <a:cxn ang="0">
                  <a:pos x="0" y="325"/>
                </a:cxn>
                <a:cxn ang="0">
                  <a:pos x="0" y="54"/>
                </a:cxn>
              </a:cxnLst>
              <a:rect l="0" t="0" r="r" b="b"/>
              <a:pathLst>
                <a:path w="126" h="325">
                  <a:moveTo>
                    <a:pt x="0" y="54"/>
                  </a:moveTo>
                  <a:lnTo>
                    <a:pt x="126" y="0"/>
                  </a:lnTo>
                  <a:lnTo>
                    <a:pt x="126" y="244"/>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308" name="Rectangle 307"/>
            <p:cNvSpPr>
              <a:spLocks noChangeArrowheads="1"/>
            </p:cNvSpPr>
            <p:nvPr/>
          </p:nvSpPr>
          <p:spPr bwMode="auto">
            <a:xfrm>
              <a:off x="4737" y="2309"/>
              <a:ext cx="11"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Alpha</a:t>
              </a:r>
              <a:endParaRPr lang="en-AU" sz="2000" b="1">
                <a:latin typeface="Arial Narrow" pitchFamily="34" charset="0"/>
              </a:endParaRPr>
            </a:p>
          </p:txBody>
        </p:sp>
        <p:sp>
          <p:nvSpPr>
            <p:cNvPr id="309" name="Rectangle 308"/>
            <p:cNvSpPr>
              <a:spLocks noChangeArrowheads="1"/>
            </p:cNvSpPr>
            <p:nvPr/>
          </p:nvSpPr>
          <p:spPr bwMode="auto">
            <a:xfrm>
              <a:off x="4737" y="2316"/>
              <a:ext cx="10"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UNIX</a:t>
              </a:r>
              <a:endParaRPr lang="en-AU" sz="2000" b="1">
                <a:latin typeface="Arial Narrow" pitchFamily="34" charset="0"/>
              </a:endParaRPr>
            </a:p>
          </p:txBody>
        </p:sp>
        <p:sp>
          <p:nvSpPr>
            <p:cNvPr id="310" name="Rectangle 309"/>
            <p:cNvSpPr>
              <a:spLocks noChangeArrowheads="1"/>
            </p:cNvSpPr>
            <p:nvPr/>
          </p:nvSpPr>
          <p:spPr bwMode="auto">
            <a:xfrm>
              <a:off x="4472" y="2377"/>
              <a:ext cx="80" cy="68"/>
            </a:xfrm>
            <a:prstGeom prst="rect">
              <a:avLst/>
            </a:prstGeom>
            <a:noFill/>
            <a:ln w="0">
              <a:solidFill>
                <a:srgbClr val="000000"/>
              </a:solidFill>
              <a:miter lim="800000"/>
              <a:headEnd/>
              <a:tailEnd/>
            </a:ln>
          </p:spPr>
          <p:txBody>
            <a:bodyPr/>
            <a:lstStyle/>
            <a:p>
              <a:endParaRPr lang="en-US"/>
            </a:p>
          </p:txBody>
        </p:sp>
        <p:sp>
          <p:nvSpPr>
            <p:cNvPr id="311" name="Freeform 310"/>
            <p:cNvSpPr>
              <a:spLocks/>
            </p:cNvSpPr>
            <p:nvPr/>
          </p:nvSpPr>
          <p:spPr bwMode="auto">
            <a:xfrm>
              <a:off x="4472" y="2364"/>
              <a:ext cx="111" cy="13"/>
            </a:xfrm>
            <a:custGeom>
              <a:avLst/>
              <a:gdLst/>
              <a:ahLst/>
              <a:cxnLst>
                <a:cxn ang="0">
                  <a:pos x="0" y="54"/>
                </a:cxn>
                <a:cxn ang="0">
                  <a:pos x="178" y="0"/>
                </a:cxn>
                <a:cxn ang="0">
                  <a:pos x="447" y="0"/>
                </a:cxn>
                <a:cxn ang="0">
                  <a:pos x="320" y="54"/>
                </a:cxn>
                <a:cxn ang="0">
                  <a:pos x="0" y="54"/>
                </a:cxn>
              </a:cxnLst>
              <a:rect l="0" t="0" r="r" b="b"/>
              <a:pathLst>
                <a:path w="447" h="54">
                  <a:moveTo>
                    <a:pt x="0" y="54"/>
                  </a:moveTo>
                  <a:lnTo>
                    <a:pt x="178"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312" name="Freeform 311"/>
            <p:cNvSpPr>
              <a:spLocks/>
            </p:cNvSpPr>
            <p:nvPr/>
          </p:nvSpPr>
          <p:spPr bwMode="auto">
            <a:xfrm>
              <a:off x="4552" y="2364"/>
              <a:ext cx="31" cy="81"/>
            </a:xfrm>
            <a:custGeom>
              <a:avLst/>
              <a:gdLst/>
              <a:ahLst/>
              <a:cxnLst>
                <a:cxn ang="0">
                  <a:pos x="0" y="54"/>
                </a:cxn>
                <a:cxn ang="0">
                  <a:pos x="127" y="0"/>
                </a:cxn>
                <a:cxn ang="0">
                  <a:pos x="127" y="244"/>
                </a:cxn>
                <a:cxn ang="0">
                  <a:pos x="0" y="325"/>
                </a:cxn>
                <a:cxn ang="0">
                  <a:pos x="0" y="54"/>
                </a:cxn>
              </a:cxnLst>
              <a:rect l="0" t="0" r="r" b="b"/>
              <a:pathLst>
                <a:path w="127" h="325">
                  <a:moveTo>
                    <a:pt x="0" y="54"/>
                  </a:moveTo>
                  <a:lnTo>
                    <a:pt x="127" y="0"/>
                  </a:lnTo>
                  <a:lnTo>
                    <a:pt x="127" y="244"/>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313" name="Rectangle 312"/>
            <p:cNvSpPr>
              <a:spLocks noChangeArrowheads="1"/>
            </p:cNvSpPr>
            <p:nvPr/>
          </p:nvSpPr>
          <p:spPr bwMode="auto">
            <a:xfrm>
              <a:off x="4508" y="2378"/>
              <a:ext cx="9"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IBM </a:t>
              </a:r>
              <a:endParaRPr lang="en-AU" sz="2000" b="1">
                <a:latin typeface="Arial Narrow" pitchFamily="34" charset="0"/>
              </a:endParaRPr>
            </a:p>
          </p:txBody>
        </p:sp>
        <p:sp>
          <p:nvSpPr>
            <p:cNvPr id="314" name="Rectangle 313"/>
            <p:cNvSpPr>
              <a:spLocks noChangeArrowheads="1"/>
            </p:cNvSpPr>
            <p:nvPr/>
          </p:nvSpPr>
          <p:spPr bwMode="auto">
            <a:xfrm>
              <a:off x="4506" y="2386"/>
              <a:ext cx="19"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Mainframe</a:t>
              </a:r>
              <a:endParaRPr lang="en-AU" sz="2000" b="1">
                <a:latin typeface="Arial Narrow" pitchFamily="34" charset="0"/>
              </a:endParaRPr>
            </a:p>
          </p:txBody>
        </p:sp>
        <p:sp>
          <p:nvSpPr>
            <p:cNvPr id="315" name="Rectangle 314"/>
            <p:cNvSpPr>
              <a:spLocks noChangeArrowheads="1"/>
            </p:cNvSpPr>
            <p:nvPr/>
          </p:nvSpPr>
          <p:spPr bwMode="auto">
            <a:xfrm>
              <a:off x="4497" y="2450"/>
              <a:ext cx="34"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µ¥ÀÌÅ¸º£ÀÌ½º¼­¹ö</a:t>
              </a:r>
              <a:endParaRPr lang="en-AU" sz="2000" b="1">
                <a:latin typeface="Arial Narrow" pitchFamily="34" charset="0"/>
              </a:endParaRPr>
            </a:p>
          </p:txBody>
        </p:sp>
        <p:sp>
          <p:nvSpPr>
            <p:cNvPr id="316" name="Rectangle 315"/>
            <p:cNvSpPr>
              <a:spLocks noChangeArrowheads="1"/>
            </p:cNvSpPr>
            <p:nvPr/>
          </p:nvSpPr>
          <p:spPr bwMode="auto">
            <a:xfrm>
              <a:off x="4641" y="2111"/>
              <a:ext cx="86" cy="72"/>
            </a:xfrm>
            <a:prstGeom prst="rect">
              <a:avLst/>
            </a:prstGeom>
            <a:noFill/>
            <a:ln w="0">
              <a:solidFill>
                <a:srgbClr val="000000"/>
              </a:solidFill>
              <a:miter lim="800000"/>
              <a:headEnd/>
              <a:tailEnd/>
            </a:ln>
          </p:spPr>
          <p:txBody>
            <a:bodyPr/>
            <a:lstStyle/>
            <a:p>
              <a:endParaRPr lang="en-US"/>
            </a:p>
          </p:txBody>
        </p:sp>
        <p:sp>
          <p:nvSpPr>
            <p:cNvPr id="317" name="Freeform 316"/>
            <p:cNvSpPr>
              <a:spLocks/>
            </p:cNvSpPr>
            <p:nvPr/>
          </p:nvSpPr>
          <p:spPr bwMode="auto">
            <a:xfrm>
              <a:off x="4641" y="2097"/>
              <a:ext cx="120" cy="14"/>
            </a:xfrm>
            <a:custGeom>
              <a:avLst/>
              <a:gdLst/>
              <a:ahLst/>
              <a:cxnLst>
                <a:cxn ang="0">
                  <a:pos x="0" y="57"/>
                </a:cxn>
                <a:cxn ang="0">
                  <a:pos x="191" y="0"/>
                </a:cxn>
                <a:cxn ang="0">
                  <a:pos x="479" y="0"/>
                </a:cxn>
                <a:cxn ang="0">
                  <a:pos x="342" y="57"/>
                </a:cxn>
                <a:cxn ang="0">
                  <a:pos x="0" y="57"/>
                </a:cxn>
              </a:cxnLst>
              <a:rect l="0" t="0" r="r" b="b"/>
              <a:pathLst>
                <a:path w="479" h="57">
                  <a:moveTo>
                    <a:pt x="0" y="57"/>
                  </a:moveTo>
                  <a:lnTo>
                    <a:pt x="191" y="0"/>
                  </a:lnTo>
                  <a:lnTo>
                    <a:pt x="479" y="0"/>
                  </a:lnTo>
                  <a:lnTo>
                    <a:pt x="342" y="57"/>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318" name="Freeform 317"/>
            <p:cNvSpPr>
              <a:spLocks/>
            </p:cNvSpPr>
            <p:nvPr/>
          </p:nvSpPr>
          <p:spPr bwMode="auto">
            <a:xfrm>
              <a:off x="4727" y="2097"/>
              <a:ext cx="34" cy="86"/>
            </a:xfrm>
            <a:custGeom>
              <a:avLst/>
              <a:gdLst/>
              <a:ahLst/>
              <a:cxnLst>
                <a:cxn ang="0">
                  <a:pos x="0" y="57"/>
                </a:cxn>
                <a:cxn ang="0">
                  <a:pos x="137" y="0"/>
                </a:cxn>
                <a:cxn ang="0">
                  <a:pos x="137" y="258"/>
                </a:cxn>
                <a:cxn ang="0">
                  <a:pos x="0" y="344"/>
                </a:cxn>
                <a:cxn ang="0">
                  <a:pos x="0" y="57"/>
                </a:cxn>
              </a:cxnLst>
              <a:rect l="0" t="0" r="r" b="b"/>
              <a:pathLst>
                <a:path w="137" h="344">
                  <a:moveTo>
                    <a:pt x="0" y="57"/>
                  </a:moveTo>
                  <a:lnTo>
                    <a:pt x="137" y="0"/>
                  </a:lnTo>
                  <a:lnTo>
                    <a:pt x="137" y="258"/>
                  </a:lnTo>
                  <a:lnTo>
                    <a:pt x="0" y="344"/>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319" name="Rectangle 318"/>
            <p:cNvSpPr>
              <a:spLocks noChangeArrowheads="1"/>
            </p:cNvSpPr>
            <p:nvPr/>
          </p:nvSpPr>
          <p:spPr bwMode="auto">
            <a:xfrm>
              <a:off x="4679" y="2112"/>
              <a:ext cx="20"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Windows95</a:t>
              </a:r>
              <a:endParaRPr lang="en-AU" sz="2000" b="1">
                <a:latin typeface="Arial Narrow" pitchFamily="34" charset="0"/>
              </a:endParaRPr>
            </a:p>
          </p:txBody>
        </p:sp>
        <p:sp>
          <p:nvSpPr>
            <p:cNvPr id="320" name="Rectangle 319"/>
            <p:cNvSpPr>
              <a:spLocks noChangeArrowheads="1"/>
            </p:cNvSpPr>
            <p:nvPr/>
          </p:nvSpPr>
          <p:spPr bwMode="auto">
            <a:xfrm>
              <a:off x="4667" y="2188"/>
              <a:ext cx="35"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¹®¼­°ü¸® ¾ÖÇÃ¸´</a:t>
              </a:r>
              <a:endParaRPr lang="en-AU" sz="2000" b="1">
                <a:latin typeface="Arial Narrow" pitchFamily="34" charset="0"/>
              </a:endParaRPr>
            </a:p>
          </p:txBody>
        </p:sp>
        <p:sp>
          <p:nvSpPr>
            <p:cNvPr id="321" name="Line 320"/>
            <p:cNvSpPr>
              <a:spLocks noChangeShapeType="1"/>
            </p:cNvSpPr>
            <p:nvPr/>
          </p:nvSpPr>
          <p:spPr bwMode="auto">
            <a:xfrm>
              <a:off x="4309" y="2168"/>
              <a:ext cx="104" cy="38"/>
            </a:xfrm>
            <a:prstGeom prst="line">
              <a:avLst/>
            </a:prstGeom>
            <a:noFill/>
            <a:ln w="0">
              <a:solidFill>
                <a:srgbClr val="000000"/>
              </a:solidFill>
              <a:round/>
              <a:headEnd/>
              <a:tailEnd/>
            </a:ln>
          </p:spPr>
          <p:txBody>
            <a:bodyPr/>
            <a:lstStyle/>
            <a:p>
              <a:endParaRPr lang="en-US"/>
            </a:p>
          </p:txBody>
        </p:sp>
        <p:sp>
          <p:nvSpPr>
            <p:cNvPr id="322" name="Line 321"/>
            <p:cNvSpPr>
              <a:spLocks noChangeShapeType="1"/>
            </p:cNvSpPr>
            <p:nvPr/>
          </p:nvSpPr>
          <p:spPr bwMode="auto">
            <a:xfrm flipH="1">
              <a:off x="4413" y="2161"/>
              <a:ext cx="90" cy="45"/>
            </a:xfrm>
            <a:prstGeom prst="line">
              <a:avLst/>
            </a:prstGeom>
            <a:noFill/>
            <a:ln w="0">
              <a:solidFill>
                <a:srgbClr val="000000"/>
              </a:solidFill>
              <a:round/>
              <a:headEnd/>
              <a:tailEnd/>
            </a:ln>
          </p:spPr>
          <p:txBody>
            <a:bodyPr/>
            <a:lstStyle/>
            <a:p>
              <a:endParaRPr lang="en-US"/>
            </a:p>
          </p:txBody>
        </p:sp>
        <p:sp>
          <p:nvSpPr>
            <p:cNvPr id="323" name="Line 322"/>
            <p:cNvSpPr>
              <a:spLocks noChangeShapeType="1"/>
            </p:cNvSpPr>
            <p:nvPr/>
          </p:nvSpPr>
          <p:spPr bwMode="auto">
            <a:xfrm flipH="1">
              <a:off x="4349" y="2280"/>
              <a:ext cx="64" cy="51"/>
            </a:xfrm>
            <a:prstGeom prst="line">
              <a:avLst/>
            </a:prstGeom>
            <a:noFill/>
            <a:ln w="0">
              <a:solidFill>
                <a:srgbClr val="000000"/>
              </a:solidFill>
              <a:round/>
              <a:headEnd/>
              <a:tailEnd/>
            </a:ln>
          </p:spPr>
          <p:txBody>
            <a:bodyPr/>
            <a:lstStyle/>
            <a:p>
              <a:endParaRPr lang="en-US"/>
            </a:p>
          </p:txBody>
        </p:sp>
        <p:sp>
          <p:nvSpPr>
            <p:cNvPr id="324" name="Line 323"/>
            <p:cNvSpPr>
              <a:spLocks noChangeShapeType="1"/>
            </p:cNvSpPr>
            <p:nvPr/>
          </p:nvSpPr>
          <p:spPr bwMode="auto">
            <a:xfrm flipV="1">
              <a:off x="4389" y="2279"/>
              <a:ext cx="152" cy="86"/>
            </a:xfrm>
            <a:prstGeom prst="line">
              <a:avLst/>
            </a:prstGeom>
            <a:noFill/>
            <a:ln w="0">
              <a:solidFill>
                <a:srgbClr val="000000"/>
              </a:solidFill>
              <a:round/>
              <a:headEnd/>
              <a:tailEnd/>
            </a:ln>
          </p:spPr>
          <p:txBody>
            <a:bodyPr/>
            <a:lstStyle/>
            <a:p>
              <a:endParaRPr lang="en-US"/>
            </a:p>
          </p:txBody>
        </p:sp>
        <p:sp>
          <p:nvSpPr>
            <p:cNvPr id="325" name="Line 324"/>
            <p:cNvSpPr>
              <a:spLocks noChangeShapeType="1"/>
            </p:cNvSpPr>
            <p:nvPr/>
          </p:nvSpPr>
          <p:spPr bwMode="auto">
            <a:xfrm flipH="1">
              <a:off x="4597" y="2183"/>
              <a:ext cx="104" cy="62"/>
            </a:xfrm>
            <a:prstGeom prst="line">
              <a:avLst/>
            </a:prstGeom>
            <a:noFill/>
            <a:ln w="0">
              <a:solidFill>
                <a:srgbClr val="000000"/>
              </a:solidFill>
              <a:round/>
              <a:headEnd/>
              <a:tailEnd/>
            </a:ln>
          </p:spPr>
          <p:txBody>
            <a:bodyPr/>
            <a:lstStyle/>
            <a:p>
              <a:endParaRPr lang="en-US"/>
            </a:p>
          </p:txBody>
        </p:sp>
        <p:sp>
          <p:nvSpPr>
            <p:cNvPr id="326" name="Line 325"/>
            <p:cNvSpPr>
              <a:spLocks noChangeShapeType="1"/>
            </p:cNvSpPr>
            <p:nvPr/>
          </p:nvSpPr>
          <p:spPr bwMode="auto">
            <a:xfrm flipH="1">
              <a:off x="4453" y="2140"/>
              <a:ext cx="188" cy="100"/>
            </a:xfrm>
            <a:prstGeom prst="line">
              <a:avLst/>
            </a:prstGeom>
            <a:noFill/>
            <a:ln w="0">
              <a:solidFill>
                <a:srgbClr val="000000"/>
              </a:solidFill>
              <a:round/>
              <a:headEnd/>
              <a:tailEnd/>
            </a:ln>
          </p:spPr>
          <p:txBody>
            <a:bodyPr/>
            <a:lstStyle/>
            <a:p>
              <a:endParaRPr lang="en-US"/>
            </a:p>
          </p:txBody>
        </p:sp>
        <p:sp>
          <p:nvSpPr>
            <p:cNvPr id="327" name="Line 326"/>
            <p:cNvSpPr>
              <a:spLocks noChangeShapeType="1"/>
            </p:cNvSpPr>
            <p:nvPr/>
          </p:nvSpPr>
          <p:spPr bwMode="auto">
            <a:xfrm>
              <a:off x="4389" y="2365"/>
              <a:ext cx="83" cy="39"/>
            </a:xfrm>
            <a:prstGeom prst="line">
              <a:avLst/>
            </a:prstGeom>
            <a:noFill/>
            <a:ln w="0">
              <a:solidFill>
                <a:srgbClr val="000000"/>
              </a:solidFill>
              <a:round/>
              <a:headEnd/>
              <a:tailEnd/>
            </a:ln>
          </p:spPr>
          <p:txBody>
            <a:bodyPr/>
            <a:lstStyle/>
            <a:p>
              <a:endParaRPr lang="en-US"/>
            </a:p>
          </p:txBody>
        </p:sp>
        <p:sp>
          <p:nvSpPr>
            <p:cNvPr id="328" name="Line 327"/>
            <p:cNvSpPr>
              <a:spLocks noChangeShapeType="1"/>
            </p:cNvSpPr>
            <p:nvPr/>
          </p:nvSpPr>
          <p:spPr bwMode="auto">
            <a:xfrm>
              <a:off x="4637" y="2279"/>
              <a:ext cx="63" cy="56"/>
            </a:xfrm>
            <a:prstGeom prst="line">
              <a:avLst/>
            </a:prstGeom>
            <a:noFill/>
            <a:ln w="0">
              <a:solidFill>
                <a:srgbClr val="000000"/>
              </a:solidFill>
              <a:round/>
              <a:headEnd/>
              <a:tailEnd/>
            </a:ln>
          </p:spPr>
          <p:txBody>
            <a:bodyPr/>
            <a:lstStyle/>
            <a:p>
              <a:endParaRPr lang="en-US"/>
            </a:p>
          </p:txBody>
        </p:sp>
        <p:sp>
          <p:nvSpPr>
            <p:cNvPr id="329" name="Line 328"/>
            <p:cNvSpPr>
              <a:spLocks noChangeShapeType="1"/>
            </p:cNvSpPr>
            <p:nvPr/>
          </p:nvSpPr>
          <p:spPr bwMode="auto">
            <a:xfrm flipH="1">
              <a:off x="4568" y="2335"/>
              <a:ext cx="132" cy="69"/>
            </a:xfrm>
            <a:prstGeom prst="line">
              <a:avLst/>
            </a:prstGeom>
            <a:noFill/>
            <a:ln w="0">
              <a:solidFill>
                <a:srgbClr val="000000"/>
              </a:solidFill>
              <a:round/>
              <a:headEnd/>
              <a:tailEnd/>
            </a:ln>
          </p:spPr>
          <p:txBody>
            <a:bodyPr/>
            <a:lstStyle/>
            <a:p>
              <a:endParaRPr lang="en-US"/>
            </a:p>
          </p:txBody>
        </p:sp>
        <p:sp>
          <p:nvSpPr>
            <p:cNvPr id="330" name="Freeform 329"/>
            <p:cNvSpPr>
              <a:spLocks/>
            </p:cNvSpPr>
            <p:nvPr/>
          </p:nvSpPr>
          <p:spPr bwMode="auto">
            <a:xfrm>
              <a:off x="4224" y="1968"/>
              <a:ext cx="526" cy="91"/>
            </a:xfrm>
            <a:custGeom>
              <a:avLst/>
              <a:gdLst/>
              <a:ahLst/>
              <a:cxnLst>
                <a:cxn ang="0">
                  <a:pos x="0" y="0"/>
                </a:cxn>
                <a:cxn ang="0">
                  <a:pos x="1658" y="0"/>
                </a:cxn>
                <a:cxn ang="0">
                  <a:pos x="1694" y="36"/>
                </a:cxn>
                <a:cxn ang="0">
                  <a:pos x="1694" y="336"/>
                </a:cxn>
                <a:cxn ang="0">
                  <a:pos x="0" y="336"/>
                </a:cxn>
                <a:cxn ang="0">
                  <a:pos x="0" y="0"/>
                </a:cxn>
              </a:cxnLst>
              <a:rect l="0" t="0" r="r" b="b"/>
              <a:pathLst>
                <a:path w="1694" h="336">
                  <a:moveTo>
                    <a:pt x="0" y="0"/>
                  </a:moveTo>
                  <a:lnTo>
                    <a:pt x="1658" y="0"/>
                  </a:lnTo>
                  <a:lnTo>
                    <a:pt x="1694" y="36"/>
                  </a:lnTo>
                  <a:lnTo>
                    <a:pt x="1694" y="336"/>
                  </a:lnTo>
                  <a:lnTo>
                    <a:pt x="0" y="336"/>
                  </a:lnTo>
                  <a:lnTo>
                    <a:pt x="0" y="0"/>
                  </a:lnTo>
                </a:path>
              </a:pathLst>
            </a:custGeom>
            <a:noFill/>
            <a:ln w="0">
              <a:solidFill>
                <a:srgbClr val="000000"/>
              </a:solidFill>
              <a:prstDash val="solid"/>
              <a:round/>
              <a:headEnd/>
              <a:tailEnd/>
            </a:ln>
          </p:spPr>
          <p:txBody>
            <a:bodyPr/>
            <a:lstStyle/>
            <a:p>
              <a:endParaRPr lang="en-US"/>
            </a:p>
          </p:txBody>
        </p:sp>
        <p:sp>
          <p:nvSpPr>
            <p:cNvPr id="331" name="Freeform 330"/>
            <p:cNvSpPr>
              <a:spLocks/>
            </p:cNvSpPr>
            <p:nvPr/>
          </p:nvSpPr>
          <p:spPr bwMode="auto">
            <a:xfrm>
              <a:off x="4739" y="1968"/>
              <a:ext cx="11" cy="10"/>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sp>
          <p:nvSpPr>
            <p:cNvPr id="332" name="Rectangle 331"/>
            <p:cNvSpPr>
              <a:spLocks noChangeArrowheads="1"/>
            </p:cNvSpPr>
            <p:nvPr/>
          </p:nvSpPr>
          <p:spPr bwMode="auto">
            <a:xfrm>
              <a:off x="4307" y="1970"/>
              <a:ext cx="124"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ºÐ»ê È¯°æÀÇ ÇÏµå¿þ¾î¹× ³×Æ®¿÷À¸·ÎÀÇ Á¤º¸ ½Ã½ºÅÛ ¿¬°á ¸ðµ¨</a:t>
              </a:r>
              <a:endParaRPr lang="en-AU" sz="2000" b="1">
                <a:latin typeface="Arial Narrow" pitchFamily="34" charset="0"/>
              </a:endParaRPr>
            </a:p>
          </p:txBody>
        </p:sp>
        <p:sp>
          <p:nvSpPr>
            <p:cNvPr id="333" name="Rectangle 332"/>
            <p:cNvSpPr>
              <a:spLocks noChangeArrowheads="1"/>
            </p:cNvSpPr>
            <p:nvPr/>
          </p:nvSpPr>
          <p:spPr bwMode="auto">
            <a:xfrm>
              <a:off x="4262" y="1977"/>
              <a:ext cx="52"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 À©µµ¿ì 95 : Å¬¶óÀÌ¾ðÆ®</a:t>
              </a:r>
              <a:endParaRPr lang="en-AU" sz="2000" b="1">
                <a:latin typeface="Arial Narrow" pitchFamily="34" charset="0"/>
              </a:endParaRPr>
            </a:p>
          </p:txBody>
        </p:sp>
        <p:sp>
          <p:nvSpPr>
            <p:cNvPr id="334" name="Rectangle 333"/>
            <p:cNvSpPr>
              <a:spLocks noChangeArrowheads="1"/>
            </p:cNvSpPr>
            <p:nvPr/>
          </p:nvSpPr>
          <p:spPr bwMode="auto">
            <a:xfrm>
              <a:off x="4257" y="1984"/>
              <a:ext cx="46"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 À©µµ¿ì NT: ÀÀ¿ë¼­¹ö</a:t>
              </a:r>
              <a:endParaRPr lang="en-AU" sz="2000" b="1">
                <a:latin typeface="Arial Narrow" pitchFamily="34" charset="0"/>
              </a:endParaRPr>
            </a:p>
          </p:txBody>
        </p:sp>
        <p:sp>
          <p:nvSpPr>
            <p:cNvPr id="335" name="Rectangle 334"/>
            <p:cNvSpPr>
              <a:spLocks noChangeArrowheads="1"/>
            </p:cNvSpPr>
            <p:nvPr/>
          </p:nvSpPr>
          <p:spPr bwMode="auto">
            <a:xfrm>
              <a:off x="4294" y="1992"/>
              <a:ext cx="103"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 À¯´Ð½º ¸Ó½Å: ÀÀ¿ë ¼­¹ö ¹× µ¥ÀÌÅ¸ ¼­¹ö, Åë½Å ¼­¹ö</a:t>
              </a:r>
              <a:endParaRPr lang="en-AU" sz="2000" b="1">
                <a:latin typeface="Arial Narrow" pitchFamily="34" charset="0"/>
              </a:endParaRPr>
            </a:p>
          </p:txBody>
        </p:sp>
        <p:sp>
          <p:nvSpPr>
            <p:cNvPr id="336" name="Rectangle 335"/>
            <p:cNvSpPr>
              <a:spLocks noChangeArrowheads="1"/>
            </p:cNvSpPr>
            <p:nvPr/>
          </p:nvSpPr>
          <p:spPr bwMode="auto">
            <a:xfrm>
              <a:off x="4281" y="1999"/>
              <a:ext cx="81"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 IBM ¸ÞÀÎÇÁ·¹ÀÓ: µ¥ÀÌÅ¸ ¼­¹ö, Åë½Å ¼­¹ö</a:t>
              </a:r>
              <a:endParaRPr lang="en-AU" sz="2000" b="1">
                <a:latin typeface="Arial Narrow" pitchFamily="34" charset="0"/>
              </a:endParaRPr>
            </a:p>
          </p:txBody>
        </p:sp>
        <p:grpSp>
          <p:nvGrpSpPr>
            <p:cNvPr id="337" name="Group 336"/>
            <p:cNvGrpSpPr>
              <a:grpSpLocks/>
            </p:cNvGrpSpPr>
            <p:nvPr/>
          </p:nvGrpSpPr>
          <p:grpSpPr bwMode="auto">
            <a:xfrm>
              <a:off x="4243" y="2086"/>
              <a:ext cx="120" cy="86"/>
              <a:chOff x="4272" y="2097"/>
              <a:chExt cx="120" cy="86"/>
            </a:xfrm>
          </p:grpSpPr>
          <p:sp>
            <p:nvSpPr>
              <p:cNvPr id="338" name="Rectangle 337"/>
              <p:cNvSpPr>
                <a:spLocks noChangeArrowheads="1"/>
              </p:cNvSpPr>
              <p:nvPr/>
            </p:nvSpPr>
            <p:spPr bwMode="auto">
              <a:xfrm>
                <a:off x="4272" y="2112"/>
                <a:ext cx="85" cy="71"/>
              </a:xfrm>
              <a:prstGeom prst="rect">
                <a:avLst/>
              </a:prstGeom>
              <a:noFill/>
              <a:ln w="0">
                <a:solidFill>
                  <a:srgbClr val="000000"/>
                </a:solidFill>
                <a:miter lim="800000"/>
                <a:headEnd/>
                <a:tailEnd/>
              </a:ln>
            </p:spPr>
            <p:txBody>
              <a:bodyPr/>
              <a:lstStyle/>
              <a:p>
                <a:endParaRPr lang="en-US"/>
              </a:p>
            </p:txBody>
          </p:sp>
          <p:sp>
            <p:nvSpPr>
              <p:cNvPr id="339" name="Freeform 338"/>
              <p:cNvSpPr>
                <a:spLocks/>
              </p:cNvSpPr>
              <p:nvPr/>
            </p:nvSpPr>
            <p:spPr bwMode="auto">
              <a:xfrm>
                <a:off x="4272" y="2097"/>
                <a:ext cx="120" cy="15"/>
              </a:xfrm>
              <a:custGeom>
                <a:avLst/>
                <a:gdLst/>
                <a:ahLst/>
                <a:cxnLst>
                  <a:cxn ang="0">
                    <a:pos x="0" y="57"/>
                  </a:cxn>
                  <a:cxn ang="0">
                    <a:pos x="191" y="0"/>
                  </a:cxn>
                  <a:cxn ang="0">
                    <a:pos x="479" y="0"/>
                  </a:cxn>
                  <a:cxn ang="0">
                    <a:pos x="343" y="57"/>
                  </a:cxn>
                  <a:cxn ang="0">
                    <a:pos x="0" y="57"/>
                  </a:cxn>
                </a:cxnLst>
                <a:rect l="0" t="0" r="r" b="b"/>
                <a:pathLst>
                  <a:path w="479" h="57">
                    <a:moveTo>
                      <a:pt x="0" y="57"/>
                    </a:moveTo>
                    <a:lnTo>
                      <a:pt x="191" y="0"/>
                    </a:lnTo>
                    <a:lnTo>
                      <a:pt x="479" y="0"/>
                    </a:lnTo>
                    <a:lnTo>
                      <a:pt x="343" y="57"/>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340" name="Freeform 339"/>
              <p:cNvSpPr>
                <a:spLocks/>
              </p:cNvSpPr>
              <p:nvPr/>
            </p:nvSpPr>
            <p:spPr bwMode="auto">
              <a:xfrm>
                <a:off x="4357" y="2097"/>
                <a:ext cx="35" cy="86"/>
              </a:xfrm>
              <a:custGeom>
                <a:avLst/>
                <a:gdLst/>
                <a:ahLst/>
                <a:cxnLst>
                  <a:cxn ang="0">
                    <a:pos x="0" y="57"/>
                  </a:cxn>
                  <a:cxn ang="0">
                    <a:pos x="136" y="0"/>
                  </a:cxn>
                  <a:cxn ang="0">
                    <a:pos x="136" y="259"/>
                  </a:cxn>
                  <a:cxn ang="0">
                    <a:pos x="0" y="344"/>
                  </a:cxn>
                  <a:cxn ang="0">
                    <a:pos x="0" y="57"/>
                  </a:cxn>
                </a:cxnLst>
                <a:rect l="0" t="0" r="r" b="b"/>
                <a:pathLst>
                  <a:path w="136" h="344">
                    <a:moveTo>
                      <a:pt x="0" y="57"/>
                    </a:moveTo>
                    <a:lnTo>
                      <a:pt x="136" y="0"/>
                    </a:lnTo>
                    <a:lnTo>
                      <a:pt x="136" y="259"/>
                    </a:lnTo>
                    <a:lnTo>
                      <a:pt x="0" y="344"/>
                    </a:lnTo>
                    <a:lnTo>
                      <a:pt x="0" y="57"/>
                    </a:lnTo>
                    <a:close/>
                  </a:path>
                </a:pathLst>
              </a:custGeom>
              <a:solidFill>
                <a:srgbClr val="7F7F7F"/>
              </a:solidFill>
              <a:ln w="0">
                <a:solidFill>
                  <a:srgbClr val="000000"/>
                </a:solidFill>
                <a:prstDash val="solid"/>
                <a:round/>
                <a:headEnd/>
                <a:tailEnd/>
              </a:ln>
            </p:spPr>
            <p:txBody>
              <a:bodyPr/>
              <a:lstStyle/>
              <a:p>
                <a:endParaRPr lang="en-US"/>
              </a:p>
            </p:txBody>
          </p:sp>
        </p:grpSp>
      </p:grpSp>
    </p:spTree>
    <p:extLst>
      <p:ext uri="{BB962C8B-B14F-4D97-AF65-F5344CB8AC3E}">
        <p14:creationId xmlns:p14="http://schemas.microsoft.com/office/powerpoint/2010/main" val="136935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idx="1"/>
          </p:nvPr>
        </p:nvSpPr>
        <p:spPr>
          <a:xfrm>
            <a:off x="518864" y="1628800"/>
            <a:ext cx="8229600" cy="4572000"/>
          </a:xfrm>
        </p:spPr>
        <p:txBody>
          <a:bodyPr>
            <a:normAutofit lnSpcReduction="10000"/>
          </a:bodyPr>
          <a:lstStyle/>
          <a:p>
            <a:pPr lvl="1"/>
            <a:r>
              <a:rPr lang="en-US" altLang="zh-CN" b="1" dirty="0" smtClean="0">
                <a:solidFill>
                  <a:schemeClr val="accent3"/>
                </a:solidFill>
                <a:effectLst>
                  <a:outerShdw blurRad="38100" dist="38100" dir="2700000" algn="tl">
                    <a:srgbClr val="000000">
                      <a:alpha val="43137"/>
                    </a:srgbClr>
                  </a:outerShdw>
                </a:effectLst>
              </a:rPr>
              <a:t>Rational </a:t>
            </a:r>
            <a:r>
              <a:rPr lang="en-US" altLang="zh-CN" b="1" dirty="0">
                <a:solidFill>
                  <a:schemeClr val="accent3"/>
                </a:solidFill>
                <a:effectLst>
                  <a:outerShdw blurRad="38100" dist="38100" dir="2700000" algn="tl">
                    <a:srgbClr val="000000">
                      <a:alpha val="43137"/>
                    </a:srgbClr>
                  </a:outerShdw>
                </a:effectLst>
              </a:rPr>
              <a:t>Rose </a:t>
            </a:r>
            <a:r>
              <a:rPr lang="en-US" altLang="zh-CN" b="1" dirty="0" smtClean="0">
                <a:solidFill>
                  <a:schemeClr val="accent3"/>
                </a:solidFill>
                <a:effectLst>
                  <a:outerShdw blurRad="38100" dist="38100" dir="2700000" algn="tl">
                    <a:srgbClr val="000000">
                      <a:alpha val="43137"/>
                    </a:srgbClr>
                  </a:outerShdw>
                </a:effectLst>
              </a:rPr>
              <a:t> </a:t>
            </a:r>
            <a:r>
              <a:rPr lang="en-US" altLang="zh-CN" dirty="0" smtClean="0"/>
              <a:t>(only support UML 1.x)</a:t>
            </a:r>
          </a:p>
          <a:p>
            <a:pPr lvl="1"/>
            <a:r>
              <a:rPr lang="en-US" altLang="zh-CN" dirty="0" smtClean="0"/>
              <a:t>Magic Draw UML 11  (support UML 2.0) </a:t>
            </a:r>
            <a:endParaRPr lang="en-US" altLang="zh-CN" dirty="0"/>
          </a:p>
          <a:p>
            <a:pPr lvl="1"/>
            <a:r>
              <a:rPr lang="en-US" altLang="zh-CN" dirty="0" smtClean="0"/>
              <a:t>Rational Unified Process</a:t>
            </a:r>
          </a:p>
          <a:p>
            <a:pPr lvl="1"/>
            <a:r>
              <a:rPr lang="en-US" altLang="zh-CN" dirty="0" err="1" smtClean="0"/>
              <a:t>ArgoUML</a:t>
            </a:r>
            <a:endParaRPr lang="en-US" altLang="zh-CN" dirty="0" smtClean="0"/>
          </a:p>
          <a:p>
            <a:pPr lvl="1"/>
            <a:endParaRPr lang="en-US" altLang="zh-CN" dirty="0" smtClean="0"/>
          </a:p>
          <a:p>
            <a:pPr lvl="1"/>
            <a:r>
              <a:rPr lang="en-US" altLang="zh-CN" i="1" dirty="0" smtClean="0"/>
              <a:t>Rational Software Architect (Modeling Perspective)</a:t>
            </a:r>
          </a:p>
          <a:p>
            <a:pPr lvl="1"/>
            <a:endParaRPr lang="en-US" altLang="zh-CN" i="1" dirty="0" smtClean="0"/>
          </a:p>
          <a:p>
            <a:pPr lvl="1">
              <a:buNone/>
            </a:pPr>
            <a:r>
              <a:rPr lang="en-US" altLang="zh-CN" i="1" dirty="0" smtClean="0"/>
              <a:t>Other  tools:</a:t>
            </a:r>
          </a:p>
          <a:p>
            <a:pPr lvl="1"/>
            <a:r>
              <a:rPr lang="en-US" altLang="zh-CN" i="1" dirty="0" smtClean="0"/>
              <a:t>MS Visio</a:t>
            </a:r>
          </a:p>
          <a:p>
            <a:pPr lvl="1"/>
            <a:r>
              <a:rPr lang="en-TT" altLang="zh-CN" i="1" dirty="0" err="1" smtClean="0"/>
              <a:t>Sparx</a:t>
            </a:r>
            <a:r>
              <a:rPr lang="en-TT" altLang="zh-CN" i="1" dirty="0" smtClean="0"/>
              <a:t> System Enterprise Architect</a:t>
            </a:r>
            <a:endParaRPr lang="en-US" altLang="zh-CN" i="1" dirty="0" smtClean="0"/>
          </a:p>
          <a:p>
            <a:pPr lvl="1">
              <a:buNone/>
            </a:pPr>
            <a:endParaRPr lang="en-US" altLang="zh-CN" i="1" dirty="0" smtClean="0"/>
          </a:p>
          <a:p>
            <a:pPr lvl="1">
              <a:buNone/>
            </a:pPr>
            <a:r>
              <a:rPr lang="en-US" altLang="zh-CN" i="1" dirty="0">
                <a:solidFill>
                  <a:srgbClr val="FF0000"/>
                </a:solidFill>
              </a:rPr>
              <a:t>http://www.umlchina.com/Tools/Newindex1.htm</a:t>
            </a:r>
            <a:endParaRPr lang="en-US" altLang="zh-CN" i="1" dirty="0" smtClean="0">
              <a:solidFill>
                <a:srgbClr val="FF0000"/>
              </a:solidFill>
            </a:endParaRPr>
          </a:p>
          <a:p>
            <a:pPr lvl="1">
              <a:buNone/>
            </a:pPr>
            <a:endParaRPr lang="en-US" altLang="zh-CN" dirty="0" smtClean="0"/>
          </a:p>
          <a:p>
            <a:pPr lvl="1">
              <a:buNone/>
            </a:pPr>
            <a:endParaRPr lang="en-US" altLang="zh-CN" dirty="0"/>
          </a:p>
          <a:p>
            <a:pPr lvl="1"/>
            <a:endParaRPr lang="en-US" altLang="zh-CN" dirty="0"/>
          </a:p>
          <a:p>
            <a:pPr lvl="1"/>
            <a:endParaRPr lang="en-US" altLang="zh-CN" dirty="0"/>
          </a:p>
          <a:p>
            <a:endParaRPr lang="en-US" altLang="zh-CN" dirty="0"/>
          </a:p>
        </p:txBody>
      </p:sp>
      <p:sp>
        <p:nvSpPr>
          <p:cNvPr id="267266" name="Rectangle 2"/>
          <p:cNvSpPr>
            <a:spLocks noGrp="1" noChangeArrowheads="1"/>
          </p:cNvSpPr>
          <p:nvPr>
            <p:ph type="title"/>
          </p:nvPr>
        </p:nvSpPr>
        <p:spPr/>
        <p:txBody>
          <a:bodyPr>
            <a:normAutofit fontScale="90000"/>
          </a:bodyPr>
          <a:lstStyle/>
          <a:p>
            <a:r>
              <a:rPr lang="en-US" altLang="zh-CN" dirty="0" smtClean="0"/>
              <a:t/>
            </a:r>
            <a:br>
              <a:rPr lang="en-US" altLang="zh-CN" dirty="0" smtClean="0"/>
            </a:br>
            <a:r>
              <a:rPr lang="en-US" altLang="zh-CN" dirty="0" smtClean="0"/>
              <a:t>Software</a:t>
            </a:r>
            <a:br>
              <a:rPr lang="en-US" altLang="zh-CN" dirty="0" smtClean="0"/>
            </a:br>
            <a:endParaRPr lang="en-US" dirty="0"/>
          </a:p>
        </p:txBody>
      </p:sp>
    </p:spTree>
    <p:extLst>
      <p:ext uri="{BB962C8B-B14F-4D97-AF65-F5344CB8AC3E}">
        <p14:creationId xmlns:p14="http://schemas.microsoft.com/office/powerpoint/2010/main" val="3848493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a:xfrm>
            <a:off x="214282" y="1428736"/>
            <a:ext cx="8929718" cy="4714907"/>
          </a:xfrm>
        </p:spPr>
        <p:txBody>
          <a:bodyPr>
            <a:normAutofit/>
          </a:bodyPr>
          <a:lstStyle/>
          <a:p>
            <a:pPr lvl="1" defTabSz="811213">
              <a:lnSpc>
                <a:spcPct val="90000"/>
              </a:lnSpc>
            </a:pPr>
            <a:r>
              <a:rPr lang="en-US" altLang="zh-CN" dirty="0"/>
              <a:t>Comprehend the fundamentals of the object-oriented paradigm. </a:t>
            </a:r>
          </a:p>
          <a:p>
            <a:pPr lvl="1" defTabSz="811213">
              <a:lnSpc>
                <a:spcPct val="90000"/>
              </a:lnSpc>
            </a:pPr>
            <a:r>
              <a:rPr lang="en-US" altLang="zh-CN" dirty="0"/>
              <a:t>Understand the distinguishing characteristics of object-oriented notations and processes.</a:t>
            </a:r>
          </a:p>
          <a:p>
            <a:pPr lvl="1" defTabSz="811213">
              <a:lnSpc>
                <a:spcPct val="90000"/>
              </a:lnSpc>
            </a:pPr>
            <a:r>
              <a:rPr lang="en-US" altLang="zh-CN" dirty="0"/>
              <a:t>Comprehend the Unified Modeling Language (UML) notation.</a:t>
            </a:r>
          </a:p>
          <a:p>
            <a:pPr lvl="1" defTabSz="811213">
              <a:lnSpc>
                <a:spcPct val="90000"/>
              </a:lnSpc>
            </a:pPr>
            <a:r>
              <a:rPr lang="en-US" altLang="zh-CN" dirty="0"/>
              <a:t>Comprehend the Unified software development process.</a:t>
            </a:r>
          </a:p>
          <a:p>
            <a:pPr lvl="1" defTabSz="811213">
              <a:lnSpc>
                <a:spcPct val="90000"/>
              </a:lnSpc>
            </a:pPr>
            <a:r>
              <a:rPr lang="en-US" altLang="zh-CN" dirty="0"/>
              <a:t>Understand the development of use cases. </a:t>
            </a:r>
            <a:endParaRPr lang="en-US" altLang="zh-CN" dirty="0" smtClean="0"/>
          </a:p>
          <a:p>
            <a:pPr lvl="1" defTabSz="811213">
              <a:lnSpc>
                <a:spcPct val="90000"/>
              </a:lnSpc>
            </a:pPr>
            <a:r>
              <a:rPr lang="en-US" altLang="zh-CN" dirty="0" smtClean="0"/>
              <a:t>Understand the use of the UML notation during analysis.</a:t>
            </a:r>
          </a:p>
          <a:p>
            <a:pPr lvl="1" defTabSz="811213">
              <a:lnSpc>
                <a:spcPct val="90000"/>
              </a:lnSpc>
            </a:pPr>
            <a:r>
              <a:rPr lang="en-US" altLang="zh-CN" dirty="0" smtClean="0"/>
              <a:t>Understand the use of the UML notation during design. </a:t>
            </a:r>
          </a:p>
          <a:p>
            <a:pPr lvl="1" defTabSz="811213">
              <a:lnSpc>
                <a:spcPct val="90000"/>
              </a:lnSpc>
            </a:pPr>
            <a:r>
              <a:rPr lang="en-US" altLang="zh-CN" dirty="0" smtClean="0"/>
              <a:t>Comprehend the use and definition of design patterns.</a:t>
            </a:r>
          </a:p>
          <a:p>
            <a:pPr lvl="1" defTabSz="811213">
              <a:lnSpc>
                <a:spcPct val="90000"/>
              </a:lnSpc>
            </a:pPr>
            <a:r>
              <a:rPr lang="en-US" altLang="zh-CN" dirty="0" smtClean="0"/>
              <a:t>Understand several standard design patterns. </a:t>
            </a:r>
          </a:p>
          <a:p>
            <a:pPr marL="304800" indent="-304800" defTabSz="811213">
              <a:lnSpc>
                <a:spcPct val="90000"/>
              </a:lnSpc>
            </a:pPr>
            <a:endParaRPr lang="en-US" altLang="zh-CN" sz="2700" dirty="0"/>
          </a:p>
        </p:txBody>
      </p:sp>
      <p:sp>
        <p:nvSpPr>
          <p:cNvPr id="138242" name="Rectangle 2"/>
          <p:cNvSpPr>
            <a:spLocks noGrp="1" noChangeArrowheads="1"/>
          </p:cNvSpPr>
          <p:nvPr>
            <p:ph type="title"/>
          </p:nvPr>
        </p:nvSpPr>
        <p:spPr/>
        <p:txBody>
          <a:bodyPr>
            <a:normAutofit/>
          </a:bodyPr>
          <a:lstStyle/>
          <a:p>
            <a:r>
              <a:rPr lang="en-US" altLang="zh-CN" dirty="0" smtClean="0"/>
              <a:t>Course Objectives</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idx="1"/>
          </p:nvPr>
        </p:nvSpPr>
        <p:spPr>
          <a:xfrm>
            <a:off x="539552" y="1357298"/>
            <a:ext cx="8072494" cy="4998262"/>
          </a:xfrm>
        </p:spPr>
        <p:txBody>
          <a:bodyPr>
            <a:normAutofit lnSpcReduction="10000"/>
          </a:bodyPr>
          <a:lstStyle/>
          <a:p>
            <a:r>
              <a:rPr lang="en-US" altLang="zh-CN" sz="2200" dirty="0"/>
              <a:t>Apply an iterative, use case-driven, architecture-centric process to the development of a robust design model</a:t>
            </a:r>
          </a:p>
          <a:p>
            <a:r>
              <a:rPr lang="en-US" altLang="zh-CN" sz="2200" dirty="0"/>
              <a:t>Use the Unified Modeling Language (UML) to represent the design model</a:t>
            </a:r>
          </a:p>
          <a:p>
            <a:r>
              <a:rPr lang="en-US" altLang="zh-CN" sz="2200" dirty="0"/>
              <a:t>Apply Object-Oriented (OO) concepts: abstraction, encapsulation, inheritance, hierarchy, modularity, and polymorphism to the development of a robust design </a:t>
            </a:r>
            <a:r>
              <a:rPr lang="en-US" altLang="zh-CN" sz="2200" dirty="0" smtClean="0"/>
              <a:t>model</a:t>
            </a:r>
          </a:p>
          <a:p>
            <a:r>
              <a:rPr lang="en-US" altLang="zh-CN" sz="2200" dirty="0" smtClean="0"/>
              <a:t>Describe the different views of software architecture, key mechanisms that are defined in support of that architecture, and the effect of the architecture on the produced design</a:t>
            </a:r>
          </a:p>
          <a:p>
            <a:r>
              <a:rPr lang="en-US" altLang="zh-CN" sz="2200" dirty="0" smtClean="0"/>
              <a:t>Define basic design considerations, including the use of patterns</a:t>
            </a:r>
          </a:p>
          <a:p>
            <a:pPr lvl="1"/>
            <a:endParaRPr lang="en-US" altLang="zh-CN" dirty="0"/>
          </a:p>
          <a:p>
            <a:pPr lvl="1"/>
            <a:endParaRPr lang="en-US" altLang="zh-CN" dirty="0"/>
          </a:p>
          <a:p>
            <a:endParaRPr lang="en-US" altLang="zh-CN" dirty="0"/>
          </a:p>
        </p:txBody>
      </p:sp>
      <p:sp>
        <p:nvSpPr>
          <p:cNvPr id="279554" name="Rectangle 2"/>
          <p:cNvSpPr>
            <a:spLocks noGrp="1" noChangeArrowheads="1"/>
          </p:cNvSpPr>
          <p:nvPr>
            <p:ph type="title"/>
          </p:nvPr>
        </p:nvSpPr>
        <p:spPr/>
        <p:txBody>
          <a:bodyPr>
            <a:normAutofit/>
          </a:bodyPr>
          <a:lstStyle/>
          <a:p>
            <a:r>
              <a:rPr lang="en-US" altLang="zh-CN"/>
              <a:t>Advanced Objectives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Part 1. Overview of OOAD and UML</a:t>
            </a:r>
          </a:p>
          <a:p>
            <a:r>
              <a:rPr lang="en-US" dirty="0" smtClean="0"/>
              <a:t>Part 2. Requirements</a:t>
            </a:r>
          </a:p>
          <a:p>
            <a:r>
              <a:rPr lang="en-US" dirty="0" smtClean="0"/>
              <a:t>Part 3. Analysis </a:t>
            </a:r>
          </a:p>
          <a:p>
            <a:r>
              <a:rPr lang="en-US" dirty="0" smtClean="0"/>
              <a:t>Part 4. Design</a:t>
            </a:r>
          </a:p>
          <a:p>
            <a:r>
              <a:rPr lang="en-US" dirty="0" smtClean="0"/>
              <a:t>Part 5. Case Study</a:t>
            </a:r>
          </a:p>
        </p:txBody>
      </p:sp>
      <p:sp>
        <p:nvSpPr>
          <p:cNvPr id="2" name="Title 1"/>
          <p:cNvSpPr>
            <a:spLocks noGrp="1"/>
          </p:cNvSpPr>
          <p:nvPr>
            <p:ph type="title"/>
          </p:nvPr>
        </p:nvSpPr>
        <p:spPr/>
        <p:txBody>
          <a:bodyPr>
            <a:normAutofit/>
          </a:bodyPr>
          <a:lstStyle/>
          <a:p>
            <a:r>
              <a:rPr lang="en-US" dirty="0" smtClean="0"/>
              <a:t>Main Contents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idx="1"/>
          </p:nvPr>
        </p:nvSpPr>
        <p:spPr/>
        <p:txBody>
          <a:bodyPr/>
          <a:lstStyle/>
          <a:p>
            <a:pPr marL="590550" indent="-590550">
              <a:buFont typeface="Wingdings" pitchFamily="2" charset="2"/>
              <a:buChar char="q"/>
            </a:pPr>
            <a:r>
              <a:rPr lang="en-US" altLang="zh-CN" sz="2400" dirty="0" smtClean="0"/>
              <a:t>Course Introduction</a:t>
            </a:r>
          </a:p>
          <a:p>
            <a:pPr marL="590550" indent="-590550">
              <a:buFont typeface="Wingdings" pitchFamily="2" charset="2"/>
              <a:buChar char="q"/>
            </a:pPr>
            <a:r>
              <a:rPr lang="en-US" altLang="zh-CN" sz="2400" dirty="0" smtClean="0"/>
              <a:t>Concept of Object Orientation</a:t>
            </a:r>
          </a:p>
          <a:p>
            <a:pPr marL="590550" indent="-590550">
              <a:buFont typeface="Wingdings" pitchFamily="2" charset="2"/>
              <a:buChar char="q"/>
            </a:pPr>
            <a:r>
              <a:rPr lang="en-US" altLang="zh-CN" sz="2400" dirty="0"/>
              <a:t>Basic Principles for visual modeling</a:t>
            </a:r>
          </a:p>
          <a:p>
            <a:pPr marL="590550" indent="-590550">
              <a:buFont typeface="Wingdings" pitchFamily="2" charset="2"/>
              <a:buChar char="q"/>
            </a:pPr>
            <a:r>
              <a:rPr lang="en-US" altLang="zh-CN" sz="2400" dirty="0" smtClean="0"/>
              <a:t>The Unified Modeling Language</a:t>
            </a:r>
          </a:p>
          <a:p>
            <a:pPr marL="590550" indent="-590550">
              <a:lnSpc>
                <a:spcPct val="90000"/>
              </a:lnSpc>
              <a:buFont typeface="Wingdings" pitchFamily="2" charset="2"/>
              <a:buNone/>
            </a:pPr>
            <a:endParaRPr lang="en-US" altLang="zh-CN" sz="2400" dirty="0"/>
          </a:p>
          <a:p>
            <a:pPr marL="590550" indent="-590550">
              <a:lnSpc>
                <a:spcPct val="90000"/>
              </a:lnSpc>
              <a:buFont typeface="Wingdings" pitchFamily="2" charset="2"/>
              <a:buNone/>
            </a:pPr>
            <a:endParaRPr lang="en-US" altLang="zh-CN" sz="2400" dirty="0"/>
          </a:p>
          <a:p>
            <a:pPr marL="590550" indent="-590550">
              <a:lnSpc>
                <a:spcPct val="90000"/>
              </a:lnSpc>
              <a:buFont typeface="Wingdings" pitchFamily="2" charset="2"/>
              <a:buAutoNum type="arabicPeriod"/>
            </a:pPr>
            <a:endParaRPr lang="en-US" altLang="zh-CN" sz="2400" dirty="0"/>
          </a:p>
          <a:p>
            <a:pPr marL="590550" indent="-590550">
              <a:lnSpc>
                <a:spcPct val="90000"/>
              </a:lnSpc>
              <a:buFont typeface="Wingdings" pitchFamily="2" charset="2"/>
              <a:buAutoNum type="arabicPeriod"/>
            </a:pPr>
            <a:endParaRPr lang="en-US" altLang="zh-CN" sz="2400" dirty="0"/>
          </a:p>
          <a:p>
            <a:pPr marL="590550" indent="-590550">
              <a:lnSpc>
                <a:spcPct val="90000"/>
              </a:lnSpc>
              <a:buFont typeface="Wingdings" pitchFamily="2" charset="2"/>
              <a:buAutoNum type="arabicPeriod"/>
            </a:pPr>
            <a:endParaRPr lang="en-US" altLang="zh-CN" sz="2400" dirty="0"/>
          </a:p>
          <a:p>
            <a:pPr marL="590550" indent="-590550">
              <a:lnSpc>
                <a:spcPct val="90000"/>
              </a:lnSpc>
              <a:buFont typeface="Wingdings" pitchFamily="2" charset="2"/>
              <a:buAutoNum type="arabicPeriod"/>
            </a:pPr>
            <a:endParaRPr lang="en-US" altLang="zh-CN" sz="2600" dirty="0"/>
          </a:p>
          <a:p>
            <a:pPr marL="590550" indent="-590550">
              <a:lnSpc>
                <a:spcPct val="90000"/>
              </a:lnSpc>
              <a:buFont typeface="Wingdings" pitchFamily="2" charset="2"/>
              <a:buAutoNum type="arabicPeriod"/>
            </a:pPr>
            <a:endParaRPr lang="en-US" altLang="zh-CN" sz="2600" dirty="0"/>
          </a:p>
        </p:txBody>
      </p:sp>
      <p:sp>
        <p:nvSpPr>
          <p:cNvPr id="271362" name="Rectangle 2"/>
          <p:cNvSpPr>
            <a:spLocks noGrp="1" noChangeArrowheads="1"/>
          </p:cNvSpPr>
          <p:nvPr>
            <p:ph type="title"/>
          </p:nvPr>
        </p:nvSpPr>
        <p:spPr>
          <a:xfrm>
            <a:off x="446856" y="512064"/>
            <a:ext cx="8229600" cy="914400"/>
          </a:xfrm>
        </p:spPr>
        <p:txBody>
          <a:bodyPr>
            <a:normAutofit fontScale="90000"/>
          </a:bodyPr>
          <a:lstStyle/>
          <a:p>
            <a:r>
              <a:rPr lang="en-US" altLang="zh-CN" dirty="0" smtClean="0"/>
              <a:t>Part 1. Overview of OOAD and UML</a:t>
            </a:r>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857364"/>
            <a:ext cx="8153400" cy="4038600"/>
          </a:xfrm>
        </p:spPr>
        <p:txBody>
          <a:bodyPr/>
          <a:lstStyle/>
          <a:p>
            <a:pPr marL="590550" indent="-590550">
              <a:lnSpc>
                <a:spcPct val="90000"/>
              </a:lnSpc>
              <a:buFont typeface="Wingdings" pitchFamily="2" charset="2"/>
              <a:buChar char="q"/>
            </a:pPr>
            <a:r>
              <a:rPr lang="en-US" altLang="zh-CN" sz="2400" dirty="0" smtClean="0"/>
              <a:t>The </a:t>
            </a:r>
            <a:r>
              <a:rPr lang="en-US" altLang="zh-CN" sz="2400" dirty="0"/>
              <a:t>Requirements Workflow</a:t>
            </a:r>
          </a:p>
          <a:p>
            <a:pPr marL="590550" indent="-590550">
              <a:lnSpc>
                <a:spcPct val="90000"/>
              </a:lnSpc>
              <a:buFont typeface="Wingdings" pitchFamily="2" charset="2"/>
              <a:buChar char="q"/>
            </a:pPr>
            <a:r>
              <a:rPr lang="en-US" altLang="zh-CN" sz="2400" dirty="0" smtClean="0"/>
              <a:t>Use </a:t>
            </a:r>
            <a:r>
              <a:rPr lang="en-US" altLang="zh-CN" sz="2400" dirty="0"/>
              <a:t>Case </a:t>
            </a:r>
            <a:r>
              <a:rPr lang="en-US" altLang="zh-CN" sz="2400" dirty="0" smtClean="0"/>
              <a:t>diagrams</a:t>
            </a:r>
          </a:p>
          <a:p>
            <a:pPr marL="590550" indent="-590550">
              <a:lnSpc>
                <a:spcPct val="90000"/>
              </a:lnSpc>
              <a:buFont typeface="Wingdings" pitchFamily="2" charset="2"/>
              <a:buChar char="q"/>
            </a:pPr>
            <a:r>
              <a:rPr lang="en-US" altLang="zh-CN" sz="2400" dirty="0" smtClean="0"/>
              <a:t>Use Case generalization, &lt;&lt;include&gt;&gt; and &lt;&lt;extend&gt;&gt;</a:t>
            </a:r>
            <a:endParaRPr lang="en-US" altLang="zh-CN" sz="2400" dirty="0"/>
          </a:p>
          <a:p>
            <a:pPr marL="590550" indent="-590550">
              <a:lnSpc>
                <a:spcPct val="90000"/>
              </a:lnSpc>
              <a:buFont typeface="Wingdings" pitchFamily="2" charset="2"/>
              <a:buChar char="q"/>
            </a:pPr>
            <a:r>
              <a:rPr lang="en-US" altLang="zh-CN" sz="2400" dirty="0" smtClean="0"/>
              <a:t>Use </a:t>
            </a:r>
            <a:r>
              <a:rPr lang="en-US" altLang="zh-CN" sz="2400" dirty="0"/>
              <a:t>Case </a:t>
            </a:r>
            <a:r>
              <a:rPr lang="en-US" altLang="zh-CN" sz="2400" dirty="0" smtClean="0"/>
              <a:t>specification</a:t>
            </a:r>
          </a:p>
          <a:p>
            <a:pPr marL="590550" indent="-590550">
              <a:lnSpc>
                <a:spcPct val="90000"/>
              </a:lnSpc>
              <a:buFont typeface="Wingdings" pitchFamily="2" charset="2"/>
              <a:buChar char="q"/>
            </a:pPr>
            <a:r>
              <a:rPr lang="en-US" altLang="zh-CN" sz="2400" dirty="0" smtClean="0"/>
              <a:t>Write effective use case</a:t>
            </a:r>
            <a:endParaRPr lang="en-US" altLang="zh-CN" sz="2400" dirty="0"/>
          </a:p>
          <a:p>
            <a:pPr marL="590550" indent="-590550">
              <a:lnSpc>
                <a:spcPct val="90000"/>
              </a:lnSpc>
              <a:buFont typeface="Wingdings" pitchFamily="2" charset="2"/>
              <a:buChar char="q"/>
            </a:pPr>
            <a:r>
              <a:rPr lang="en-US" altLang="zh-CN" sz="2400" dirty="0" smtClean="0"/>
              <a:t>Activity </a:t>
            </a:r>
            <a:r>
              <a:rPr lang="en-US" altLang="zh-CN" sz="2400" dirty="0"/>
              <a:t>diagrams (business flows</a:t>
            </a:r>
            <a:r>
              <a:rPr lang="en-US" altLang="zh-CN" sz="2400" dirty="0" smtClean="0"/>
              <a:t>)</a:t>
            </a:r>
          </a:p>
          <a:p>
            <a:pPr marL="590550" indent="-590550">
              <a:lnSpc>
                <a:spcPct val="90000"/>
              </a:lnSpc>
              <a:buNone/>
            </a:pPr>
            <a:endParaRPr lang="en-US" altLang="zh-CN" sz="2400" dirty="0"/>
          </a:p>
          <a:p>
            <a:pPr marL="590550" indent="-590550">
              <a:lnSpc>
                <a:spcPct val="90000"/>
              </a:lnSpc>
              <a:buNone/>
            </a:pPr>
            <a:endParaRPr lang="en-US" altLang="zh-CN" sz="2400" dirty="0" smtClean="0"/>
          </a:p>
        </p:txBody>
      </p:sp>
      <p:sp>
        <p:nvSpPr>
          <p:cNvPr id="2" name="Title 1"/>
          <p:cNvSpPr>
            <a:spLocks noGrp="1"/>
          </p:cNvSpPr>
          <p:nvPr>
            <p:ph type="title"/>
          </p:nvPr>
        </p:nvSpPr>
        <p:spPr>
          <a:xfrm>
            <a:off x="500034" y="428604"/>
            <a:ext cx="8153400" cy="1143000"/>
          </a:xfrm>
        </p:spPr>
        <p:txBody>
          <a:bodyPr/>
          <a:lstStyle/>
          <a:p>
            <a:r>
              <a:rPr lang="en-US" dirty="0" smtClean="0"/>
              <a:t>Part 2. Requirements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196752"/>
            <a:ext cx="8677628" cy="5929354"/>
          </a:xfrm>
        </p:spPr>
        <p:txBody>
          <a:bodyPr>
            <a:noAutofit/>
          </a:bodyPr>
          <a:lstStyle/>
          <a:p>
            <a:pPr lvl="1" defTabSz="811213">
              <a:lnSpc>
                <a:spcPct val="110000"/>
              </a:lnSpc>
            </a:pPr>
            <a:r>
              <a:rPr lang="en-US" altLang="zh-CN" sz="2400" dirty="0" smtClean="0"/>
              <a:t>This course covers </a:t>
            </a:r>
            <a:r>
              <a:rPr lang="en-US" altLang="zh-CN" sz="2400" b="1" dirty="0" smtClean="0">
                <a:solidFill>
                  <a:schemeClr val="accent3"/>
                </a:solidFill>
              </a:rPr>
              <a:t>the essential skills of object-oriented analysis and design </a:t>
            </a:r>
            <a:r>
              <a:rPr lang="en-US" altLang="zh-CN" sz="2400" dirty="0" smtClean="0"/>
              <a:t>including use case modeling, domain modeling, design patterns, object relational mapping, etc. It emphases the ever changing nature of software requirements and key analysis and design techniques to identify and handle those changes. </a:t>
            </a:r>
          </a:p>
          <a:p>
            <a:pPr lvl="1" defTabSz="811213">
              <a:lnSpc>
                <a:spcPct val="110000"/>
              </a:lnSpc>
            </a:pPr>
            <a:r>
              <a:rPr lang="en-US" altLang="zh-CN" sz="2400" b="1" dirty="0" smtClean="0">
                <a:solidFill>
                  <a:schemeClr val="accent3"/>
                </a:solidFill>
              </a:rPr>
              <a:t>Unified Modeling Language (UML) </a:t>
            </a:r>
            <a:r>
              <a:rPr lang="en-US" altLang="zh-CN" sz="2400" dirty="0" smtClean="0"/>
              <a:t>is introduced as a standard way of </a:t>
            </a:r>
            <a:r>
              <a:rPr lang="en-US" altLang="zh-CN" sz="2400" b="1" dirty="0" smtClean="0">
                <a:solidFill>
                  <a:schemeClr val="accent3"/>
                </a:solidFill>
              </a:rPr>
              <a:t>expressing</a:t>
            </a:r>
            <a:r>
              <a:rPr lang="en-US" altLang="zh-CN" sz="2400" dirty="0" smtClean="0"/>
              <a:t> and </a:t>
            </a:r>
            <a:r>
              <a:rPr lang="en-US" altLang="zh-CN" sz="2400" b="1" dirty="0" smtClean="0">
                <a:solidFill>
                  <a:schemeClr val="accent3"/>
                </a:solidFill>
              </a:rPr>
              <a:t>documenting </a:t>
            </a:r>
            <a:r>
              <a:rPr lang="en-US" altLang="zh-CN" sz="2400" dirty="0" smtClean="0"/>
              <a:t>the results of both analysis and design. </a:t>
            </a:r>
          </a:p>
          <a:p>
            <a:pPr lvl="1" defTabSz="811213">
              <a:lnSpc>
                <a:spcPct val="110000"/>
              </a:lnSpc>
            </a:pPr>
            <a:r>
              <a:rPr lang="en-US" altLang="zh-CN" sz="1600" i="1" dirty="0" smtClean="0"/>
              <a:t>UML is just a tool, not a skill that is valuable in itself.  Knowing UML helps you communicate with others in creating software, but the real work in this course is learning Object-Oriented Analysis and Design, not how to draw diagrams.</a:t>
            </a:r>
          </a:p>
        </p:txBody>
      </p:sp>
      <p:sp>
        <p:nvSpPr>
          <p:cNvPr id="2" name="Title 1"/>
          <p:cNvSpPr>
            <a:spLocks noGrp="1"/>
          </p:cNvSpPr>
          <p:nvPr>
            <p:ph type="title"/>
          </p:nvPr>
        </p:nvSpPr>
        <p:spPr>
          <a:xfrm>
            <a:off x="539552" y="188640"/>
            <a:ext cx="7772400" cy="914400"/>
          </a:xfrm>
        </p:spPr>
        <p:txBody>
          <a:bodyPr/>
          <a:lstStyle/>
          <a:p>
            <a:r>
              <a:rPr lang="en-US" dirty="0" smtClean="0"/>
              <a:t>About the course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14488"/>
            <a:ext cx="8610600" cy="4152912"/>
          </a:xfrm>
        </p:spPr>
        <p:txBody>
          <a:bodyPr>
            <a:normAutofit fontScale="92500" lnSpcReduction="10000"/>
          </a:bodyPr>
          <a:lstStyle/>
          <a:p>
            <a:pPr marL="590550" indent="-590550">
              <a:lnSpc>
                <a:spcPct val="90000"/>
              </a:lnSpc>
              <a:buFont typeface="Wingdings" pitchFamily="2" charset="2"/>
              <a:buChar char="q"/>
            </a:pPr>
            <a:r>
              <a:rPr lang="en-US" altLang="zh-CN" sz="2400" dirty="0" smtClean="0"/>
              <a:t>Analysis </a:t>
            </a:r>
            <a:r>
              <a:rPr lang="en-US" altLang="zh-CN" sz="2400" dirty="0"/>
              <a:t>and Design Overview</a:t>
            </a:r>
          </a:p>
          <a:p>
            <a:pPr marL="590550" indent="-590550">
              <a:lnSpc>
                <a:spcPct val="90000"/>
              </a:lnSpc>
              <a:buFont typeface="Wingdings" pitchFamily="2" charset="2"/>
              <a:buChar char="q"/>
            </a:pPr>
            <a:r>
              <a:rPr lang="en-US" altLang="zh-CN" sz="2400" dirty="0"/>
              <a:t>The analysis </a:t>
            </a:r>
            <a:r>
              <a:rPr lang="en-US" altLang="zh-CN" sz="2400" dirty="0" smtClean="0"/>
              <a:t>workflow</a:t>
            </a:r>
          </a:p>
          <a:p>
            <a:pPr marL="590550" indent="-590550">
              <a:lnSpc>
                <a:spcPct val="90000"/>
              </a:lnSpc>
              <a:buFont typeface="Wingdings" pitchFamily="2" charset="2"/>
              <a:buChar char="q"/>
            </a:pPr>
            <a:r>
              <a:rPr lang="en-US" altLang="zh-CN" sz="2400" dirty="0" smtClean="0"/>
              <a:t>Architectural analysis</a:t>
            </a:r>
            <a:endParaRPr lang="en-US" altLang="zh-CN" sz="2400" dirty="0"/>
          </a:p>
          <a:p>
            <a:pPr marL="590550" indent="-590550">
              <a:lnSpc>
                <a:spcPct val="90000"/>
              </a:lnSpc>
              <a:buFont typeface="Wingdings" pitchFamily="2" charset="2"/>
              <a:buChar char="q"/>
            </a:pPr>
            <a:r>
              <a:rPr lang="en-US" altLang="zh-CN" sz="2400" dirty="0" smtClean="0"/>
              <a:t>Objects</a:t>
            </a:r>
            <a:r>
              <a:rPr lang="en-US" altLang="zh-CN" sz="2400" dirty="0"/>
              <a:t>, messages and classes</a:t>
            </a:r>
          </a:p>
          <a:p>
            <a:pPr marL="590550" indent="-590550">
              <a:lnSpc>
                <a:spcPct val="90000"/>
              </a:lnSpc>
              <a:buFont typeface="Wingdings" pitchFamily="2" charset="2"/>
              <a:buChar char="q"/>
            </a:pPr>
            <a:r>
              <a:rPr lang="en-US" altLang="zh-CN" sz="2400" dirty="0" smtClean="0"/>
              <a:t>Analysis Classes</a:t>
            </a:r>
            <a:endParaRPr lang="en-US" altLang="zh-CN" sz="2400" dirty="0"/>
          </a:p>
          <a:p>
            <a:pPr marL="590550" indent="-590550">
              <a:lnSpc>
                <a:spcPct val="90000"/>
              </a:lnSpc>
              <a:buFont typeface="Wingdings" pitchFamily="2" charset="2"/>
              <a:buChar char="q"/>
            </a:pPr>
            <a:r>
              <a:rPr lang="en-US" altLang="zh-CN" sz="2400" dirty="0" smtClean="0"/>
              <a:t>Class diagram and Relationships</a:t>
            </a:r>
            <a:endParaRPr lang="en-US" altLang="zh-CN" sz="2400" dirty="0"/>
          </a:p>
          <a:p>
            <a:pPr marL="590550" indent="-590550">
              <a:lnSpc>
                <a:spcPct val="90000"/>
              </a:lnSpc>
              <a:buFont typeface="Wingdings" pitchFamily="2" charset="2"/>
              <a:buChar char="q"/>
            </a:pPr>
            <a:r>
              <a:rPr lang="en-US" altLang="zh-CN" sz="2400" dirty="0" smtClean="0"/>
              <a:t>Generalization </a:t>
            </a:r>
            <a:r>
              <a:rPr lang="en-US" altLang="zh-CN" sz="2400" dirty="0"/>
              <a:t>- polymorphism, inheritance and </a:t>
            </a:r>
            <a:r>
              <a:rPr lang="en-US" altLang="zh-CN" sz="2400" dirty="0" smtClean="0"/>
              <a:t>abstraction</a:t>
            </a:r>
          </a:p>
          <a:p>
            <a:pPr marL="590550" indent="-590550">
              <a:lnSpc>
                <a:spcPct val="90000"/>
              </a:lnSpc>
              <a:buFont typeface="Wingdings" pitchFamily="2" charset="2"/>
              <a:buChar char="q"/>
            </a:pPr>
            <a:r>
              <a:rPr lang="en-US" altLang="zh-CN" sz="2400" dirty="0" smtClean="0"/>
              <a:t>Analysis packages (package diagram)</a:t>
            </a:r>
          </a:p>
          <a:p>
            <a:pPr marL="590550" indent="-590550">
              <a:lnSpc>
                <a:spcPct val="90000"/>
              </a:lnSpc>
              <a:buFont typeface="Wingdings" pitchFamily="2" charset="2"/>
              <a:buChar char="q"/>
            </a:pPr>
            <a:r>
              <a:rPr lang="en-US" altLang="zh-CN" sz="2400" dirty="0" smtClean="0"/>
              <a:t>Use Case Realization </a:t>
            </a:r>
            <a:r>
              <a:rPr lang="en-US" dirty="0" smtClean="0"/>
              <a:t>  </a:t>
            </a:r>
          </a:p>
          <a:p>
            <a:pPr marL="590550" indent="-590550">
              <a:lnSpc>
                <a:spcPct val="90000"/>
              </a:lnSpc>
              <a:buFont typeface="Wingdings" pitchFamily="2" charset="2"/>
              <a:buChar char="q"/>
            </a:pPr>
            <a:r>
              <a:rPr lang="en-US" altLang="zh-CN" sz="2400" dirty="0"/>
              <a:t>Interaction Diagrams( Sequence Diagram and Communication Diagram)     </a:t>
            </a:r>
          </a:p>
          <a:p>
            <a:pPr marL="590550" indent="-590550">
              <a:lnSpc>
                <a:spcPct val="90000"/>
              </a:lnSpc>
              <a:buFont typeface="Wingdings" pitchFamily="2" charset="2"/>
              <a:buChar char="q"/>
            </a:pPr>
            <a:r>
              <a:rPr lang="en-US" altLang="zh-CN" sz="2400" dirty="0"/>
              <a:t> Activity diagrams (analysis)</a:t>
            </a:r>
          </a:p>
        </p:txBody>
      </p:sp>
      <p:sp>
        <p:nvSpPr>
          <p:cNvPr id="2" name="Title 1"/>
          <p:cNvSpPr>
            <a:spLocks noGrp="1"/>
          </p:cNvSpPr>
          <p:nvPr>
            <p:ph type="title"/>
          </p:nvPr>
        </p:nvSpPr>
        <p:spPr>
          <a:xfrm>
            <a:off x="357158" y="500042"/>
            <a:ext cx="8153400" cy="1143000"/>
          </a:xfrm>
        </p:spPr>
        <p:txBody>
          <a:bodyPr/>
          <a:lstStyle/>
          <a:p>
            <a:pPr marL="590550" indent="-590550">
              <a:lnSpc>
                <a:spcPct val="90000"/>
              </a:lnSpc>
              <a:spcBef>
                <a:spcPct val="20000"/>
              </a:spcBef>
              <a:buClr>
                <a:schemeClr val="accent2"/>
              </a:buClr>
              <a:buSzPct val="75000"/>
            </a:pPr>
            <a:r>
              <a:rPr lang="en-US" altLang="zh-CN" dirty="0"/>
              <a:t>Part 3. Analysis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idx="1"/>
          </p:nvPr>
        </p:nvSpPr>
        <p:spPr>
          <a:xfrm>
            <a:off x="500034" y="1643050"/>
            <a:ext cx="8153400" cy="4624388"/>
          </a:xfrm>
        </p:spPr>
        <p:txBody>
          <a:bodyPr>
            <a:normAutofit/>
          </a:bodyPr>
          <a:lstStyle/>
          <a:p>
            <a:pPr marL="590550" indent="-590550">
              <a:buFont typeface="Wingdings" pitchFamily="2" charset="2"/>
              <a:buChar char="q"/>
            </a:pPr>
            <a:r>
              <a:rPr lang="en-US" altLang="zh-CN" sz="2400" dirty="0" smtClean="0"/>
              <a:t>The design workflow</a:t>
            </a:r>
          </a:p>
          <a:p>
            <a:pPr marL="590550" indent="-590550">
              <a:buFont typeface="Wingdings" pitchFamily="2" charset="2"/>
              <a:buChar char="q"/>
            </a:pPr>
            <a:r>
              <a:rPr lang="en-US" altLang="zh-CN" sz="2400" dirty="0" smtClean="0"/>
              <a:t>Identify design elements and mechanisms</a:t>
            </a:r>
          </a:p>
          <a:p>
            <a:pPr marL="590550" indent="-590550">
              <a:buFont typeface="Wingdings" pitchFamily="2" charset="2"/>
              <a:buChar char="q"/>
            </a:pPr>
            <a:r>
              <a:rPr lang="en-US" altLang="zh-CN" sz="2400" dirty="0" smtClean="0"/>
              <a:t>Design classes</a:t>
            </a:r>
          </a:p>
          <a:p>
            <a:pPr marL="590550" indent="-590550">
              <a:buFont typeface="Wingdings" pitchFamily="2" charset="2"/>
              <a:buChar char="q"/>
            </a:pPr>
            <a:r>
              <a:rPr lang="en-US" altLang="zh-CN" sz="2400" dirty="0" smtClean="0"/>
              <a:t>Refining analysis relationships</a:t>
            </a:r>
          </a:p>
          <a:p>
            <a:pPr marL="590550" indent="-590550">
              <a:buFont typeface="Wingdings" pitchFamily="2" charset="2"/>
              <a:buChar char="q"/>
            </a:pPr>
            <a:r>
              <a:rPr lang="en-US" altLang="zh-CN" sz="2400" dirty="0" smtClean="0"/>
              <a:t>Aggregation and composition</a:t>
            </a:r>
          </a:p>
          <a:p>
            <a:pPr marL="590550" indent="-590550">
              <a:buFont typeface="Wingdings" pitchFamily="2" charset="2"/>
              <a:buChar char="q"/>
            </a:pPr>
            <a:r>
              <a:rPr lang="en-US" altLang="zh-CN" sz="2400" dirty="0" smtClean="0"/>
              <a:t>Interfaces, subsystems and components</a:t>
            </a:r>
          </a:p>
          <a:p>
            <a:pPr marL="590550" indent="-590550">
              <a:buFont typeface="Wingdings" pitchFamily="2" charset="2"/>
              <a:buChar char="q"/>
            </a:pPr>
            <a:r>
              <a:rPr lang="en-US" altLang="zh-CN" sz="2400" dirty="0" smtClean="0"/>
              <a:t>Component diagram</a:t>
            </a:r>
          </a:p>
          <a:p>
            <a:pPr marL="590550" indent="-590550">
              <a:buFont typeface="Wingdings" pitchFamily="2" charset="2"/>
              <a:buChar char="q"/>
            </a:pPr>
            <a:r>
              <a:rPr lang="en-US" altLang="zh-CN" sz="2400" dirty="0" smtClean="0"/>
              <a:t>Use case realization – design</a:t>
            </a:r>
          </a:p>
          <a:p>
            <a:pPr marL="590550" indent="-590550">
              <a:buFont typeface="Wingdings" pitchFamily="2" charset="2"/>
              <a:buChar char="q"/>
            </a:pPr>
            <a:r>
              <a:rPr lang="en-US" altLang="zh-CN" sz="2400" dirty="0" smtClean="0"/>
              <a:t>Design patterns</a:t>
            </a:r>
          </a:p>
          <a:p>
            <a:pPr marL="590550" indent="-590550">
              <a:buFont typeface="Wingdings" pitchFamily="2" charset="2"/>
              <a:buChar char="q"/>
            </a:pPr>
            <a:r>
              <a:rPr lang="en-US" altLang="zh-CN" sz="2400" dirty="0" smtClean="0"/>
              <a:t>State machines – design</a:t>
            </a:r>
          </a:p>
        </p:txBody>
      </p:sp>
      <p:sp>
        <p:nvSpPr>
          <p:cNvPr id="272386" name="Rectangle 2"/>
          <p:cNvSpPr>
            <a:spLocks noGrp="1" noChangeArrowheads="1"/>
          </p:cNvSpPr>
          <p:nvPr>
            <p:ph type="title"/>
          </p:nvPr>
        </p:nvSpPr>
        <p:spPr/>
        <p:txBody>
          <a:bodyPr>
            <a:normAutofit/>
          </a:bodyPr>
          <a:lstStyle/>
          <a:p>
            <a:r>
              <a:rPr lang="en-US" altLang="zh-CN" dirty="0" smtClean="0"/>
              <a:t>Part 4. Design</a:t>
            </a: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Course Registration System </a:t>
            </a:r>
          </a:p>
          <a:p>
            <a:r>
              <a:rPr lang="en-US" altLang="zh-CN" dirty="0" smtClean="0"/>
              <a:t>Payroll System</a:t>
            </a:r>
            <a:endParaRPr lang="zh-CN" altLang="en-US" dirty="0"/>
          </a:p>
        </p:txBody>
      </p:sp>
      <p:sp>
        <p:nvSpPr>
          <p:cNvPr id="3" name="标题 2"/>
          <p:cNvSpPr>
            <a:spLocks noGrp="1"/>
          </p:cNvSpPr>
          <p:nvPr>
            <p:ph type="title"/>
          </p:nvPr>
        </p:nvSpPr>
        <p:spPr/>
        <p:txBody>
          <a:bodyPr/>
          <a:lstStyle/>
          <a:p>
            <a:r>
              <a:rPr lang="en-US" altLang="zh-CN" dirty="0" smtClean="0"/>
              <a:t>Part 5. Case Study</a:t>
            </a:r>
            <a:endParaRPr lang="zh-CN" altLang="en-US" dirty="0"/>
          </a:p>
        </p:txBody>
      </p:sp>
    </p:spTree>
    <p:extLst>
      <p:ext uri="{BB962C8B-B14F-4D97-AF65-F5344CB8AC3E}">
        <p14:creationId xmlns:p14="http://schemas.microsoft.com/office/powerpoint/2010/main" val="4280182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idx="1"/>
          </p:nvPr>
        </p:nvSpPr>
        <p:spPr>
          <a:xfrm>
            <a:off x="323528" y="476672"/>
            <a:ext cx="8429684" cy="6638916"/>
          </a:xfrm>
        </p:spPr>
        <p:txBody>
          <a:bodyPr>
            <a:normAutofit lnSpcReduction="10000"/>
          </a:bodyPr>
          <a:lstStyle/>
          <a:p>
            <a:pPr marL="304800" indent="-304800" defTabSz="811213">
              <a:lnSpc>
                <a:spcPct val="90000"/>
              </a:lnSpc>
            </a:pPr>
            <a:r>
              <a:rPr lang="en-US" altLang="zh-CN" sz="2400" dirty="0" smtClean="0"/>
              <a:t>Main  Books:</a:t>
            </a:r>
            <a:endParaRPr lang="en-US" altLang="zh-CN" sz="2400" dirty="0"/>
          </a:p>
          <a:p>
            <a:pPr marL="658813" lvl="1" indent="-252413" defTabSz="811213">
              <a:lnSpc>
                <a:spcPct val="90000"/>
              </a:lnSpc>
              <a:spcBef>
                <a:spcPts val="0"/>
              </a:spcBef>
            </a:pPr>
            <a:r>
              <a:rPr lang="en-US" altLang="zh-CN" sz="2200" i="1" dirty="0" smtClean="0"/>
              <a:t>Applying UML and </a:t>
            </a:r>
            <a:r>
              <a:rPr lang="en-US" altLang="zh-CN" sz="2200" i="1" dirty="0" err="1" smtClean="0"/>
              <a:t>Patterns:An</a:t>
            </a:r>
            <a:r>
              <a:rPr lang="en-US" altLang="zh-CN" sz="2200" i="1" dirty="0" smtClean="0"/>
              <a:t> Introduction to Object-Oriented Analysis and Design and Iterative Development, 3rd Edition, Craig </a:t>
            </a:r>
            <a:r>
              <a:rPr lang="en-US" altLang="zh-CN" sz="2200" i="1" dirty="0" err="1" smtClean="0"/>
              <a:t>Larman</a:t>
            </a:r>
            <a:endParaRPr lang="en-US" altLang="zh-CN" sz="2200" i="1" dirty="0" smtClean="0"/>
          </a:p>
          <a:p>
            <a:pPr marL="658813" lvl="1" indent="-252413" defTabSz="811213">
              <a:lnSpc>
                <a:spcPct val="90000"/>
              </a:lnSpc>
              <a:spcBef>
                <a:spcPts val="0"/>
              </a:spcBef>
            </a:pPr>
            <a:r>
              <a:rPr lang="en-US" sz="2400" i="1" dirty="0" smtClean="0"/>
              <a:t>Object-oriented Analysis and Design with Applications, 3rd edition, Grady </a:t>
            </a:r>
            <a:r>
              <a:rPr lang="en-US" sz="2400" i="1" dirty="0" err="1" smtClean="0"/>
              <a:t>Booch</a:t>
            </a:r>
            <a:r>
              <a:rPr lang="en-US" sz="2400" i="1" dirty="0" smtClean="0"/>
              <a:t> etc. </a:t>
            </a:r>
            <a:endParaRPr lang="en-US" altLang="zh-CN" sz="2200" i="1" dirty="0" smtClean="0"/>
          </a:p>
          <a:p>
            <a:pPr marL="658813" lvl="1" indent="-252413" defTabSz="811213">
              <a:lnSpc>
                <a:spcPct val="90000"/>
              </a:lnSpc>
              <a:spcBef>
                <a:spcPts val="0"/>
              </a:spcBef>
            </a:pPr>
            <a:r>
              <a:rPr lang="en-US" altLang="zh-CN" sz="2200" i="1" dirty="0" smtClean="0"/>
              <a:t>IBM_DEV275, Essentials of Visual Modeling with UML 2.0</a:t>
            </a:r>
          </a:p>
          <a:p>
            <a:pPr lvl="1">
              <a:spcBef>
                <a:spcPts val="0"/>
              </a:spcBef>
            </a:pPr>
            <a:r>
              <a:rPr lang="en-US" altLang="zh-CN" sz="2200" i="1" dirty="0" smtClean="0"/>
              <a:t>IBM_DEV475 Mastering Object-Oriented Analysis and Design with UML 2.0</a:t>
            </a:r>
          </a:p>
          <a:p>
            <a:pPr lvl="1">
              <a:spcBef>
                <a:spcPts val="0"/>
              </a:spcBef>
            </a:pPr>
            <a:endParaRPr lang="en-US" altLang="zh-CN" sz="2200" i="1" dirty="0" smtClean="0"/>
          </a:p>
          <a:p>
            <a:pPr marL="304800" indent="-304800" defTabSz="811213">
              <a:lnSpc>
                <a:spcPct val="90000"/>
              </a:lnSpc>
            </a:pPr>
            <a:r>
              <a:rPr lang="en-US" altLang="zh-CN" sz="2400" dirty="0" smtClean="0"/>
              <a:t>References:</a:t>
            </a:r>
          </a:p>
          <a:p>
            <a:pPr marL="658813" lvl="1" indent="-252413" defTabSz="811213">
              <a:lnSpc>
                <a:spcPct val="90000"/>
              </a:lnSpc>
              <a:spcBef>
                <a:spcPts val="0"/>
              </a:spcBef>
            </a:pPr>
            <a:r>
              <a:rPr lang="en-US" altLang="zh-CN" sz="2200" i="1" dirty="0" smtClean="0"/>
              <a:t>UML2 and the Unified Process: Practical Object-Oriented Analysis and Design, 2</a:t>
            </a:r>
            <a:r>
              <a:rPr lang="en-US" altLang="zh-CN" sz="2200" i="1" baseline="30000" dirty="0" smtClean="0"/>
              <a:t>nd</a:t>
            </a:r>
            <a:r>
              <a:rPr lang="en-US" altLang="zh-CN" sz="2200" i="1" dirty="0" smtClean="0"/>
              <a:t> Edition. By Jim </a:t>
            </a:r>
            <a:r>
              <a:rPr lang="en-US" altLang="zh-CN" sz="2200" i="1" dirty="0" err="1" smtClean="0"/>
              <a:t>Arlow</a:t>
            </a:r>
            <a:r>
              <a:rPr lang="en-US" altLang="zh-CN" sz="2200" i="1" dirty="0" smtClean="0"/>
              <a:t> and </a:t>
            </a:r>
            <a:r>
              <a:rPr lang="en-US" altLang="zh-CN" sz="2200" i="1" dirty="0" err="1" smtClean="0"/>
              <a:t>Ila</a:t>
            </a:r>
            <a:r>
              <a:rPr lang="en-US" altLang="zh-CN" sz="2200" i="1" dirty="0" smtClean="0"/>
              <a:t> </a:t>
            </a:r>
            <a:r>
              <a:rPr lang="en-US" altLang="zh-CN" sz="2200" i="1" dirty="0" err="1" smtClean="0"/>
              <a:t>Neustadt</a:t>
            </a:r>
            <a:r>
              <a:rPr lang="en-US" altLang="zh-CN" sz="2200" i="1" dirty="0" smtClean="0"/>
              <a:t>   </a:t>
            </a:r>
            <a:r>
              <a:rPr lang="en-US" altLang="zh-CN" sz="2200" i="1" dirty="0" smtClean="0">
                <a:hlinkClick r:id="rId3"/>
              </a:rPr>
              <a:t>http://www.china-pub.com/computers/common/info.asp?id=30947</a:t>
            </a:r>
            <a:endParaRPr lang="en-US" altLang="zh-CN" sz="2200" i="1" dirty="0" smtClean="0"/>
          </a:p>
          <a:p>
            <a:pPr marL="658813" lvl="1" indent="-252413" defTabSz="811213">
              <a:lnSpc>
                <a:spcPct val="90000"/>
              </a:lnSpc>
              <a:spcBef>
                <a:spcPts val="0"/>
              </a:spcBef>
            </a:pPr>
            <a:r>
              <a:rPr lang="en-US" altLang="zh-CN" sz="2200" i="1" dirty="0" smtClean="0"/>
              <a:t>UML2 Specification  </a:t>
            </a:r>
            <a:r>
              <a:rPr lang="en-US" altLang="zh-CN" sz="2200" i="1" dirty="0" smtClean="0">
                <a:hlinkClick r:id="rId4"/>
              </a:rPr>
              <a:t>http://www.omg.org/technology/documents/formal/uml.htm</a:t>
            </a:r>
            <a:endParaRPr lang="en-US" altLang="zh-CN" sz="2200" dirty="0"/>
          </a:p>
          <a:p>
            <a:pPr marL="658813" lvl="1" indent="-252413" defTabSz="811213">
              <a:lnSpc>
                <a:spcPct val="90000"/>
              </a:lnSpc>
            </a:pPr>
            <a:r>
              <a:rPr lang="en-US" altLang="zh-CN" sz="2200" i="1" dirty="0"/>
              <a:t>Mastering UML with Rational Rose 2002 by Wendy Boggs, Michael </a:t>
            </a:r>
            <a:r>
              <a:rPr lang="en-US" altLang="zh-CN" sz="2200" i="1" dirty="0" smtClean="0"/>
              <a:t>Boggs  (to learn Rational Rose)</a:t>
            </a:r>
            <a:endParaRPr lang="en-US" altLang="zh-CN" sz="2200" i="1" dirty="0"/>
          </a:p>
          <a:p>
            <a:pPr marL="658813" lvl="1" indent="-252413" defTabSz="811213">
              <a:lnSpc>
                <a:spcPct val="90000"/>
              </a:lnSpc>
              <a:buFont typeface="Wingdings" pitchFamily="2" charset="2"/>
              <a:buNone/>
            </a:pPr>
            <a:endParaRPr lang="en-US" altLang="zh-CN" sz="2200" dirty="0"/>
          </a:p>
          <a:p>
            <a:pPr marL="1014413" lvl="2" indent="-203200" defTabSz="811213">
              <a:lnSpc>
                <a:spcPct val="90000"/>
              </a:lnSpc>
            </a:pPr>
            <a:endParaRPr lang="en-US" altLang="zh-CN" sz="20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p:txBody>
          <a:bodyPr>
            <a:normAutofit/>
          </a:bodyPr>
          <a:lstStyle/>
          <a:p>
            <a:r>
              <a:rPr lang="en-US" altLang="zh-CN" dirty="0">
                <a:ea typeface="宋体" charset="-122"/>
              </a:rPr>
              <a:t>\\</a:t>
            </a:r>
            <a:r>
              <a:rPr lang="en-US" altLang="zh-CN" dirty="0" smtClean="0">
                <a:ea typeface="宋体" charset="-122"/>
              </a:rPr>
              <a:t>10.60.41.1\Publicfiles\CourseDocuments</a:t>
            </a:r>
            <a:r>
              <a:rPr lang="en-US" altLang="zh-CN" dirty="0">
                <a:ea typeface="宋体" charset="-122"/>
              </a:rPr>
              <a:t>_</a:t>
            </a:r>
            <a:r>
              <a:rPr lang="zh-CN" altLang="en-US" dirty="0">
                <a:ea typeface="宋体" charset="-122"/>
              </a:rPr>
              <a:t>课程文档</a:t>
            </a:r>
            <a:r>
              <a:rPr lang="en-US" altLang="zh-CN" dirty="0" smtClean="0">
                <a:ea typeface="宋体" charset="-122"/>
              </a:rPr>
              <a:t>\</a:t>
            </a:r>
            <a:r>
              <a:rPr lang="en-US" altLang="zh-CN" dirty="0" err="1" smtClean="0">
                <a:ea typeface="宋体" charset="-122"/>
              </a:rPr>
              <a:t>OOADwithUML</a:t>
            </a:r>
            <a:r>
              <a:rPr lang="en-US" altLang="zh-CN" dirty="0" smtClean="0">
                <a:ea typeface="宋体" charset="-122"/>
              </a:rPr>
              <a:t>_</a:t>
            </a:r>
            <a:r>
              <a:rPr lang="zh-CN" altLang="en-US" dirty="0">
                <a:ea typeface="宋体" charset="-122"/>
              </a:rPr>
              <a:t>孙</a:t>
            </a:r>
            <a:r>
              <a:rPr lang="zh-CN" altLang="en-US" dirty="0" smtClean="0">
                <a:ea typeface="宋体" charset="-122"/>
              </a:rPr>
              <a:t>萍</a:t>
            </a:r>
            <a:r>
              <a:rPr lang="en-US" altLang="zh-CN" dirty="0" smtClean="0">
                <a:ea typeface="宋体" charset="-122"/>
              </a:rPr>
              <a:t>\2017</a:t>
            </a:r>
            <a:endParaRPr lang="en-US" altLang="zh-CN" dirty="0" smtClean="0">
              <a:ea typeface="宋体" charset="-122"/>
            </a:endParaRPr>
          </a:p>
          <a:p>
            <a:endParaRPr lang="en-US" altLang="zh-CN" dirty="0">
              <a:ea typeface="宋体" charset="-122"/>
            </a:endParaRPr>
          </a:p>
          <a:p>
            <a:r>
              <a:rPr lang="en-US" altLang="zh-CN" sz="2700" dirty="0" smtClean="0"/>
              <a:t>Update </a:t>
            </a:r>
            <a:r>
              <a:rPr lang="en-US" altLang="zh-CN" sz="2700" dirty="0"/>
              <a:t>week by week </a:t>
            </a:r>
            <a:endParaRPr lang="en-US" altLang="zh-CN" sz="2700" dirty="0" smtClean="0"/>
          </a:p>
          <a:p>
            <a:r>
              <a:rPr lang="en-US" altLang="zh-CN" sz="2700" dirty="0" smtClean="0"/>
              <a:t>Including:</a:t>
            </a:r>
            <a:endParaRPr lang="en-US" altLang="zh-CN" sz="2700" dirty="0"/>
          </a:p>
          <a:p>
            <a:pPr lvl="1"/>
            <a:r>
              <a:rPr lang="en-US" altLang="zh-CN" sz="2200" dirty="0" smtClean="0"/>
              <a:t>0. books (main books and references)</a:t>
            </a:r>
          </a:p>
          <a:p>
            <a:pPr lvl="1"/>
            <a:r>
              <a:rPr lang="en-US" altLang="zh-CN" sz="2200" dirty="0" smtClean="0"/>
              <a:t>1. lectures</a:t>
            </a:r>
          </a:p>
          <a:p>
            <a:pPr lvl="1"/>
            <a:r>
              <a:rPr lang="en-US" altLang="zh-CN" sz="2200" dirty="0" smtClean="0"/>
              <a:t>2. labs (examples and practices) </a:t>
            </a:r>
            <a:endParaRPr lang="en-US" altLang="zh-CN" sz="2200" dirty="0"/>
          </a:p>
          <a:p>
            <a:pPr lvl="1"/>
            <a:r>
              <a:rPr lang="en-US" altLang="zh-CN" sz="2200" dirty="0" smtClean="0"/>
              <a:t>3. assignments</a:t>
            </a:r>
          </a:p>
          <a:p>
            <a:pPr lvl="1">
              <a:buNone/>
            </a:pPr>
            <a:r>
              <a:rPr lang="en-US" altLang="zh-CN" sz="2200" dirty="0" smtClean="0"/>
              <a:t>      </a:t>
            </a:r>
            <a:endParaRPr lang="en-US" altLang="zh-CN" sz="2200" dirty="0"/>
          </a:p>
        </p:txBody>
      </p:sp>
      <p:sp>
        <p:nvSpPr>
          <p:cNvPr id="266242" name="Rectangle 2"/>
          <p:cNvSpPr>
            <a:spLocks noGrp="1" noChangeArrowheads="1"/>
          </p:cNvSpPr>
          <p:nvPr>
            <p:ph type="title"/>
          </p:nvPr>
        </p:nvSpPr>
        <p:spPr/>
        <p:txBody>
          <a:bodyPr>
            <a:normAutofit/>
          </a:bodyPr>
          <a:lstStyle/>
          <a:p>
            <a:r>
              <a:rPr lang="en-US" altLang="zh-CN"/>
              <a:t>Courseware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idx="1"/>
          </p:nvPr>
        </p:nvSpPr>
        <p:spPr>
          <a:xfrm>
            <a:off x="571472" y="1500174"/>
            <a:ext cx="8135938" cy="4824413"/>
          </a:xfrm>
        </p:spPr>
        <p:txBody>
          <a:bodyPr>
            <a:normAutofit lnSpcReduction="10000"/>
          </a:bodyPr>
          <a:lstStyle/>
          <a:p>
            <a:r>
              <a:rPr lang="en-US" altLang="zh-CN" sz="2700" dirty="0" smtClean="0"/>
              <a:t>Project Assignment</a:t>
            </a:r>
            <a:endParaRPr lang="en-US" altLang="zh-CN" sz="2700" dirty="0"/>
          </a:p>
          <a:p>
            <a:pPr lvl="1"/>
            <a:r>
              <a:rPr lang="en-US" altLang="zh-CN" sz="2200" dirty="0" smtClean="0"/>
              <a:t>You should work in group and propose your project as required.</a:t>
            </a:r>
            <a:endParaRPr lang="en-US" altLang="zh-CN" sz="2200" dirty="0"/>
          </a:p>
          <a:p>
            <a:pPr lvl="1"/>
            <a:r>
              <a:rPr lang="en-US" altLang="zh-CN" sz="2200" dirty="0" smtClean="0"/>
              <a:t>One group with </a:t>
            </a:r>
            <a:r>
              <a:rPr lang="en-US" altLang="zh-CN" sz="2200" dirty="0"/>
              <a:t>no more than 4 students</a:t>
            </a:r>
            <a:r>
              <a:rPr lang="en-US" altLang="zh-CN" sz="2200" dirty="0" smtClean="0"/>
              <a:t>.</a:t>
            </a:r>
          </a:p>
          <a:p>
            <a:pPr lvl="1"/>
            <a:r>
              <a:rPr lang="en-US" altLang="zh-CN" sz="2200" dirty="0" smtClean="0"/>
              <a:t>The submission should include :</a:t>
            </a:r>
          </a:p>
          <a:p>
            <a:pPr lvl="2"/>
            <a:r>
              <a:rPr lang="en-US" altLang="zh-CN" sz="2000" dirty="0" smtClean="0"/>
              <a:t>    Requirements model</a:t>
            </a:r>
          </a:p>
          <a:p>
            <a:pPr lvl="2"/>
            <a:r>
              <a:rPr lang="en-US" altLang="zh-CN" sz="2000" dirty="0"/>
              <a:t> </a:t>
            </a:r>
            <a:r>
              <a:rPr lang="en-US" altLang="zh-CN" sz="2000" dirty="0" smtClean="0"/>
              <a:t>   Analysis model</a:t>
            </a:r>
          </a:p>
          <a:p>
            <a:pPr lvl="2"/>
            <a:r>
              <a:rPr lang="en-US" altLang="zh-CN" sz="2000" dirty="0"/>
              <a:t> </a:t>
            </a:r>
            <a:r>
              <a:rPr lang="en-US" altLang="zh-CN" sz="2000" dirty="0" smtClean="0"/>
              <a:t>   Design model</a:t>
            </a:r>
          </a:p>
          <a:p>
            <a:pPr lvl="2"/>
            <a:r>
              <a:rPr lang="en-US" altLang="zh-CN" sz="2000" dirty="0"/>
              <a:t> </a:t>
            </a:r>
            <a:r>
              <a:rPr lang="en-US" altLang="zh-CN" sz="2000" dirty="0" smtClean="0"/>
              <a:t>   Final Software Architecture Document</a:t>
            </a:r>
            <a:endParaRPr lang="en-US" altLang="zh-CN" sz="2000" dirty="0"/>
          </a:p>
          <a:p>
            <a:r>
              <a:rPr lang="en-US" altLang="zh-CN" sz="2600" dirty="0" smtClean="0"/>
              <a:t>Final grade</a:t>
            </a:r>
          </a:p>
          <a:p>
            <a:pPr lvl="1"/>
            <a:r>
              <a:rPr lang="en-US" altLang="zh-CN" sz="2200" dirty="0" smtClean="0"/>
              <a:t>70</a:t>
            </a:r>
            <a:r>
              <a:rPr lang="en-US" altLang="zh-CN" sz="2200" dirty="0"/>
              <a:t>%: the score of the </a:t>
            </a:r>
            <a:r>
              <a:rPr lang="en-US" altLang="zh-CN" sz="2200" dirty="0" smtClean="0"/>
              <a:t>project, including submission and </a:t>
            </a:r>
            <a:r>
              <a:rPr lang="en-US" sz="2200" dirty="0" smtClean="0"/>
              <a:t>presentation</a:t>
            </a:r>
            <a:endParaRPr lang="en-US" altLang="zh-CN" sz="2200" dirty="0"/>
          </a:p>
          <a:p>
            <a:pPr lvl="1"/>
            <a:r>
              <a:rPr lang="en-US" altLang="zh-CN" sz="2200" dirty="0" smtClean="0"/>
              <a:t>30</a:t>
            </a:r>
            <a:r>
              <a:rPr lang="en-US" altLang="zh-CN" sz="2200" dirty="0"/>
              <a:t>%: attendance, class </a:t>
            </a:r>
            <a:r>
              <a:rPr lang="en-US" altLang="zh-CN" sz="2200" dirty="0" smtClean="0"/>
              <a:t>performance, exercise</a:t>
            </a:r>
            <a:endParaRPr lang="en-US" altLang="zh-CN" sz="2200" dirty="0"/>
          </a:p>
          <a:p>
            <a:pPr lvl="1"/>
            <a:r>
              <a:rPr lang="en-US" altLang="zh-CN" sz="2200" dirty="0"/>
              <a:t>no final examination  </a:t>
            </a:r>
          </a:p>
        </p:txBody>
      </p:sp>
      <p:sp>
        <p:nvSpPr>
          <p:cNvPr id="268290" name="Rectangle 2"/>
          <p:cNvSpPr>
            <a:spLocks noGrp="1" noChangeArrowheads="1"/>
          </p:cNvSpPr>
          <p:nvPr>
            <p:ph type="title"/>
          </p:nvPr>
        </p:nvSpPr>
        <p:spPr/>
        <p:txBody>
          <a:bodyPr>
            <a:normAutofit/>
          </a:bodyPr>
          <a:lstStyle/>
          <a:p>
            <a:r>
              <a:rPr lang="en-US" altLang="zh-CN" dirty="0"/>
              <a:t>Assessment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525963"/>
          </a:xfrm>
        </p:spPr>
        <p:txBody>
          <a:bodyPr>
            <a:normAutofit/>
          </a:bodyPr>
          <a:lstStyle/>
          <a:p>
            <a:r>
              <a:rPr lang="en-US" altLang="zh-CN" dirty="0" smtClean="0"/>
              <a:t>Monday   </a:t>
            </a:r>
            <a:r>
              <a:rPr lang="en-US" altLang="zh-CN" dirty="0" smtClean="0"/>
              <a:t>2:00PM~3.00PM</a:t>
            </a:r>
          </a:p>
          <a:p>
            <a:r>
              <a:rPr lang="en-US" altLang="zh-CN" dirty="0" smtClean="0"/>
              <a:t>Room 412</a:t>
            </a:r>
          </a:p>
          <a:p>
            <a:endParaRPr lang="en-US" altLang="zh-CN" dirty="0"/>
          </a:p>
          <a:p>
            <a:pPr marL="109728" indent="0">
              <a:spcBef>
                <a:spcPct val="0"/>
              </a:spcBef>
              <a:buNone/>
            </a:pPr>
            <a:r>
              <a:rPr lang="en-US" altLang="zh-CN" sz="4100" b="1" dirty="0">
                <a:solidFill>
                  <a:schemeClr val="tx2"/>
                </a:solidFill>
                <a:effectLst>
                  <a:outerShdw blurRad="31750" dist="25400" dir="5400000" algn="tl" rotWithShape="0">
                    <a:srgbClr val="000000">
                      <a:alpha val="25000"/>
                    </a:srgbClr>
                  </a:outerShdw>
                </a:effectLst>
                <a:latin typeface="+mj-lt"/>
                <a:ea typeface="+mj-ea"/>
                <a:cs typeface="+mj-cs"/>
              </a:rPr>
              <a:t>Teaching </a:t>
            </a:r>
            <a:r>
              <a:rPr lang="en-US" altLang="zh-CN" sz="4100" b="1" dirty="0" smtClean="0">
                <a:solidFill>
                  <a:schemeClr val="tx2"/>
                </a:solidFill>
                <a:effectLst>
                  <a:outerShdw blurRad="31750" dist="25400" dir="5400000" algn="tl" rotWithShape="0">
                    <a:srgbClr val="000000">
                      <a:alpha val="25000"/>
                    </a:srgbClr>
                  </a:outerShdw>
                </a:effectLst>
                <a:latin typeface="+mj-lt"/>
                <a:ea typeface="+mj-ea"/>
                <a:cs typeface="+mj-cs"/>
              </a:rPr>
              <a:t>Assistant</a:t>
            </a:r>
          </a:p>
          <a:p>
            <a:r>
              <a:rPr lang="zh-CN" altLang="en-US" dirty="0"/>
              <a:t>高俊豪  </a:t>
            </a:r>
            <a:r>
              <a:rPr lang="en-US" altLang="zh-CN" dirty="0">
                <a:hlinkClick r:id="rId2"/>
              </a:rPr>
              <a:t>121187703@qq.com</a:t>
            </a:r>
            <a:endParaRPr lang="en-US" altLang="zh-CN" dirty="0"/>
          </a:p>
          <a:p>
            <a:r>
              <a:rPr lang="zh-CN" altLang="en-US" dirty="0" smtClean="0"/>
              <a:t>张熠   </a:t>
            </a:r>
            <a:r>
              <a:rPr lang="en-US" altLang="zh-CN" dirty="0">
                <a:hlinkClick r:id="rId3"/>
              </a:rPr>
              <a:t>zx446475708@163.com</a:t>
            </a:r>
            <a:endParaRPr lang="en-US" altLang="zh-CN" dirty="0"/>
          </a:p>
          <a:p>
            <a:pPr marL="109728" indent="0">
              <a:spcBef>
                <a:spcPct val="0"/>
              </a:spcBef>
              <a:buNone/>
            </a:pPr>
            <a:endParaRPr lang="en-US" altLang="zh-CN" sz="4100" b="1" dirty="0" smtClean="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3" name="标题 2"/>
          <p:cNvSpPr>
            <a:spLocks noGrp="1"/>
          </p:cNvSpPr>
          <p:nvPr>
            <p:ph type="title"/>
          </p:nvPr>
        </p:nvSpPr>
        <p:spPr>
          <a:xfrm>
            <a:off x="539552" y="332656"/>
            <a:ext cx="8229600" cy="1143000"/>
          </a:xfrm>
        </p:spPr>
        <p:txBody>
          <a:bodyPr/>
          <a:lstStyle/>
          <a:p>
            <a:r>
              <a:rPr lang="en-US" altLang="zh-CN" dirty="0" smtClean="0"/>
              <a:t>Office Hour</a:t>
            </a:r>
            <a:endParaRPr lang="zh-CN" altLang="en-US" dirty="0"/>
          </a:p>
        </p:txBody>
      </p:sp>
    </p:spTree>
    <p:extLst>
      <p:ext uri="{BB962C8B-B14F-4D97-AF65-F5344CB8AC3E}">
        <p14:creationId xmlns:p14="http://schemas.microsoft.com/office/powerpoint/2010/main" val="11694147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idx="1"/>
          </p:nvPr>
        </p:nvSpPr>
        <p:spPr/>
        <p:txBody>
          <a:bodyPr>
            <a:normAutofit/>
          </a:bodyPr>
          <a:lstStyle/>
          <a:p>
            <a:pPr>
              <a:lnSpc>
                <a:spcPct val="90000"/>
              </a:lnSpc>
            </a:pPr>
            <a:r>
              <a:rPr lang="en-US" altLang="zh-CN" sz="3200" dirty="0"/>
              <a:t>You can find </a:t>
            </a:r>
            <a:r>
              <a:rPr lang="en-US" altLang="zh-CN" sz="3200" i="1" dirty="0"/>
              <a:t>the </a:t>
            </a:r>
            <a:r>
              <a:rPr lang="en-US" altLang="zh-CN" sz="3200" i="1" dirty="0" err="1" smtClean="0"/>
              <a:t>IBM_Essentials</a:t>
            </a:r>
            <a:r>
              <a:rPr lang="en-US" altLang="zh-CN" sz="3200" i="1" dirty="0" smtClean="0"/>
              <a:t> of Visual Modeling with UML 2.0</a:t>
            </a:r>
            <a:r>
              <a:rPr lang="en-US" altLang="zh-CN" sz="3200" dirty="0" smtClean="0"/>
              <a:t> under directory </a:t>
            </a:r>
            <a:r>
              <a:rPr lang="en-US" altLang="zh-CN" sz="3200" i="1" dirty="0" smtClean="0">
                <a:solidFill>
                  <a:schemeClr val="accent3"/>
                </a:solidFill>
              </a:rPr>
              <a:t>%courseware directory%/ books/ primary</a:t>
            </a:r>
            <a:endParaRPr lang="en-US" altLang="zh-CN" sz="3200" i="1" dirty="0">
              <a:solidFill>
                <a:schemeClr val="accent3"/>
              </a:solidFill>
            </a:endParaRPr>
          </a:p>
          <a:p>
            <a:pPr lvl="1">
              <a:lnSpc>
                <a:spcPct val="90000"/>
              </a:lnSpc>
            </a:pPr>
            <a:r>
              <a:rPr lang="en-US" altLang="zh-CN" dirty="0"/>
              <a:t>You can begin your study by reading the following files:</a:t>
            </a:r>
          </a:p>
          <a:p>
            <a:pPr lvl="2">
              <a:lnSpc>
                <a:spcPct val="90000"/>
              </a:lnSpc>
              <a:buFont typeface="Wingdings" pitchFamily="2" charset="2"/>
              <a:buNone/>
            </a:pPr>
            <a:r>
              <a:rPr lang="en-US" altLang="zh-CN" dirty="0"/>
              <a:t> 04_dev275_s00.pdf, </a:t>
            </a:r>
          </a:p>
          <a:p>
            <a:pPr lvl="2">
              <a:lnSpc>
                <a:spcPct val="90000"/>
              </a:lnSpc>
              <a:buFont typeface="Wingdings" pitchFamily="2" charset="2"/>
              <a:buNone/>
            </a:pPr>
            <a:r>
              <a:rPr lang="en-US" altLang="zh-CN" dirty="0"/>
              <a:t> </a:t>
            </a:r>
            <a:r>
              <a:rPr lang="en-US" altLang="zh-CN" dirty="0" smtClean="0"/>
              <a:t>05_dev275_s01.pdf</a:t>
            </a:r>
            <a:r>
              <a:rPr lang="en-US" altLang="zh-CN" dirty="0"/>
              <a:t>,</a:t>
            </a:r>
          </a:p>
          <a:p>
            <a:pPr lvl="2">
              <a:lnSpc>
                <a:spcPct val="90000"/>
              </a:lnSpc>
              <a:buFont typeface="Wingdings" pitchFamily="2" charset="2"/>
              <a:buNone/>
            </a:pPr>
            <a:r>
              <a:rPr lang="en-US" altLang="zh-CN" dirty="0"/>
              <a:t> </a:t>
            </a:r>
            <a:r>
              <a:rPr lang="en-US" altLang="zh-CN" dirty="0" smtClean="0"/>
              <a:t>06_dev275_s02.pdf</a:t>
            </a:r>
          </a:p>
          <a:p>
            <a:pPr lvl="2">
              <a:lnSpc>
                <a:spcPct val="90000"/>
              </a:lnSpc>
              <a:buFont typeface="Wingdings" pitchFamily="2" charset="2"/>
              <a:buNone/>
            </a:pPr>
            <a:endParaRPr lang="en-US" altLang="zh-CN" dirty="0"/>
          </a:p>
        </p:txBody>
      </p:sp>
      <p:sp>
        <p:nvSpPr>
          <p:cNvPr id="274434" name="Rectangle 2"/>
          <p:cNvSpPr>
            <a:spLocks noGrp="1" noChangeArrowheads="1"/>
          </p:cNvSpPr>
          <p:nvPr>
            <p:ph type="title"/>
          </p:nvPr>
        </p:nvSpPr>
        <p:spPr/>
        <p:txBody>
          <a:bodyPr>
            <a:normAutofit/>
          </a:bodyPr>
          <a:lstStyle/>
          <a:p>
            <a:r>
              <a:rPr lang="en-US" altLang="zh-CN"/>
              <a:t>Where to begin?..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2"/>
              <p14:cNvContentPartPr>
                <a14:cpLocks xmlns:a14="http://schemas.microsoft.com/office/drawing/2010/main" noRot="1" noChangeAspect="1" noEditPoints="1" noChangeArrowheads="1" noChangeShapeType="1"/>
              </p14:cNvContentPartPr>
              <p14:nvPr/>
            </p14:nvContentPartPr>
            <p14:xfrm>
              <a:off x="1836738" y="2460625"/>
              <a:ext cx="5040312" cy="1328738"/>
            </p14:xfrm>
          </p:contentPart>
        </mc:Choice>
        <mc:Fallback xmlns="">
          <p:pic>
            <p:nvPicPr>
              <p:cNvPr id="5" name="Ink 2"/>
              <p:cNvPicPr>
                <a:picLocks noRot="1" noChangeAspect="1" noEditPoints="1" noChangeArrowheads="1" noChangeShapeType="1"/>
              </p:cNvPicPr>
              <p:nvPr/>
            </p:nvPicPr>
            <p:blipFill>
              <a:blip r:embed="rId3"/>
              <a:stretch>
                <a:fillRect/>
              </a:stretch>
            </p:blipFill>
            <p:spPr>
              <a:xfrm>
                <a:off x="1792458" y="2416346"/>
                <a:ext cx="5128871" cy="141729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3"/>
              <p14:cNvContentPartPr>
                <a14:cpLocks xmlns:a14="http://schemas.microsoft.com/office/drawing/2010/main" noRot="1" noChangeAspect="1" noEditPoints="1" noChangeArrowheads="1" noChangeShapeType="1"/>
              </p14:cNvContentPartPr>
              <p14:nvPr/>
            </p14:nvContentPartPr>
            <p14:xfrm>
              <a:off x="7105650" y="1962150"/>
              <a:ext cx="850900" cy="1693863"/>
            </p14:xfrm>
          </p:contentPart>
        </mc:Choice>
        <mc:Fallback xmlns="">
          <p:pic>
            <p:nvPicPr>
              <p:cNvPr id="6" name="Ink 3"/>
              <p:cNvPicPr>
                <a:picLocks noRot="1" noChangeAspect="1" noEditPoints="1" noChangeArrowheads="1" noChangeShapeType="1"/>
              </p:cNvPicPr>
              <p:nvPr/>
            </p:nvPicPr>
            <p:blipFill>
              <a:blip r:embed="rId5"/>
              <a:stretch>
                <a:fillRect/>
              </a:stretch>
            </p:blipFill>
            <p:spPr>
              <a:xfrm>
                <a:off x="7061377" y="1917878"/>
                <a:ext cx="939445" cy="1782407"/>
              </a:xfrm>
              <a:prstGeom prst="rect">
                <a:avLst/>
              </a:prstGeom>
            </p:spPr>
          </p:pic>
        </mc:Fallback>
      </mc:AlternateContent>
    </p:spTree>
    <p:extLst>
      <p:ext uri="{BB962C8B-B14F-4D97-AF65-F5344CB8AC3E}">
        <p14:creationId xmlns:p14="http://schemas.microsoft.com/office/powerpoint/2010/main" val="3371615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r>
              <a:rPr lang="en-US" dirty="0"/>
              <a:t>Analysis is a broad term.  In Software development, we are primarily concerned with two forms of analysis.</a:t>
            </a:r>
          </a:p>
          <a:p>
            <a:pPr lvl="1"/>
            <a:r>
              <a:rPr lang="en-US" dirty="0"/>
              <a:t>Requirements Analysis is discovering the requirements that a system must meet in order to be successful.</a:t>
            </a:r>
          </a:p>
          <a:p>
            <a:pPr lvl="1"/>
            <a:r>
              <a:rPr lang="en-US" dirty="0"/>
              <a:t>Object Analysis is investigating the object in a domain to discover information important to meet the requirements.</a:t>
            </a:r>
          </a:p>
        </p:txBody>
      </p:sp>
      <p:sp>
        <p:nvSpPr>
          <p:cNvPr id="16386" name="Rectangle 2"/>
          <p:cNvSpPr>
            <a:spLocks noGrp="1" noChangeArrowheads="1"/>
          </p:cNvSpPr>
          <p:nvPr>
            <p:ph type="title"/>
          </p:nvPr>
        </p:nvSpPr>
        <p:spPr/>
        <p:txBody>
          <a:bodyPr/>
          <a:lstStyle/>
          <a:p>
            <a:r>
              <a:rPr lang="en-US" dirty="0"/>
              <a:t>Analysis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en-US" dirty="0"/>
              <a:t>Design emphasizes a conceptual solution that fulfills the requirements.  A design is not an implementation, although a good design can be implemented when it is complete.</a:t>
            </a:r>
          </a:p>
          <a:p>
            <a:r>
              <a:rPr lang="en-US" dirty="0"/>
              <a:t>There are subsets of design, including architectural design</a:t>
            </a:r>
            <a:r>
              <a:rPr lang="en-US" dirty="0" smtClean="0"/>
              <a:t>, subsystem design, </a:t>
            </a:r>
            <a:r>
              <a:rPr lang="en-US" dirty="0"/>
              <a:t>object design, and database design.</a:t>
            </a:r>
          </a:p>
        </p:txBody>
      </p:sp>
      <p:sp>
        <p:nvSpPr>
          <p:cNvPr id="18434" name="Rectangle 2"/>
          <p:cNvSpPr>
            <a:spLocks noGrp="1" noChangeArrowheads="1"/>
          </p:cNvSpPr>
          <p:nvPr>
            <p:ph type="title"/>
          </p:nvPr>
        </p:nvSpPr>
        <p:spPr/>
        <p:txBody>
          <a:bodyPr/>
          <a:lstStyle/>
          <a:p>
            <a:r>
              <a:rPr lang="en-US"/>
              <a:t>Design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96752"/>
            <a:ext cx="8136904" cy="5158808"/>
          </a:xfrm>
        </p:spPr>
        <p:txBody>
          <a:bodyPr>
            <a:normAutofit lnSpcReduction="10000"/>
          </a:bodyPr>
          <a:lstStyle/>
          <a:p>
            <a:pPr>
              <a:buNone/>
            </a:pPr>
            <a:r>
              <a:rPr lang="en-US" dirty="0" smtClean="0"/>
              <a:t>To construct a system that:</a:t>
            </a:r>
          </a:p>
          <a:p>
            <a:r>
              <a:rPr lang="en-US" dirty="0" smtClean="0"/>
              <a:t>Satisfies a given (perhaps informal) </a:t>
            </a:r>
            <a:r>
              <a:rPr lang="en-US" dirty="0" smtClean="0">
                <a:solidFill>
                  <a:schemeClr val="accent3"/>
                </a:solidFill>
              </a:rPr>
              <a:t>functional specification</a:t>
            </a:r>
          </a:p>
          <a:p>
            <a:r>
              <a:rPr lang="en-US" dirty="0" smtClean="0"/>
              <a:t>Conforms to limitations of the</a:t>
            </a:r>
            <a:r>
              <a:rPr lang="en-US" dirty="0" smtClean="0">
                <a:solidFill>
                  <a:schemeClr val="accent3"/>
                </a:solidFill>
              </a:rPr>
              <a:t> target medium</a:t>
            </a:r>
          </a:p>
          <a:p>
            <a:r>
              <a:rPr lang="en-US" dirty="0" smtClean="0"/>
              <a:t>Meets implicit or explicit requirements on </a:t>
            </a:r>
            <a:r>
              <a:rPr lang="en-US" dirty="0" smtClean="0">
                <a:solidFill>
                  <a:schemeClr val="accent3"/>
                </a:solidFill>
              </a:rPr>
              <a:t>performance and resource usage</a:t>
            </a:r>
          </a:p>
          <a:p>
            <a:r>
              <a:rPr lang="en-US" dirty="0" smtClean="0"/>
              <a:t>Satisfies implicit or explicit </a:t>
            </a:r>
            <a:r>
              <a:rPr lang="en-US" dirty="0" smtClean="0">
                <a:solidFill>
                  <a:schemeClr val="accent3"/>
                </a:solidFill>
              </a:rPr>
              <a:t>design criteria </a:t>
            </a:r>
            <a:r>
              <a:rPr lang="en-US" dirty="0" smtClean="0"/>
              <a:t>on the form of the artifact</a:t>
            </a:r>
          </a:p>
          <a:p>
            <a:r>
              <a:rPr lang="en-US" dirty="0" smtClean="0"/>
              <a:t>Satisfies </a:t>
            </a:r>
            <a:r>
              <a:rPr lang="en-US" dirty="0" smtClean="0">
                <a:solidFill>
                  <a:schemeClr val="accent3"/>
                </a:solidFill>
              </a:rPr>
              <a:t>restrictions on the design process </a:t>
            </a:r>
            <a:r>
              <a:rPr lang="en-US" dirty="0" smtClean="0"/>
              <a:t>itself, such as its length or cost, or the tools available for doing the design </a:t>
            </a:r>
            <a:endParaRPr lang="en-US" dirty="0"/>
          </a:p>
        </p:txBody>
      </p:sp>
      <p:sp>
        <p:nvSpPr>
          <p:cNvPr id="2" name="Title 1"/>
          <p:cNvSpPr>
            <a:spLocks noGrp="1"/>
          </p:cNvSpPr>
          <p:nvPr>
            <p:ph type="title"/>
          </p:nvPr>
        </p:nvSpPr>
        <p:spPr/>
        <p:txBody>
          <a:bodyPr/>
          <a:lstStyle/>
          <a:p>
            <a:r>
              <a:rPr lang="en-US" dirty="0" smtClean="0"/>
              <a:t>The Purpose of Design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en-US" sz="4400" b="1" dirty="0">
                <a:solidFill>
                  <a:srgbClr val="FF0000"/>
                </a:solidFill>
              </a:rPr>
              <a:t>Analysis</a:t>
            </a:r>
          </a:p>
          <a:p>
            <a:pPr lvl="1"/>
            <a:r>
              <a:rPr lang="en-US" sz="4000" b="1" i="1" dirty="0"/>
              <a:t>do the right thing</a:t>
            </a:r>
          </a:p>
          <a:p>
            <a:r>
              <a:rPr lang="en-US" sz="4400" b="1" dirty="0">
                <a:solidFill>
                  <a:srgbClr val="FF0000"/>
                </a:solidFill>
              </a:rPr>
              <a:t>Design</a:t>
            </a:r>
          </a:p>
          <a:p>
            <a:pPr lvl="1"/>
            <a:r>
              <a:rPr lang="en-US" sz="4000" b="1" i="1" dirty="0" smtClean="0"/>
              <a:t>do </a:t>
            </a:r>
            <a:r>
              <a:rPr lang="en-US" sz="4000" b="1" i="1" dirty="0"/>
              <a:t>the thing </a:t>
            </a:r>
            <a:r>
              <a:rPr lang="en-US" sz="4000" b="1" i="1" dirty="0" smtClean="0"/>
              <a:t>right</a:t>
            </a:r>
          </a:p>
          <a:p>
            <a:pPr lvl="1">
              <a:buNone/>
            </a:pPr>
            <a:endParaRPr lang="en-US" sz="4000" b="1" i="1" dirty="0" smtClean="0"/>
          </a:p>
        </p:txBody>
      </p:sp>
      <p:sp>
        <p:nvSpPr>
          <p:cNvPr id="19458" name="Rectangle 2"/>
          <p:cNvSpPr>
            <a:spLocks noGrp="1" noChangeArrowheads="1"/>
          </p:cNvSpPr>
          <p:nvPr>
            <p:ph type="title"/>
          </p:nvPr>
        </p:nvSpPr>
        <p:spPr/>
        <p:txBody>
          <a:bodyPr/>
          <a:lstStyle/>
          <a:p>
            <a:r>
              <a:rPr lang="en-US"/>
              <a:t>Analysis and Design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7992888" cy="5014792"/>
          </a:xfrm>
        </p:spPr>
        <p:txBody>
          <a:bodyPr>
            <a:normAutofit fontScale="92500" lnSpcReduction="20000"/>
          </a:bodyPr>
          <a:lstStyle/>
          <a:p>
            <a:pPr algn="just"/>
            <a:r>
              <a:rPr lang="en-US" dirty="0" smtClean="0"/>
              <a:t>Object-oriented </a:t>
            </a:r>
            <a:r>
              <a:rPr lang="en-US" dirty="0"/>
              <a:t>analysis and design is the method that leads us to an object oriented decomposition. </a:t>
            </a:r>
          </a:p>
          <a:p>
            <a:pPr algn="just">
              <a:buNone/>
            </a:pPr>
            <a:endParaRPr lang="en-US" dirty="0" smtClean="0"/>
          </a:p>
          <a:p>
            <a:pPr algn="just"/>
            <a:r>
              <a:rPr lang="en-US" b="1" dirty="0" smtClean="0">
                <a:solidFill>
                  <a:srgbClr val="FF0000"/>
                </a:solidFill>
              </a:rPr>
              <a:t>Object-oriented analysis </a:t>
            </a:r>
            <a:r>
              <a:rPr lang="en-US" dirty="0" smtClean="0"/>
              <a:t>is a method of analysis that examines requirements from the perspective of the classes and objects found in the vocabulary of the problem domain.</a:t>
            </a:r>
          </a:p>
          <a:p>
            <a:pPr algn="just">
              <a:buNone/>
            </a:pPr>
            <a:endParaRPr lang="en-US" dirty="0" smtClean="0"/>
          </a:p>
          <a:p>
            <a:pPr algn="just"/>
            <a:r>
              <a:rPr lang="en-US" b="1" dirty="0" smtClean="0">
                <a:solidFill>
                  <a:srgbClr val="FF0000"/>
                </a:solidFill>
              </a:rPr>
              <a:t>Object-oriented design </a:t>
            </a:r>
            <a:r>
              <a:rPr lang="en-US" dirty="0" smtClean="0"/>
              <a:t>is a method of design encompassing the process of object oriented decomposition and a notation for depicting both logical and physical as well as static and dynamic models of the system under design.</a:t>
            </a:r>
          </a:p>
          <a:p>
            <a:pPr algn="just">
              <a:buNone/>
            </a:pPr>
            <a:endParaRPr lang="en-US" dirty="0" smtClean="0"/>
          </a:p>
        </p:txBody>
      </p:sp>
      <p:sp>
        <p:nvSpPr>
          <p:cNvPr id="2" name="Title 1"/>
          <p:cNvSpPr>
            <a:spLocks noGrp="1"/>
          </p:cNvSpPr>
          <p:nvPr>
            <p:ph type="title"/>
          </p:nvPr>
        </p:nvSpPr>
        <p:spPr/>
        <p:txBody>
          <a:bodyPr/>
          <a:lstStyle/>
          <a:p>
            <a:r>
              <a:rPr lang="en-US" dirty="0" smtClean="0"/>
              <a:t>OOAD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smtClean="0"/>
              <a:t>Basic Principles of OO</a:t>
            </a:r>
            <a:endParaRPr lang="en-US" dirty="0"/>
          </a:p>
        </p:txBody>
      </p:sp>
      <p:grpSp>
        <p:nvGrpSpPr>
          <p:cNvPr id="3" name="Group 9"/>
          <p:cNvGrpSpPr>
            <a:grpSpLocks/>
          </p:cNvGrpSpPr>
          <p:nvPr/>
        </p:nvGrpSpPr>
        <p:grpSpPr bwMode="auto">
          <a:xfrm>
            <a:off x="1444625" y="2876550"/>
            <a:ext cx="1552575" cy="2949575"/>
            <a:chOff x="814" y="1788"/>
            <a:chExt cx="978" cy="1858"/>
          </a:xfrm>
        </p:grpSpPr>
        <p:sp>
          <p:nvSpPr>
            <p:cNvPr id="5" name="Rectangle 10"/>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p:spPr>
          <p:txBody>
            <a:bodyPr wrap="none" lIns="107950" tIns="53975" rIns="107950" bIns="53975" anchor="ctr"/>
            <a:lstStyle/>
            <a:p>
              <a:endParaRPr lang="en-US"/>
            </a:p>
          </p:txBody>
        </p:sp>
        <p:sp>
          <p:nvSpPr>
            <p:cNvPr id="6" name="Freeform 11"/>
            <p:cNvSpPr>
              <a:spLocks/>
            </p:cNvSpPr>
            <p:nvPr/>
          </p:nvSpPr>
          <p:spPr bwMode="auto">
            <a:xfrm>
              <a:off x="1678" y="1789"/>
              <a:ext cx="114" cy="1856"/>
            </a:xfrm>
            <a:custGeom>
              <a:avLst/>
              <a:gdLst/>
              <a:ahLst/>
              <a:cxnLst>
                <a:cxn ang="0">
                  <a:pos x="54" y="0"/>
                </a:cxn>
                <a:cxn ang="0">
                  <a:pos x="1" y="135"/>
                </a:cxn>
                <a:cxn ang="0">
                  <a:pos x="0" y="1863"/>
                </a:cxn>
                <a:cxn ang="0">
                  <a:pos x="54" y="1710"/>
                </a:cxn>
                <a:cxn ang="0">
                  <a:pos x="54" y="0"/>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p:spPr>
          <p:txBody>
            <a:bodyPr lIns="107950" tIns="53975" rIns="107950" bIns="53975"/>
            <a:lstStyle/>
            <a:p>
              <a:endParaRPr lang="en-US"/>
            </a:p>
          </p:txBody>
        </p:sp>
        <p:sp>
          <p:nvSpPr>
            <p:cNvPr id="7" name="Freeform 12"/>
            <p:cNvSpPr>
              <a:spLocks/>
            </p:cNvSpPr>
            <p:nvPr/>
          </p:nvSpPr>
          <p:spPr bwMode="auto">
            <a:xfrm>
              <a:off x="814" y="1788"/>
              <a:ext cx="978" cy="132"/>
            </a:xfrm>
            <a:custGeom>
              <a:avLst/>
              <a:gdLst/>
              <a:ahLst/>
              <a:cxnLst>
                <a:cxn ang="0">
                  <a:pos x="0" y="131"/>
                </a:cxn>
                <a:cxn ang="0">
                  <a:pos x="186" y="2"/>
                </a:cxn>
                <a:cxn ang="0">
                  <a:pos x="977" y="0"/>
                </a:cxn>
                <a:cxn ang="0">
                  <a:pos x="864" y="132"/>
                </a:cxn>
                <a:cxn ang="0">
                  <a:pos x="0" y="131"/>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p:spPr>
          <p:txBody>
            <a:bodyPr lIns="107950" tIns="53975" rIns="107950" bIns="53975"/>
            <a:lstStyle/>
            <a:p>
              <a:endParaRPr lang="en-US"/>
            </a:p>
          </p:txBody>
        </p:sp>
      </p:grpSp>
      <p:sp>
        <p:nvSpPr>
          <p:cNvPr id="8" name="Text Box 13"/>
          <p:cNvSpPr txBox="1">
            <a:spLocks noChangeArrowheads="1"/>
          </p:cNvSpPr>
          <p:nvPr/>
        </p:nvSpPr>
        <p:spPr bwMode="auto">
          <a:xfrm rot="16200000">
            <a:off x="1207294" y="4198144"/>
            <a:ext cx="180975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dirty="0">
                <a:latin typeface="Arial Narrow" pitchFamily="34" charset="0"/>
              </a:rPr>
              <a:t>Abstraction</a:t>
            </a:r>
            <a:endParaRPr lang="en-US" sz="2800" b="1" dirty="0">
              <a:latin typeface="Arial Narrow" pitchFamily="34" charset="0"/>
            </a:endParaRPr>
          </a:p>
        </p:txBody>
      </p:sp>
      <p:grpSp>
        <p:nvGrpSpPr>
          <p:cNvPr id="4" name="Group 14"/>
          <p:cNvGrpSpPr>
            <a:grpSpLocks/>
          </p:cNvGrpSpPr>
          <p:nvPr/>
        </p:nvGrpSpPr>
        <p:grpSpPr bwMode="auto">
          <a:xfrm>
            <a:off x="6383338" y="2876550"/>
            <a:ext cx="1554162" cy="2949575"/>
            <a:chOff x="3925" y="1788"/>
            <a:chExt cx="979" cy="1858"/>
          </a:xfrm>
        </p:grpSpPr>
        <p:sp>
          <p:nvSpPr>
            <p:cNvPr id="10" name="Rectangle 15"/>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p:spPr>
          <p:txBody>
            <a:bodyPr wrap="none" lIns="107950" tIns="53975" rIns="107950" bIns="53975" anchor="ctr"/>
            <a:lstStyle/>
            <a:p>
              <a:endParaRPr lang="en-US"/>
            </a:p>
          </p:txBody>
        </p:sp>
        <p:sp>
          <p:nvSpPr>
            <p:cNvPr id="11" name="Freeform 16"/>
            <p:cNvSpPr>
              <a:spLocks/>
            </p:cNvSpPr>
            <p:nvPr/>
          </p:nvSpPr>
          <p:spPr bwMode="auto">
            <a:xfrm flipH="1">
              <a:off x="3925" y="1788"/>
              <a:ext cx="979" cy="132"/>
            </a:xfrm>
            <a:custGeom>
              <a:avLst/>
              <a:gdLst/>
              <a:ahLst/>
              <a:cxnLst>
                <a:cxn ang="0">
                  <a:pos x="0" y="131"/>
                </a:cxn>
                <a:cxn ang="0">
                  <a:pos x="186" y="2"/>
                </a:cxn>
                <a:cxn ang="0">
                  <a:pos x="977" y="0"/>
                </a:cxn>
                <a:cxn ang="0">
                  <a:pos x="864" y="132"/>
                </a:cxn>
                <a:cxn ang="0">
                  <a:pos x="0" y="131"/>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p:spPr>
          <p:txBody>
            <a:bodyPr lIns="107950" tIns="53975" rIns="107950" bIns="53975"/>
            <a:lstStyle/>
            <a:p>
              <a:endParaRPr lang="en-US"/>
            </a:p>
          </p:txBody>
        </p:sp>
        <p:sp>
          <p:nvSpPr>
            <p:cNvPr id="12" name="Freeform 17"/>
            <p:cNvSpPr>
              <a:spLocks/>
            </p:cNvSpPr>
            <p:nvPr/>
          </p:nvSpPr>
          <p:spPr bwMode="auto">
            <a:xfrm flipH="1">
              <a:off x="3926" y="1788"/>
              <a:ext cx="114" cy="1857"/>
            </a:xfrm>
            <a:custGeom>
              <a:avLst/>
              <a:gdLst/>
              <a:ahLst/>
              <a:cxnLst>
                <a:cxn ang="0">
                  <a:pos x="54" y="0"/>
                </a:cxn>
                <a:cxn ang="0">
                  <a:pos x="1" y="135"/>
                </a:cxn>
                <a:cxn ang="0">
                  <a:pos x="0" y="1863"/>
                </a:cxn>
                <a:cxn ang="0">
                  <a:pos x="54" y="1710"/>
                </a:cxn>
                <a:cxn ang="0">
                  <a:pos x="54" y="0"/>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p:spPr>
          <p:txBody>
            <a:bodyPr lIns="107950" tIns="53975" rIns="107950" bIns="53975"/>
            <a:lstStyle/>
            <a:p>
              <a:endParaRPr lang="en-US"/>
            </a:p>
          </p:txBody>
        </p:sp>
      </p:grpSp>
      <p:sp>
        <p:nvSpPr>
          <p:cNvPr id="13" name="Text Box 18"/>
          <p:cNvSpPr txBox="1">
            <a:spLocks noChangeArrowheads="1"/>
          </p:cNvSpPr>
          <p:nvPr/>
        </p:nvSpPr>
        <p:spPr bwMode="auto">
          <a:xfrm rot="16200000">
            <a:off x="5874544" y="4187032"/>
            <a:ext cx="2733675" cy="534987"/>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dirty="0">
                <a:latin typeface="Arial Narrow" pitchFamily="34" charset="0"/>
              </a:rPr>
              <a:t>Hierarchy</a:t>
            </a:r>
          </a:p>
        </p:txBody>
      </p:sp>
      <p:grpSp>
        <p:nvGrpSpPr>
          <p:cNvPr id="9" name="Group 19"/>
          <p:cNvGrpSpPr>
            <a:grpSpLocks/>
          </p:cNvGrpSpPr>
          <p:nvPr/>
        </p:nvGrpSpPr>
        <p:grpSpPr bwMode="auto">
          <a:xfrm>
            <a:off x="1430338" y="1371600"/>
            <a:ext cx="6513512" cy="1330325"/>
            <a:chOff x="805" y="840"/>
            <a:chExt cx="4103" cy="838"/>
          </a:xfrm>
        </p:grpSpPr>
        <p:sp>
          <p:nvSpPr>
            <p:cNvPr id="15" name="Rectangle 20"/>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p:spPr>
          <p:txBody>
            <a:bodyPr wrap="none" lIns="107950" tIns="53975" rIns="107950" bIns="53975" anchor="ctr"/>
            <a:lstStyle/>
            <a:p>
              <a:endParaRPr lang="en-US"/>
            </a:p>
          </p:txBody>
        </p:sp>
        <p:sp>
          <p:nvSpPr>
            <p:cNvPr id="16" name="Freeform 21"/>
            <p:cNvSpPr>
              <a:spLocks/>
            </p:cNvSpPr>
            <p:nvPr/>
          </p:nvSpPr>
          <p:spPr bwMode="auto">
            <a:xfrm>
              <a:off x="805" y="840"/>
              <a:ext cx="4103" cy="72"/>
            </a:xfrm>
            <a:custGeom>
              <a:avLst/>
              <a:gdLst/>
              <a:ahLst/>
              <a:cxnLst>
                <a:cxn ang="0">
                  <a:pos x="4103" y="72"/>
                </a:cxn>
                <a:cxn ang="0">
                  <a:pos x="3922" y="0"/>
                </a:cxn>
                <a:cxn ang="0">
                  <a:pos x="205" y="0"/>
                </a:cxn>
                <a:cxn ang="0">
                  <a:pos x="0" y="70"/>
                </a:cxn>
                <a:cxn ang="0">
                  <a:pos x="4103" y="72"/>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p:spPr>
          <p:txBody>
            <a:bodyPr lIns="107950" tIns="53975" rIns="107950" bIns="53975"/>
            <a:lstStyle/>
            <a:p>
              <a:endParaRPr lang="en-US"/>
            </a:p>
          </p:txBody>
        </p:sp>
      </p:grpSp>
      <p:sp>
        <p:nvSpPr>
          <p:cNvPr id="17" name="Text Box 22"/>
          <p:cNvSpPr txBox="1">
            <a:spLocks noChangeArrowheads="1"/>
          </p:cNvSpPr>
          <p:nvPr/>
        </p:nvSpPr>
        <p:spPr bwMode="auto">
          <a:xfrm>
            <a:off x="1447800" y="1800225"/>
            <a:ext cx="6473825"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dirty="0">
                <a:latin typeface="Arial Narrow" pitchFamily="34" charset="0"/>
              </a:rPr>
              <a:t>Object Orientation</a:t>
            </a:r>
          </a:p>
        </p:txBody>
      </p:sp>
      <p:grpSp>
        <p:nvGrpSpPr>
          <p:cNvPr id="14" name="Group 23"/>
          <p:cNvGrpSpPr>
            <a:grpSpLocks/>
          </p:cNvGrpSpPr>
          <p:nvPr/>
        </p:nvGrpSpPr>
        <p:grpSpPr bwMode="auto">
          <a:xfrm>
            <a:off x="3167063" y="2882900"/>
            <a:ext cx="1438275" cy="2936875"/>
            <a:chOff x="1910" y="1792"/>
            <a:chExt cx="906" cy="1850"/>
          </a:xfrm>
        </p:grpSpPr>
        <p:sp>
          <p:nvSpPr>
            <p:cNvPr id="19" name="Rectangle 24"/>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p:spPr>
          <p:txBody>
            <a:bodyPr wrap="none" lIns="107950" tIns="53975" rIns="107950" bIns="53975" anchor="ctr"/>
            <a:lstStyle/>
            <a:p>
              <a:endParaRPr lang="en-US"/>
            </a:p>
          </p:txBody>
        </p:sp>
        <p:sp>
          <p:nvSpPr>
            <p:cNvPr id="20" name="Freeform 25"/>
            <p:cNvSpPr>
              <a:spLocks/>
            </p:cNvSpPr>
            <p:nvPr/>
          </p:nvSpPr>
          <p:spPr bwMode="auto">
            <a:xfrm>
              <a:off x="1910" y="1792"/>
              <a:ext cx="906" cy="128"/>
            </a:xfrm>
            <a:custGeom>
              <a:avLst/>
              <a:gdLst/>
              <a:ahLst/>
              <a:cxnLst>
                <a:cxn ang="0">
                  <a:pos x="0" y="135"/>
                </a:cxn>
                <a:cxn ang="0">
                  <a:pos x="80" y="0"/>
                </a:cxn>
                <a:cxn ang="0">
                  <a:pos x="906" y="0"/>
                </a:cxn>
                <a:cxn ang="0">
                  <a:pos x="864" y="136"/>
                </a:cxn>
                <a:cxn ang="0">
                  <a:pos x="0" y="135"/>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p:spPr>
          <p:txBody>
            <a:bodyPr lIns="107950" tIns="53975" rIns="107950" bIns="53975"/>
            <a:lstStyle/>
            <a:p>
              <a:endParaRPr lang="en-US"/>
            </a:p>
          </p:txBody>
        </p:sp>
        <p:sp>
          <p:nvSpPr>
            <p:cNvPr id="21" name="Freeform 26"/>
            <p:cNvSpPr>
              <a:spLocks/>
            </p:cNvSpPr>
            <p:nvPr/>
          </p:nvSpPr>
          <p:spPr bwMode="auto">
            <a:xfrm>
              <a:off x="2774" y="1792"/>
              <a:ext cx="42" cy="1849"/>
            </a:xfrm>
            <a:custGeom>
              <a:avLst/>
              <a:gdLst/>
              <a:ahLst/>
              <a:cxnLst>
                <a:cxn ang="0">
                  <a:pos x="54" y="0"/>
                </a:cxn>
                <a:cxn ang="0">
                  <a:pos x="1" y="135"/>
                </a:cxn>
                <a:cxn ang="0">
                  <a:pos x="0" y="1863"/>
                </a:cxn>
                <a:cxn ang="0">
                  <a:pos x="54" y="1710"/>
                </a:cxn>
                <a:cxn ang="0">
                  <a:pos x="54" y="0"/>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p:spPr>
          <p:txBody>
            <a:bodyPr lIns="107950" tIns="53975" rIns="107950" bIns="53975"/>
            <a:lstStyle/>
            <a:p>
              <a:endParaRPr lang="en-US"/>
            </a:p>
          </p:txBody>
        </p:sp>
      </p:grpSp>
      <p:sp>
        <p:nvSpPr>
          <p:cNvPr id="22" name="Text Box 27"/>
          <p:cNvSpPr txBox="1">
            <a:spLocks noChangeArrowheads="1"/>
          </p:cNvSpPr>
          <p:nvPr/>
        </p:nvSpPr>
        <p:spPr bwMode="auto">
          <a:xfrm rot="16200000">
            <a:off x="2521744" y="4179094"/>
            <a:ext cx="2705100" cy="53498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dirty="0">
                <a:latin typeface="Arial Narrow" pitchFamily="34" charset="0"/>
              </a:rPr>
              <a:t>Encapsulation</a:t>
            </a:r>
          </a:p>
        </p:txBody>
      </p:sp>
      <p:grpSp>
        <p:nvGrpSpPr>
          <p:cNvPr id="18" name="Group 28"/>
          <p:cNvGrpSpPr>
            <a:grpSpLocks/>
          </p:cNvGrpSpPr>
          <p:nvPr/>
        </p:nvGrpSpPr>
        <p:grpSpPr bwMode="auto">
          <a:xfrm>
            <a:off x="4775200" y="2882900"/>
            <a:ext cx="1438275" cy="2943225"/>
            <a:chOff x="2966" y="1792"/>
            <a:chExt cx="906" cy="1854"/>
          </a:xfrm>
        </p:grpSpPr>
        <p:sp>
          <p:nvSpPr>
            <p:cNvPr id="24" name="Rectangle 29"/>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p:spPr>
          <p:txBody>
            <a:bodyPr wrap="none" lIns="107950" tIns="53975" rIns="107950" bIns="53975" anchor="ctr"/>
            <a:lstStyle/>
            <a:p>
              <a:endParaRPr lang="en-US"/>
            </a:p>
          </p:txBody>
        </p:sp>
        <p:sp>
          <p:nvSpPr>
            <p:cNvPr id="25" name="Freeform 30"/>
            <p:cNvSpPr>
              <a:spLocks/>
            </p:cNvSpPr>
            <p:nvPr/>
          </p:nvSpPr>
          <p:spPr bwMode="auto">
            <a:xfrm flipH="1">
              <a:off x="2966" y="1792"/>
              <a:ext cx="906" cy="128"/>
            </a:xfrm>
            <a:custGeom>
              <a:avLst/>
              <a:gdLst/>
              <a:ahLst/>
              <a:cxnLst>
                <a:cxn ang="0">
                  <a:pos x="0" y="135"/>
                </a:cxn>
                <a:cxn ang="0">
                  <a:pos x="80" y="0"/>
                </a:cxn>
                <a:cxn ang="0">
                  <a:pos x="906" y="0"/>
                </a:cxn>
                <a:cxn ang="0">
                  <a:pos x="864" y="136"/>
                </a:cxn>
                <a:cxn ang="0">
                  <a:pos x="0" y="135"/>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p:spPr>
          <p:txBody>
            <a:bodyPr lIns="107950" tIns="53975" rIns="107950" bIns="53975"/>
            <a:lstStyle/>
            <a:p>
              <a:endParaRPr lang="en-US"/>
            </a:p>
          </p:txBody>
        </p:sp>
        <p:sp>
          <p:nvSpPr>
            <p:cNvPr id="26" name="Freeform 31"/>
            <p:cNvSpPr>
              <a:spLocks/>
            </p:cNvSpPr>
            <p:nvPr/>
          </p:nvSpPr>
          <p:spPr bwMode="auto">
            <a:xfrm flipH="1">
              <a:off x="2966" y="1792"/>
              <a:ext cx="42" cy="1853"/>
            </a:xfrm>
            <a:custGeom>
              <a:avLst/>
              <a:gdLst/>
              <a:ahLst/>
              <a:cxnLst>
                <a:cxn ang="0">
                  <a:pos x="54" y="0"/>
                </a:cxn>
                <a:cxn ang="0">
                  <a:pos x="1" y="135"/>
                </a:cxn>
                <a:cxn ang="0">
                  <a:pos x="0" y="1863"/>
                </a:cxn>
                <a:cxn ang="0">
                  <a:pos x="54" y="1710"/>
                </a:cxn>
                <a:cxn ang="0">
                  <a:pos x="54" y="0"/>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p:spPr>
          <p:txBody>
            <a:bodyPr lIns="107950" tIns="53975" rIns="107950" bIns="53975"/>
            <a:lstStyle/>
            <a:p>
              <a:endParaRPr lang="en-US"/>
            </a:p>
          </p:txBody>
        </p:sp>
      </p:grpSp>
      <p:sp>
        <p:nvSpPr>
          <p:cNvPr id="27" name="Text Box 32"/>
          <p:cNvSpPr txBox="1">
            <a:spLocks noChangeArrowheads="1"/>
          </p:cNvSpPr>
          <p:nvPr/>
        </p:nvSpPr>
        <p:spPr bwMode="auto">
          <a:xfrm rot="16200000">
            <a:off x="4164807" y="4185444"/>
            <a:ext cx="2717800" cy="534987"/>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800" dirty="0">
                <a:latin typeface="Arial Narrow" pitchFamily="34" charset="0"/>
              </a:rPr>
              <a:t>Modularity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571472" y="1357298"/>
            <a:ext cx="8115328" cy="4998262"/>
          </a:xfrm>
        </p:spPr>
        <p:txBody>
          <a:bodyPr>
            <a:normAutofit fontScale="92500" lnSpcReduction="10000"/>
          </a:bodyPr>
          <a:lstStyle/>
          <a:p>
            <a:pPr>
              <a:buNone/>
            </a:pPr>
            <a:r>
              <a:rPr lang="en-US" dirty="0" smtClean="0"/>
              <a:t>Analysis</a:t>
            </a:r>
          </a:p>
          <a:p>
            <a:r>
              <a:rPr lang="en-US" dirty="0" smtClean="0"/>
              <a:t>The </a:t>
            </a:r>
            <a:r>
              <a:rPr lang="en-US" dirty="0"/>
              <a:t>emphasis is on finding and describing the objects (or concepts) in the problem domain.</a:t>
            </a:r>
          </a:p>
          <a:p>
            <a:pPr>
              <a:buNone/>
            </a:pPr>
            <a:r>
              <a:rPr lang="en-US" sz="2000" i="1" dirty="0" smtClean="0"/>
              <a:t>For Example, In </a:t>
            </a:r>
            <a:r>
              <a:rPr lang="en-US" sz="2000" i="1" dirty="0"/>
              <a:t>a Library Information System, some of the concepts include Book, Library, and Patron</a:t>
            </a:r>
            <a:r>
              <a:rPr lang="en-US" sz="2000" i="1" dirty="0" smtClean="0"/>
              <a:t>.</a:t>
            </a:r>
          </a:p>
          <a:p>
            <a:pPr>
              <a:buNone/>
            </a:pPr>
            <a:endParaRPr lang="en-US" sz="2000" i="1" dirty="0" smtClean="0"/>
          </a:p>
          <a:p>
            <a:pPr>
              <a:buNone/>
            </a:pPr>
            <a:r>
              <a:rPr lang="en-US" dirty="0" smtClean="0"/>
              <a:t>Design</a:t>
            </a:r>
          </a:p>
          <a:p>
            <a:r>
              <a:rPr lang="en-US" dirty="0" smtClean="0"/>
              <a:t>The emphasis is on defining software objects and how they collaborate to fulfill the requirements.</a:t>
            </a:r>
          </a:p>
          <a:p>
            <a:pPr>
              <a:buNone/>
            </a:pPr>
            <a:r>
              <a:rPr lang="en-US" sz="2000" i="1" dirty="0" smtClean="0"/>
              <a:t>In a Library Information System, a Book software object may have a title attribute and a </a:t>
            </a:r>
            <a:r>
              <a:rPr lang="en-US" sz="2000" i="1" dirty="0" err="1" smtClean="0"/>
              <a:t>getChapter</a:t>
            </a:r>
            <a:r>
              <a:rPr lang="en-US" sz="2000" i="1" dirty="0" smtClean="0"/>
              <a:t>  method.</a:t>
            </a:r>
          </a:p>
          <a:p>
            <a:pPr>
              <a:buNone/>
            </a:pPr>
            <a:endParaRPr lang="en-US" sz="2000" i="1" dirty="0" smtClean="0"/>
          </a:p>
          <a:p>
            <a:pPr>
              <a:buNone/>
            </a:pPr>
            <a:r>
              <a:rPr lang="en-US" sz="3500" i="1" dirty="0" smtClean="0">
                <a:solidFill>
                  <a:srgbClr val="FFC000"/>
                </a:solidFill>
              </a:rPr>
              <a:t>     </a:t>
            </a:r>
          </a:p>
          <a:p>
            <a:pPr>
              <a:buNone/>
            </a:pPr>
            <a:endParaRPr lang="en-US" sz="2000" i="1" dirty="0" smtClean="0"/>
          </a:p>
          <a:p>
            <a:pPr>
              <a:buNone/>
            </a:pPr>
            <a:endParaRPr lang="en-US" sz="2000" i="1" dirty="0"/>
          </a:p>
        </p:txBody>
      </p:sp>
      <p:sp>
        <p:nvSpPr>
          <p:cNvPr id="20482" name="Rectangle 2"/>
          <p:cNvSpPr>
            <a:spLocks noGrp="1" noChangeArrowheads="1"/>
          </p:cNvSpPr>
          <p:nvPr>
            <p:ph type="title"/>
          </p:nvPr>
        </p:nvSpPr>
        <p:spPr>
          <a:xfrm>
            <a:off x="539552" y="357166"/>
            <a:ext cx="8604448" cy="661968"/>
          </a:xfrm>
        </p:spPr>
        <p:txBody>
          <a:bodyPr/>
          <a:lstStyle/>
          <a:p>
            <a:r>
              <a:rPr lang="en-US" sz="3600" dirty="0" smtClean="0"/>
              <a:t>OOA and OOD</a:t>
            </a:r>
            <a:endParaRPr lang="en-US"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2641</TotalTime>
  <Words>1961</Words>
  <Application>Microsoft Office PowerPoint</Application>
  <PresentationFormat>全屏显示(4:3)</PresentationFormat>
  <Paragraphs>326</Paragraphs>
  <Slides>28</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Gungsuh</vt:lpstr>
      <vt:lpstr>Monotype Sorts</vt:lpstr>
      <vt:lpstr>黑体</vt:lpstr>
      <vt:lpstr>宋体</vt:lpstr>
      <vt:lpstr>Arial</vt:lpstr>
      <vt:lpstr>Arial Narrow</vt:lpstr>
      <vt:lpstr>Lucida Sans Unicode</vt:lpstr>
      <vt:lpstr>Times New Roman</vt:lpstr>
      <vt:lpstr>Verdana</vt:lpstr>
      <vt:lpstr>Wingdings</vt:lpstr>
      <vt:lpstr>Wingdings 2</vt:lpstr>
      <vt:lpstr>Wingdings 3</vt:lpstr>
      <vt:lpstr>聚合</vt:lpstr>
      <vt:lpstr>Object-Oriented Analysis and Design with UML          </vt:lpstr>
      <vt:lpstr>About the course</vt:lpstr>
      <vt:lpstr>Analysis</vt:lpstr>
      <vt:lpstr>Design</vt:lpstr>
      <vt:lpstr>The Purpose of Design</vt:lpstr>
      <vt:lpstr>Analysis and Design</vt:lpstr>
      <vt:lpstr>OOAD</vt:lpstr>
      <vt:lpstr>Basic Principles of OO</vt:lpstr>
      <vt:lpstr>OOA and OOD</vt:lpstr>
      <vt:lpstr>Why Model ?</vt:lpstr>
      <vt:lpstr>Principles of Modeling</vt:lpstr>
      <vt:lpstr>What Is the UML?</vt:lpstr>
      <vt:lpstr>Examples: UML Diagrams</vt:lpstr>
      <vt:lpstr> Software </vt:lpstr>
      <vt:lpstr>Course Objectives</vt:lpstr>
      <vt:lpstr>Advanced Objectives</vt:lpstr>
      <vt:lpstr>Main Contents</vt:lpstr>
      <vt:lpstr>Part 1. Overview of OOAD and UML</vt:lpstr>
      <vt:lpstr>Part 2. Requirements</vt:lpstr>
      <vt:lpstr>Part 3. Analysis</vt:lpstr>
      <vt:lpstr>Part 4. Design</vt:lpstr>
      <vt:lpstr>Part 5. Case Study</vt:lpstr>
      <vt:lpstr>PowerPoint 演示文稿</vt:lpstr>
      <vt:lpstr>Courseware</vt:lpstr>
      <vt:lpstr>Assessment</vt:lpstr>
      <vt:lpstr>Office Hour</vt:lpstr>
      <vt:lpstr>Where to begin?..</vt:lpstr>
      <vt:lpstr>PowerPoint 演示文稿</vt:lpstr>
    </vt:vector>
  </TitlesOfParts>
  <Company>rabbit factory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rachel liu</dc:creator>
  <cp:lastModifiedBy>SUNPING</cp:lastModifiedBy>
  <cp:revision>191</cp:revision>
  <dcterms:created xsi:type="dcterms:W3CDTF">2003-09-20T07:01:52Z</dcterms:created>
  <dcterms:modified xsi:type="dcterms:W3CDTF">2017-03-01T01:36:14Z</dcterms:modified>
</cp:coreProperties>
</file>