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2" r:id="rId6"/>
    <p:sldId id="265" r:id="rId7"/>
    <p:sldId id="272" r:id="rId8"/>
    <p:sldId id="261" r:id="rId9"/>
    <p:sldId id="267" r:id="rId10"/>
    <p:sldId id="273" r:id="rId11"/>
    <p:sldId id="263" r:id="rId12"/>
    <p:sldId id="266" r:id="rId13"/>
    <p:sldId id="274" r:id="rId14"/>
    <p:sldId id="268" r:id="rId15"/>
    <p:sldId id="275" r:id="rId16"/>
    <p:sldId id="26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AF2"/>
    <a:srgbClr val="364C64"/>
    <a:srgbClr val="2A46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E3EAF2"/>
            </a:solidFill>
            <a:ln w="19050">
              <a:solidFill>
                <a:srgbClr val="2A464F"/>
              </a:solidFill>
            </a:ln>
          </c:spPr>
          <c:explosion val="0"/>
          <c:dPt>
            <c:idx val="0"/>
            <c:bubble3D val="0"/>
            <c:explosion val="3"/>
            <c:spPr>
              <a:solidFill>
                <a:srgbClr val="E3EAF2"/>
              </a:solidFill>
              <a:ln w="19050">
                <a:solidFill>
                  <a:srgbClr val="2A464F"/>
                </a:solidFill>
              </a:ln>
              <a:effectLst/>
            </c:spPr>
          </c:dPt>
          <c:dPt>
            <c:idx val="1"/>
            <c:bubble3D val="0"/>
            <c:explosion val="7"/>
            <c:spPr>
              <a:solidFill>
                <a:srgbClr val="E3EAF2"/>
              </a:solidFill>
              <a:ln w="19050">
                <a:solidFill>
                  <a:srgbClr val="2A464F"/>
                </a:solidFill>
              </a:ln>
              <a:effectLst/>
            </c:spPr>
          </c:dPt>
          <c:dPt>
            <c:idx val="2"/>
            <c:bubble3D val="0"/>
            <c:explosion val="9"/>
            <c:spPr>
              <a:solidFill>
                <a:srgbClr val="E3EAF2"/>
              </a:solidFill>
              <a:ln w="19050">
                <a:solidFill>
                  <a:srgbClr val="2A464F"/>
                </a:solidFill>
              </a:ln>
              <a:effectLst/>
            </c:spPr>
          </c:dPt>
          <c:dPt>
            <c:idx val="3"/>
            <c:bubble3D val="0"/>
            <c:explosion val="14"/>
            <c:spPr>
              <a:solidFill>
                <a:srgbClr val="E3EAF2"/>
              </a:solidFill>
              <a:ln w="19050">
                <a:solidFill>
                  <a:srgbClr val="2A464F"/>
                </a:solidFill>
              </a:ln>
              <a:effectLst/>
            </c:spPr>
          </c:dPt>
          <c:dLbls>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2A464F"/>
                    </a:solidFill>
                    <a:latin typeface="+mn-lt"/>
                    <a:ea typeface="+mn-ea"/>
                    <a:cs typeface="+mn-cs"/>
                  </a:defRPr>
                </a:pPr>
              </a:p>
            </c:txPr>
            <c:dLblPos val="in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c:v>
                </c:pt>
                <c:pt idx="1">
                  <c:v>3.2</c:v>
                </c:pt>
                <c:pt idx="2">
                  <c:v>1.4</c:v>
                </c:pt>
                <c:pt idx="3">
                  <c:v>1.2</c:v>
                </c:pt>
              </c:numCache>
            </c:numRef>
          </c:val>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w="38100" cap="flat" cmpd="sng" algn="ctr">
      <a:no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0">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styleClr val="0"/>
    </cs:lnRef>
    <cs:fillRef idx="0"/>
    <cs:effectRef idx="0"/>
    <cs:fontRef idx="minor">
      <cs:styleClr val="0"/>
    </cs:fontRef>
    <cs:defRPr sz="900" b="1" kern="1200"/>
  </cs:dataLabel>
  <cs:dataLabelCallout>
    <cs:lnRef idx="0">
      <cs:styleClr val="0"/>
    </cs:lnRef>
    <cs:fillRef idx="0"/>
    <cs:effectRef idx="0"/>
    <cs:fontRef idx="minor">
      <cs:styleClr val="0"/>
    </cs:fontRef>
    <cs:spPr>
      <a:solidFill>
        <a:schemeClr val="lt1"/>
      </a:solidFill>
      <a:ln>
        <a:solidFill>
          <a:schemeClr val="phClr"/>
        </a:solidFill>
      </a:ln>
    </cs:spPr>
    <cs:defRPr sz="900"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xml"/><Relationship Id="rId5" Type="http://schemas.openxmlformats.org/officeDocument/2006/relationships/image" Target="../media/image3.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755765" y="2351405"/>
            <a:ext cx="3021330" cy="368300"/>
          </a:xfrm>
          <a:prstGeom prst="rect">
            <a:avLst/>
          </a:prstGeom>
          <a:noFill/>
        </p:spPr>
        <p:txBody>
          <a:bodyPr wrap="square" rtlCol="0">
            <a:spAutoFit/>
          </a:bodyPr>
          <a:p>
            <a:r>
              <a:rPr lang="zh-CN" altLang="en-US">
                <a:solidFill>
                  <a:srgbClr val="2A464F"/>
                </a:solidFill>
                <a:latin typeface="宋体" panose="02010600030101010101" pitchFamily="2" charset="-122"/>
                <a:ea typeface="宋体" panose="02010600030101010101" pitchFamily="2" charset="-122"/>
                <a:cs typeface="宋体" panose="02010600030101010101" pitchFamily="2" charset="-122"/>
              </a:rPr>
              <a:t>汇报人：</a:t>
            </a:r>
            <a:r>
              <a:rPr lang="en-US" altLang="zh-CN">
                <a:solidFill>
                  <a:srgbClr val="2A464F"/>
                </a:solidFill>
                <a:latin typeface="宋体" panose="02010600030101010101" pitchFamily="2" charset="-122"/>
                <a:ea typeface="宋体" panose="02010600030101010101" pitchFamily="2" charset="-122"/>
                <a:cs typeface="宋体" panose="02010600030101010101" pitchFamily="2" charset="-122"/>
              </a:rPr>
              <a:t>lysosome</a:t>
            </a:r>
            <a:endParaRPr lang="en-US" altLang="zh-CN">
              <a:solidFill>
                <a:srgbClr val="2A464F"/>
              </a:solidFill>
              <a:latin typeface="宋体" panose="02010600030101010101" pitchFamily="2" charset="-122"/>
              <a:ea typeface="宋体" panose="02010600030101010101" pitchFamily="2" charset="-122"/>
              <a:cs typeface="宋体" panose="02010600030101010101" pitchFamily="2" charset="-122"/>
            </a:endParaRPr>
          </a:p>
        </p:txBody>
      </p:sp>
      <p:grpSp>
        <p:nvGrpSpPr>
          <p:cNvPr id="2" name="组合 1"/>
          <p:cNvGrpSpPr/>
          <p:nvPr/>
        </p:nvGrpSpPr>
        <p:grpSpPr>
          <a:xfrm>
            <a:off x="2712085" y="1442720"/>
            <a:ext cx="3733800" cy="1014730"/>
            <a:chOff x="4271" y="2272"/>
            <a:chExt cx="5880" cy="1598"/>
          </a:xfrm>
        </p:grpSpPr>
        <p:sp>
          <p:nvSpPr>
            <p:cNvPr id="3" name="文本框 2"/>
            <p:cNvSpPr txBox="1"/>
            <p:nvPr/>
          </p:nvSpPr>
          <p:spPr>
            <a:xfrm>
              <a:off x="4271" y="2272"/>
              <a:ext cx="5696" cy="1598"/>
            </a:xfrm>
            <a:prstGeom prst="rect">
              <a:avLst/>
            </a:prstGeom>
            <a:noFill/>
          </p:spPr>
          <p:txBody>
            <a:bodyPr wrap="square" rtlCol="0">
              <a:spAutoFit/>
            </a:bodyPr>
            <a:p>
              <a:r>
                <a:rPr lang="zh-CN" altLang="en-US" sz="6000" b="1">
                  <a:solidFill>
                    <a:srgbClr val="2A464F"/>
                  </a:solidFill>
                  <a:latin typeface="仿宋" panose="02010609060101010101" charset="-122"/>
                  <a:ea typeface="仿宋" panose="02010609060101010101" charset="-122"/>
                </a:rPr>
                <a:t>海鸥与海</a:t>
              </a:r>
              <a:endParaRPr lang="zh-CN" altLang="en-US" sz="6000" b="1">
                <a:solidFill>
                  <a:srgbClr val="2A464F"/>
                </a:solidFill>
                <a:latin typeface="仿宋" panose="02010609060101010101" charset="-122"/>
                <a:ea typeface="仿宋" panose="02010609060101010101" charset="-122"/>
              </a:endParaRPr>
            </a:p>
          </p:txBody>
        </p:sp>
        <p:cxnSp>
          <p:nvCxnSpPr>
            <p:cNvPr id="6" name="直接连接符 5"/>
            <p:cNvCxnSpPr/>
            <p:nvPr/>
          </p:nvCxnSpPr>
          <p:spPr>
            <a:xfrm flipV="1">
              <a:off x="4601" y="3699"/>
              <a:ext cx="5550" cy="4"/>
            </a:xfrm>
            <a:prstGeom prst="line">
              <a:avLst/>
            </a:prstGeom>
            <a:ln w="25400">
              <a:solidFill>
                <a:srgbClr val="2A464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635" y="3030220"/>
            <a:ext cx="12191365" cy="3827780"/>
          </a:xfrm>
          <a:prstGeom prst="rect">
            <a:avLst/>
          </a:prstGeom>
          <a:noFill/>
          <a:ln w="25400">
            <a:solidFill>
              <a:srgbClr val="2A46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4" name="组合 13"/>
          <p:cNvGrpSpPr/>
          <p:nvPr/>
        </p:nvGrpSpPr>
        <p:grpSpPr>
          <a:xfrm>
            <a:off x="4917440" y="3632200"/>
            <a:ext cx="2355850" cy="2067560"/>
            <a:chOff x="1058" y="5889"/>
            <a:chExt cx="3710" cy="3256"/>
          </a:xfrm>
        </p:grpSpPr>
        <p:sp>
          <p:nvSpPr>
            <p:cNvPr id="3" name="文本框 2"/>
            <p:cNvSpPr txBox="1"/>
            <p:nvPr/>
          </p:nvSpPr>
          <p:spPr>
            <a:xfrm>
              <a:off x="1610" y="5889"/>
              <a:ext cx="2597" cy="725"/>
            </a:xfrm>
            <a:prstGeom prst="rect">
              <a:avLst/>
            </a:prstGeom>
            <a:noFill/>
          </p:spPr>
          <p:txBody>
            <a:bodyPr wrap="square" rtlCol="0">
              <a:spAutoFit/>
            </a:bodyPr>
            <a:p>
              <a:pPr algn="ctr"/>
              <a:r>
                <a:rPr lang="zh-CN" altLang="en-US" sz="2400">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添加标题</a:t>
              </a:r>
              <a:endParaRPr lang="zh-CN" altLang="en-US" sz="2400">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4" name="文本框 3"/>
            <p:cNvSpPr txBox="1"/>
            <p:nvPr/>
          </p:nvSpPr>
          <p:spPr>
            <a:xfrm>
              <a:off x="1278" y="7063"/>
              <a:ext cx="3260" cy="2082"/>
            </a:xfrm>
            <a:prstGeom prst="rect">
              <a:avLst/>
            </a:prstGeom>
            <a:noFill/>
          </p:spPr>
          <p:txBody>
            <a:bodyPr wrap="square" rtlCol="0">
              <a:spAutoFit/>
            </a:bodyPr>
            <a:p>
              <a:pPr algn="ctr"/>
              <a:r>
                <a:rPr lang="en-US" altLang="zh-CN" sz="2000">
                  <a:solidFill>
                    <a:srgbClr val="E3EAF2"/>
                  </a:solidFill>
                  <a:effectLst>
                    <a:outerShdw blurRad="38100" dist="38100" dir="2700000" algn="tl">
                      <a:srgbClr val="000000">
                        <a:alpha val="43137"/>
                      </a:srgbClr>
                    </a:outerShdw>
                  </a:effectLst>
                </a:rPr>
                <a:t>click here to add words click here to add words click here to add words</a:t>
              </a:r>
              <a:endParaRPr lang="en-US" altLang="zh-CN" sz="2000">
                <a:solidFill>
                  <a:srgbClr val="E3EAF2"/>
                </a:solidFill>
                <a:effectLst>
                  <a:outerShdw blurRad="38100" dist="38100" dir="2700000" algn="tl">
                    <a:srgbClr val="000000">
                      <a:alpha val="43137"/>
                    </a:srgbClr>
                  </a:outerShdw>
                </a:effectLst>
              </a:endParaRPr>
            </a:p>
          </p:txBody>
        </p:sp>
        <p:cxnSp>
          <p:nvCxnSpPr>
            <p:cNvPr id="13" name="直接连接符 12"/>
            <p:cNvCxnSpPr/>
            <p:nvPr/>
          </p:nvCxnSpPr>
          <p:spPr>
            <a:xfrm>
              <a:off x="1058" y="6855"/>
              <a:ext cx="3711" cy="14"/>
            </a:xfrm>
            <a:prstGeom prst="line">
              <a:avLst/>
            </a:prstGeom>
            <a:ln>
              <a:solidFill>
                <a:srgbClr val="E3EAF2"/>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8543290" y="4254500"/>
            <a:ext cx="2355850" cy="2067560"/>
            <a:chOff x="1058" y="5889"/>
            <a:chExt cx="3710" cy="3256"/>
          </a:xfrm>
        </p:grpSpPr>
        <p:sp>
          <p:nvSpPr>
            <p:cNvPr id="16" name="文本框 15"/>
            <p:cNvSpPr txBox="1"/>
            <p:nvPr/>
          </p:nvSpPr>
          <p:spPr>
            <a:xfrm>
              <a:off x="1610" y="5889"/>
              <a:ext cx="2597" cy="725"/>
            </a:xfrm>
            <a:prstGeom prst="rect">
              <a:avLst/>
            </a:prstGeom>
            <a:noFill/>
          </p:spPr>
          <p:txBody>
            <a:bodyPr wrap="square" rtlCol="0">
              <a:spAutoFit/>
            </a:bodyPr>
            <a:p>
              <a:pPr algn="ctr"/>
              <a:r>
                <a:rPr lang="zh-CN" altLang="en-US" sz="2400">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添加标题</a:t>
              </a:r>
              <a:endParaRPr lang="zh-CN" altLang="en-US" sz="2400">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17" name="文本框 16"/>
            <p:cNvSpPr txBox="1"/>
            <p:nvPr/>
          </p:nvSpPr>
          <p:spPr>
            <a:xfrm>
              <a:off x="1278" y="7063"/>
              <a:ext cx="3260" cy="2082"/>
            </a:xfrm>
            <a:prstGeom prst="rect">
              <a:avLst/>
            </a:prstGeom>
            <a:noFill/>
          </p:spPr>
          <p:txBody>
            <a:bodyPr wrap="square" rtlCol="0">
              <a:spAutoFit/>
            </a:bodyPr>
            <a:p>
              <a:pPr algn="ctr"/>
              <a:r>
                <a:rPr lang="en-US" altLang="zh-CN" sz="2000">
                  <a:solidFill>
                    <a:srgbClr val="E3EAF2"/>
                  </a:solidFill>
                  <a:effectLst>
                    <a:outerShdw blurRad="38100" dist="38100" dir="2700000" algn="tl">
                      <a:srgbClr val="000000">
                        <a:alpha val="43137"/>
                      </a:srgbClr>
                    </a:outerShdw>
                  </a:effectLst>
                </a:rPr>
                <a:t>click here to add words click here to add words click here to add words</a:t>
              </a:r>
              <a:endParaRPr lang="en-US" altLang="zh-CN" sz="2000">
                <a:solidFill>
                  <a:srgbClr val="E3EAF2"/>
                </a:solidFill>
                <a:effectLst>
                  <a:outerShdw blurRad="38100" dist="38100" dir="2700000" algn="tl">
                    <a:srgbClr val="000000">
                      <a:alpha val="43137"/>
                    </a:srgbClr>
                  </a:outerShdw>
                </a:effectLst>
              </a:endParaRPr>
            </a:p>
          </p:txBody>
        </p:sp>
        <p:cxnSp>
          <p:nvCxnSpPr>
            <p:cNvPr id="18" name="直接连接符 17"/>
            <p:cNvCxnSpPr/>
            <p:nvPr/>
          </p:nvCxnSpPr>
          <p:spPr>
            <a:xfrm>
              <a:off x="1058" y="6855"/>
              <a:ext cx="3711" cy="14"/>
            </a:xfrm>
            <a:prstGeom prst="line">
              <a:avLst/>
            </a:prstGeom>
            <a:ln>
              <a:solidFill>
                <a:srgbClr val="E3EAF2"/>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1280795" y="4239895"/>
            <a:ext cx="2355850" cy="2067560"/>
            <a:chOff x="1058" y="5889"/>
            <a:chExt cx="3710" cy="3256"/>
          </a:xfrm>
        </p:grpSpPr>
        <p:sp>
          <p:nvSpPr>
            <p:cNvPr id="20" name="文本框 19"/>
            <p:cNvSpPr txBox="1"/>
            <p:nvPr/>
          </p:nvSpPr>
          <p:spPr>
            <a:xfrm>
              <a:off x="1610" y="5889"/>
              <a:ext cx="2597" cy="725"/>
            </a:xfrm>
            <a:prstGeom prst="rect">
              <a:avLst/>
            </a:prstGeom>
            <a:noFill/>
          </p:spPr>
          <p:txBody>
            <a:bodyPr wrap="square" rtlCol="0">
              <a:spAutoFit/>
            </a:bodyPr>
            <a:p>
              <a:pPr algn="ctr"/>
              <a:r>
                <a:rPr lang="zh-CN" altLang="en-US" sz="2400">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添加标题</a:t>
              </a:r>
              <a:endParaRPr lang="zh-CN" altLang="en-US" sz="2400">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21" name="文本框 20"/>
            <p:cNvSpPr txBox="1"/>
            <p:nvPr/>
          </p:nvSpPr>
          <p:spPr>
            <a:xfrm>
              <a:off x="1278" y="7063"/>
              <a:ext cx="3260" cy="2082"/>
            </a:xfrm>
            <a:prstGeom prst="rect">
              <a:avLst/>
            </a:prstGeom>
            <a:noFill/>
          </p:spPr>
          <p:txBody>
            <a:bodyPr wrap="square" rtlCol="0">
              <a:spAutoFit/>
            </a:bodyPr>
            <a:p>
              <a:pPr algn="ctr"/>
              <a:r>
                <a:rPr lang="en-US" altLang="zh-CN" sz="2000">
                  <a:solidFill>
                    <a:srgbClr val="E3EAF2"/>
                  </a:solidFill>
                  <a:effectLst>
                    <a:outerShdw blurRad="38100" dist="38100" dir="2700000" algn="tl">
                      <a:srgbClr val="000000">
                        <a:alpha val="43137"/>
                      </a:srgbClr>
                    </a:outerShdw>
                  </a:effectLst>
                </a:rPr>
                <a:t>click here to add words click here to add words click here to add words</a:t>
              </a:r>
              <a:endParaRPr lang="en-US" altLang="zh-CN" sz="2000">
                <a:solidFill>
                  <a:srgbClr val="E3EAF2"/>
                </a:solidFill>
                <a:effectLst>
                  <a:outerShdw blurRad="38100" dist="38100" dir="2700000" algn="tl">
                    <a:srgbClr val="000000">
                      <a:alpha val="43137"/>
                    </a:srgbClr>
                  </a:outerShdw>
                </a:effectLst>
              </a:endParaRPr>
            </a:p>
          </p:txBody>
        </p:sp>
        <p:cxnSp>
          <p:nvCxnSpPr>
            <p:cNvPr id="22" name="直接连接符 21"/>
            <p:cNvCxnSpPr/>
            <p:nvPr/>
          </p:nvCxnSpPr>
          <p:spPr>
            <a:xfrm>
              <a:off x="1058" y="6855"/>
              <a:ext cx="3711" cy="14"/>
            </a:xfrm>
            <a:prstGeom prst="line">
              <a:avLst/>
            </a:prstGeom>
            <a:ln>
              <a:solidFill>
                <a:srgbClr val="E3EAF2"/>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6908165" y="1324610"/>
            <a:ext cx="3180080" cy="1252855"/>
            <a:chOff x="10879" y="2069"/>
            <a:chExt cx="5008" cy="1973"/>
          </a:xfrm>
        </p:grpSpPr>
        <p:sp>
          <p:nvSpPr>
            <p:cNvPr id="12" name="文本框 11"/>
            <p:cNvSpPr txBox="1"/>
            <p:nvPr/>
          </p:nvSpPr>
          <p:spPr>
            <a:xfrm>
              <a:off x="10879" y="2218"/>
              <a:ext cx="5008" cy="1016"/>
            </a:xfrm>
            <a:prstGeom prst="rect">
              <a:avLst/>
            </a:prstGeom>
            <a:noFill/>
          </p:spPr>
          <p:txBody>
            <a:bodyPr wrap="square" rtlCol="0">
              <a:spAutoFit/>
            </a:bodyPr>
            <a:p>
              <a:pPr algn="ctr"/>
              <a:r>
                <a:rPr lang="zh-CN" altLang="en-US" sz="3600" b="1">
                  <a:solidFill>
                    <a:srgbClr val="2A464F"/>
                  </a:solidFill>
                  <a:latin typeface="仿宋" panose="02010609060101010101" charset="-122"/>
                  <a:ea typeface="仿宋" panose="02010609060101010101" charset="-122"/>
                </a:rPr>
                <a:t>添加标题</a:t>
              </a:r>
              <a:endParaRPr lang="zh-CN" altLang="en-US" sz="3600" b="1">
                <a:solidFill>
                  <a:srgbClr val="2A464F"/>
                </a:solidFill>
                <a:latin typeface="仿宋" panose="02010609060101010101" charset="-122"/>
                <a:ea typeface="仿宋" panose="02010609060101010101" charset="-122"/>
              </a:endParaRPr>
            </a:p>
          </p:txBody>
        </p:sp>
        <p:sp>
          <p:nvSpPr>
            <p:cNvPr id="36" name="文本框 35"/>
            <p:cNvSpPr txBox="1"/>
            <p:nvPr/>
          </p:nvSpPr>
          <p:spPr>
            <a:xfrm>
              <a:off x="11455" y="3026"/>
              <a:ext cx="4244" cy="1016"/>
            </a:xfrm>
            <a:prstGeom prst="rect">
              <a:avLst/>
            </a:prstGeom>
            <a:noFill/>
          </p:spPr>
          <p:txBody>
            <a:bodyPr wrap="square" rtlCol="0">
              <a:spAutoFit/>
            </a:bodyPr>
            <a:p>
              <a:r>
                <a:rPr lang="en-US" altLang="zh-CN">
                  <a:solidFill>
                    <a:srgbClr val="364C64"/>
                  </a:solidFill>
                </a:rPr>
                <a:t>click here to add words click here to add words</a:t>
              </a:r>
              <a:endParaRPr lang="en-US" altLang="zh-CN">
                <a:solidFill>
                  <a:srgbClr val="364C64"/>
                </a:solidFill>
              </a:endParaRPr>
            </a:p>
          </p:txBody>
        </p:sp>
        <p:sp>
          <p:nvSpPr>
            <p:cNvPr id="5" name="矩形 4"/>
            <p:cNvSpPr/>
            <p:nvPr/>
          </p:nvSpPr>
          <p:spPr>
            <a:xfrm>
              <a:off x="13674" y="2069"/>
              <a:ext cx="1530" cy="149"/>
            </a:xfrm>
            <a:prstGeom prst="rect">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rot="5400000">
              <a:off x="14474" y="2798"/>
              <a:ext cx="1310" cy="150"/>
            </a:xfrm>
            <a:prstGeom prst="rect">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childTnLst>
                          </p:cTn>
                        </p:par>
                        <p:par>
                          <p:cTn id="11" fill="hold">
                            <p:stCondLst>
                              <p:cond delay="2000"/>
                            </p:stCondLst>
                            <p:childTnLst>
                              <p:par>
                                <p:cTn id="12" presetID="22" presetClass="entr" presetSubtype="4"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down)">
                                      <p:cBhvr>
                                        <p:cTn id="14" dur="500"/>
                                        <p:tgtEl>
                                          <p:spTgt spid="19"/>
                                        </p:tgtEl>
                                      </p:cBhvr>
                                    </p:animEffect>
                                  </p:childTnLst>
                                </p:cTn>
                              </p:par>
                              <p:par>
                                <p:cTn id="15" presetID="22" presetClass="entr" presetSubtype="4"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par>
                          <p:cTn id="18" fill="hold">
                            <p:stCondLst>
                              <p:cond delay="25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24560" y="480695"/>
            <a:ext cx="4675505" cy="2526665"/>
            <a:chOff x="1410" y="1142"/>
            <a:chExt cx="7363" cy="3979"/>
          </a:xfrm>
        </p:grpSpPr>
        <p:sp>
          <p:nvSpPr>
            <p:cNvPr id="12" name="矩形 11"/>
            <p:cNvSpPr/>
            <p:nvPr/>
          </p:nvSpPr>
          <p:spPr>
            <a:xfrm>
              <a:off x="1695" y="1142"/>
              <a:ext cx="4437" cy="2485"/>
            </a:xfrm>
            <a:prstGeom prst="rect">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3558" y="2821"/>
              <a:ext cx="4624" cy="2301"/>
            </a:xfrm>
            <a:prstGeom prst="rect">
              <a:avLst/>
            </a:prstGeom>
            <a:noFill/>
            <a:ln w="25400">
              <a:solidFill>
                <a:srgbClr val="364C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410" y="1876"/>
              <a:ext cx="5008" cy="1016"/>
            </a:xfrm>
            <a:prstGeom prst="rect">
              <a:avLst/>
            </a:prstGeom>
            <a:noFill/>
          </p:spPr>
          <p:txBody>
            <a:bodyPr wrap="square" rtlCol="0">
              <a:spAutoFit/>
            </a:bodyPr>
            <a:p>
              <a:pPr algn="ctr"/>
              <a:r>
                <a:rPr lang="zh-CN" altLang="en-US" sz="3600" b="1">
                  <a:solidFill>
                    <a:srgbClr val="E3EAF2"/>
                  </a:solidFill>
                  <a:latin typeface="仿宋" panose="02010609060101010101" charset="-122"/>
                  <a:ea typeface="仿宋" panose="02010609060101010101" charset="-122"/>
                </a:rPr>
                <a:t>添加标题</a:t>
              </a:r>
              <a:endParaRPr lang="zh-CN" altLang="en-US" sz="3600" b="1">
                <a:solidFill>
                  <a:srgbClr val="E3EAF2"/>
                </a:solidFill>
                <a:latin typeface="仿宋" panose="02010609060101010101" charset="-122"/>
                <a:ea typeface="仿宋" panose="02010609060101010101" charset="-122"/>
              </a:endParaRPr>
            </a:p>
          </p:txBody>
        </p:sp>
        <p:sp>
          <p:nvSpPr>
            <p:cNvPr id="22" name="文本框 21"/>
            <p:cNvSpPr txBox="1"/>
            <p:nvPr/>
          </p:nvSpPr>
          <p:spPr>
            <a:xfrm>
              <a:off x="3697" y="4096"/>
              <a:ext cx="5076" cy="580"/>
            </a:xfrm>
            <a:prstGeom prst="rect">
              <a:avLst/>
            </a:prstGeom>
            <a:noFill/>
          </p:spPr>
          <p:txBody>
            <a:bodyPr wrap="square" rtlCol="0">
              <a:spAutoFit/>
            </a:bodyPr>
            <a:p>
              <a:pPr algn="l"/>
              <a:r>
                <a:rPr lang="en-US" altLang="zh-CN">
                  <a:solidFill>
                    <a:srgbClr val="364C64"/>
                  </a:solidFill>
                </a:rPr>
                <a:t>click here to add words</a:t>
              </a:r>
              <a:endParaRPr lang="en-US" altLang="zh-CN">
                <a:solidFill>
                  <a:srgbClr val="364C64"/>
                </a:solidFill>
              </a:endParaRPr>
            </a:p>
          </p:txBody>
        </p:sp>
      </p:grpSp>
      <p:grpSp>
        <p:nvGrpSpPr>
          <p:cNvPr id="5" name="组合 4"/>
          <p:cNvGrpSpPr/>
          <p:nvPr/>
        </p:nvGrpSpPr>
        <p:grpSpPr>
          <a:xfrm>
            <a:off x="6709410" y="810895"/>
            <a:ext cx="4330700" cy="1012190"/>
            <a:chOff x="11256" y="1277"/>
            <a:chExt cx="6820" cy="1594"/>
          </a:xfrm>
        </p:grpSpPr>
        <p:sp>
          <p:nvSpPr>
            <p:cNvPr id="4" name="矩形 3"/>
            <p:cNvSpPr/>
            <p:nvPr/>
          </p:nvSpPr>
          <p:spPr>
            <a:xfrm>
              <a:off x="11256" y="1399"/>
              <a:ext cx="570" cy="646"/>
            </a:xfrm>
            <a:prstGeom prst="rect">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3" name="组合 32"/>
            <p:cNvGrpSpPr/>
            <p:nvPr/>
          </p:nvGrpSpPr>
          <p:grpSpPr>
            <a:xfrm>
              <a:off x="12094" y="1277"/>
              <a:ext cx="5982" cy="1594"/>
              <a:chOff x="10828" y="3645"/>
              <a:chExt cx="7537" cy="1594"/>
            </a:xfrm>
          </p:grpSpPr>
          <p:sp>
            <p:nvSpPr>
              <p:cNvPr id="34" name="文本框 33"/>
              <p:cNvSpPr txBox="1"/>
              <p:nvPr/>
            </p:nvSpPr>
            <p:spPr>
              <a:xfrm>
                <a:off x="10828" y="3645"/>
                <a:ext cx="7537" cy="628"/>
              </a:xfrm>
              <a:prstGeom prst="rect">
                <a:avLst/>
              </a:prstGeom>
              <a:noFill/>
            </p:spPr>
            <p:txBody>
              <a:bodyPr wrap="square" rtlCol="0">
                <a:spAutoFit/>
              </a:bodyPr>
              <a:p>
                <a:r>
                  <a:rPr lang="zh-CN" altLang="en-US" sz="2000" b="1">
                    <a:solidFill>
                      <a:srgbClr val="364C64"/>
                    </a:solidFill>
                    <a:latin typeface="宋体" panose="02010600030101010101" pitchFamily="2" charset="-122"/>
                    <a:ea typeface="宋体" panose="02010600030101010101" pitchFamily="2" charset="-122"/>
                  </a:rPr>
                  <a:t>添加标题</a:t>
                </a:r>
                <a:endParaRPr lang="zh-CN" altLang="en-US" sz="2000" b="1">
                  <a:solidFill>
                    <a:srgbClr val="364C64"/>
                  </a:solidFill>
                  <a:latin typeface="宋体" panose="02010600030101010101" pitchFamily="2" charset="-122"/>
                  <a:ea typeface="宋体" panose="02010600030101010101" pitchFamily="2" charset="-122"/>
                </a:endParaRPr>
              </a:p>
            </p:txBody>
          </p:sp>
          <p:sp>
            <p:nvSpPr>
              <p:cNvPr id="36" name="文本框 35"/>
              <p:cNvSpPr txBox="1"/>
              <p:nvPr/>
            </p:nvSpPr>
            <p:spPr>
              <a:xfrm>
                <a:off x="10828" y="4223"/>
                <a:ext cx="5347" cy="1016"/>
              </a:xfrm>
              <a:prstGeom prst="rect">
                <a:avLst/>
              </a:prstGeom>
              <a:noFill/>
            </p:spPr>
            <p:txBody>
              <a:bodyPr wrap="square" rtlCol="0">
                <a:spAutoFit/>
              </a:bodyPr>
              <a:p>
                <a:r>
                  <a:rPr lang="en-US" altLang="zh-CN">
                    <a:solidFill>
                      <a:srgbClr val="364C64"/>
                    </a:solidFill>
                  </a:rPr>
                  <a:t>click here to add words click here to add words</a:t>
                </a:r>
                <a:endParaRPr lang="en-US" altLang="zh-CN">
                  <a:solidFill>
                    <a:srgbClr val="364C64"/>
                  </a:solidFill>
                </a:endParaRPr>
              </a:p>
            </p:txBody>
          </p:sp>
        </p:grpSp>
      </p:grpSp>
      <p:grpSp>
        <p:nvGrpSpPr>
          <p:cNvPr id="6" name="组合 5"/>
          <p:cNvGrpSpPr/>
          <p:nvPr/>
        </p:nvGrpSpPr>
        <p:grpSpPr>
          <a:xfrm>
            <a:off x="6709410" y="2151380"/>
            <a:ext cx="4330700" cy="1012190"/>
            <a:chOff x="11256" y="1277"/>
            <a:chExt cx="6820" cy="1594"/>
          </a:xfrm>
        </p:grpSpPr>
        <p:sp>
          <p:nvSpPr>
            <p:cNvPr id="7" name="矩形 6"/>
            <p:cNvSpPr/>
            <p:nvPr/>
          </p:nvSpPr>
          <p:spPr>
            <a:xfrm>
              <a:off x="11256" y="1399"/>
              <a:ext cx="570" cy="646"/>
            </a:xfrm>
            <a:prstGeom prst="rect">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 name="组合 7"/>
            <p:cNvGrpSpPr/>
            <p:nvPr/>
          </p:nvGrpSpPr>
          <p:grpSpPr>
            <a:xfrm>
              <a:off x="12094" y="1277"/>
              <a:ext cx="5982" cy="1594"/>
              <a:chOff x="10828" y="3645"/>
              <a:chExt cx="7537" cy="1594"/>
            </a:xfrm>
          </p:grpSpPr>
          <p:sp>
            <p:nvSpPr>
              <p:cNvPr id="9" name="文本框 8"/>
              <p:cNvSpPr txBox="1"/>
              <p:nvPr/>
            </p:nvSpPr>
            <p:spPr>
              <a:xfrm>
                <a:off x="10828" y="3645"/>
                <a:ext cx="7537" cy="628"/>
              </a:xfrm>
              <a:prstGeom prst="rect">
                <a:avLst/>
              </a:prstGeom>
              <a:noFill/>
            </p:spPr>
            <p:txBody>
              <a:bodyPr wrap="square" rtlCol="0">
                <a:spAutoFit/>
              </a:bodyPr>
              <a:p>
                <a:r>
                  <a:rPr lang="zh-CN" altLang="en-US" sz="2000" b="1">
                    <a:solidFill>
                      <a:srgbClr val="364C64"/>
                    </a:solidFill>
                    <a:latin typeface="宋体" panose="02010600030101010101" pitchFamily="2" charset="-122"/>
                    <a:ea typeface="宋体" panose="02010600030101010101" pitchFamily="2" charset="-122"/>
                  </a:rPr>
                  <a:t>添加标题</a:t>
                </a:r>
                <a:endParaRPr lang="zh-CN" altLang="en-US" sz="2000" b="1">
                  <a:solidFill>
                    <a:srgbClr val="364C64"/>
                  </a:solidFill>
                  <a:latin typeface="宋体" panose="02010600030101010101" pitchFamily="2" charset="-122"/>
                  <a:ea typeface="宋体" panose="02010600030101010101" pitchFamily="2" charset="-122"/>
                </a:endParaRPr>
              </a:p>
            </p:txBody>
          </p:sp>
          <p:sp>
            <p:nvSpPr>
              <p:cNvPr id="10" name="文本框 9"/>
              <p:cNvSpPr txBox="1"/>
              <p:nvPr/>
            </p:nvSpPr>
            <p:spPr>
              <a:xfrm>
                <a:off x="10828" y="4223"/>
                <a:ext cx="5347" cy="1016"/>
              </a:xfrm>
              <a:prstGeom prst="rect">
                <a:avLst/>
              </a:prstGeom>
              <a:noFill/>
            </p:spPr>
            <p:txBody>
              <a:bodyPr wrap="square" rtlCol="0">
                <a:spAutoFit/>
              </a:bodyPr>
              <a:p>
                <a:r>
                  <a:rPr lang="en-US" altLang="zh-CN">
                    <a:solidFill>
                      <a:srgbClr val="364C64"/>
                    </a:solidFill>
                  </a:rPr>
                  <a:t>click here to add words click here to add words</a:t>
                </a:r>
                <a:endParaRPr lang="en-US" altLang="zh-CN">
                  <a:solidFill>
                    <a:srgbClr val="364C64"/>
                  </a:solidFill>
                </a:endParaRPr>
              </a:p>
            </p:txBody>
          </p:sp>
        </p:grpSp>
      </p:grpSp>
      <p:grpSp>
        <p:nvGrpSpPr>
          <p:cNvPr id="11" name="组合 10"/>
          <p:cNvGrpSpPr/>
          <p:nvPr/>
        </p:nvGrpSpPr>
        <p:grpSpPr>
          <a:xfrm>
            <a:off x="6709410" y="3491230"/>
            <a:ext cx="4330700" cy="1012190"/>
            <a:chOff x="11256" y="1277"/>
            <a:chExt cx="6820" cy="1594"/>
          </a:xfrm>
        </p:grpSpPr>
        <p:sp>
          <p:nvSpPr>
            <p:cNvPr id="14" name="矩形 13"/>
            <p:cNvSpPr/>
            <p:nvPr/>
          </p:nvSpPr>
          <p:spPr>
            <a:xfrm>
              <a:off x="11256" y="1399"/>
              <a:ext cx="570" cy="646"/>
            </a:xfrm>
            <a:prstGeom prst="rect">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5" name="组合 14"/>
            <p:cNvGrpSpPr/>
            <p:nvPr/>
          </p:nvGrpSpPr>
          <p:grpSpPr>
            <a:xfrm>
              <a:off x="12094" y="1277"/>
              <a:ext cx="5982" cy="1594"/>
              <a:chOff x="10828" y="3645"/>
              <a:chExt cx="7537" cy="1594"/>
            </a:xfrm>
          </p:grpSpPr>
          <p:sp>
            <p:nvSpPr>
              <p:cNvPr id="16" name="文本框 15"/>
              <p:cNvSpPr txBox="1"/>
              <p:nvPr/>
            </p:nvSpPr>
            <p:spPr>
              <a:xfrm>
                <a:off x="10828" y="3645"/>
                <a:ext cx="7537" cy="628"/>
              </a:xfrm>
              <a:prstGeom prst="rect">
                <a:avLst/>
              </a:prstGeom>
              <a:noFill/>
            </p:spPr>
            <p:txBody>
              <a:bodyPr wrap="square" rtlCol="0">
                <a:spAutoFit/>
              </a:bodyPr>
              <a:p>
                <a:r>
                  <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添加标题</a:t>
                </a:r>
                <a:endPar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17" name="文本框 16"/>
              <p:cNvSpPr txBox="1"/>
              <p:nvPr/>
            </p:nvSpPr>
            <p:spPr>
              <a:xfrm>
                <a:off x="10828" y="4223"/>
                <a:ext cx="5347" cy="1016"/>
              </a:xfrm>
              <a:prstGeom prst="rect">
                <a:avLst/>
              </a:prstGeom>
              <a:noFill/>
            </p:spPr>
            <p:txBody>
              <a:bodyPr wrap="square" rtlCol="0">
                <a:spAutoFit/>
              </a:bodyPr>
              <a:p>
                <a:r>
                  <a:rPr lang="en-US" altLang="zh-CN">
                    <a:solidFill>
                      <a:srgbClr val="E3EAF2"/>
                    </a:solidFill>
                    <a:effectLst>
                      <a:outerShdw blurRad="38100" dist="38100" dir="2700000" algn="tl">
                        <a:srgbClr val="000000">
                          <a:alpha val="43137"/>
                        </a:srgbClr>
                      </a:outerShdw>
                    </a:effectLst>
                  </a:rPr>
                  <a:t>click here to add words click here to add words</a:t>
                </a:r>
                <a:endParaRPr lang="en-US" altLang="zh-CN">
                  <a:solidFill>
                    <a:srgbClr val="E3EAF2"/>
                  </a:solidFill>
                  <a:effectLst>
                    <a:outerShdw blurRad="38100" dist="38100" dir="2700000" algn="tl">
                      <a:srgbClr val="000000">
                        <a:alpha val="43137"/>
                      </a:srgbClr>
                    </a:outerShdw>
                  </a:effectLst>
                </a:endParaRPr>
              </a:p>
            </p:txBody>
          </p:sp>
        </p:grpSp>
      </p:grpSp>
      <p:grpSp>
        <p:nvGrpSpPr>
          <p:cNvPr id="18" name="组合 17"/>
          <p:cNvGrpSpPr/>
          <p:nvPr/>
        </p:nvGrpSpPr>
        <p:grpSpPr>
          <a:xfrm>
            <a:off x="6709410" y="4831715"/>
            <a:ext cx="4330700" cy="1043940"/>
            <a:chOff x="11256" y="1277"/>
            <a:chExt cx="6820" cy="1644"/>
          </a:xfrm>
        </p:grpSpPr>
        <p:sp>
          <p:nvSpPr>
            <p:cNvPr id="19" name="矩形 18"/>
            <p:cNvSpPr/>
            <p:nvPr/>
          </p:nvSpPr>
          <p:spPr>
            <a:xfrm>
              <a:off x="11256" y="1399"/>
              <a:ext cx="570" cy="646"/>
            </a:xfrm>
            <a:prstGeom prst="rect">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0" name="组合 19"/>
            <p:cNvGrpSpPr/>
            <p:nvPr/>
          </p:nvGrpSpPr>
          <p:grpSpPr>
            <a:xfrm>
              <a:off x="12094" y="1277"/>
              <a:ext cx="5982" cy="1644"/>
              <a:chOff x="10828" y="3645"/>
              <a:chExt cx="7537" cy="1644"/>
            </a:xfrm>
          </p:grpSpPr>
          <p:sp>
            <p:nvSpPr>
              <p:cNvPr id="21" name="文本框 20"/>
              <p:cNvSpPr txBox="1"/>
              <p:nvPr/>
            </p:nvSpPr>
            <p:spPr>
              <a:xfrm>
                <a:off x="10828" y="3645"/>
                <a:ext cx="7537" cy="628"/>
              </a:xfrm>
              <a:prstGeom prst="rect">
                <a:avLst/>
              </a:prstGeom>
              <a:noFill/>
            </p:spPr>
            <p:txBody>
              <a:bodyPr wrap="square" rtlCol="0">
                <a:spAutoFit/>
              </a:bodyPr>
              <a:p>
                <a:r>
                  <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添加标题</a:t>
                </a:r>
                <a:endPar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23" name="文本框 22"/>
              <p:cNvSpPr txBox="1"/>
              <p:nvPr/>
            </p:nvSpPr>
            <p:spPr>
              <a:xfrm>
                <a:off x="10828" y="4273"/>
                <a:ext cx="5347" cy="1016"/>
              </a:xfrm>
              <a:prstGeom prst="rect">
                <a:avLst/>
              </a:prstGeom>
              <a:noFill/>
            </p:spPr>
            <p:txBody>
              <a:bodyPr wrap="square" rtlCol="0">
                <a:spAutoFit/>
              </a:bodyPr>
              <a:p>
                <a:r>
                  <a:rPr lang="en-US" altLang="zh-CN">
                    <a:solidFill>
                      <a:srgbClr val="E3EAF2"/>
                    </a:solidFill>
                    <a:effectLst>
                      <a:outerShdw blurRad="38100" dist="38100" dir="2700000" algn="tl">
                        <a:srgbClr val="000000">
                          <a:alpha val="43137"/>
                        </a:srgbClr>
                      </a:outerShdw>
                    </a:effectLst>
                  </a:rPr>
                  <a:t>click here to add words click here to add words</a:t>
                </a:r>
                <a:endParaRPr lang="en-US" altLang="zh-CN">
                  <a:solidFill>
                    <a:srgbClr val="E3EAF2"/>
                  </a:solidFill>
                  <a:effectLst>
                    <a:outerShdw blurRad="38100" dist="38100" dir="2700000" algn="tl">
                      <a:srgbClr val="000000">
                        <a:alpha val="43137"/>
                      </a:srgbClr>
                    </a:outerShdw>
                  </a:effectLs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par>
                                <p:cTn id="12" presetID="22" presetClass="entr" presetSubtype="4"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down)">
                                      <p:cBhvr>
                                        <p:cTn id="14" dur="500"/>
                                        <p:tgtEl>
                                          <p:spTgt spid="18"/>
                                        </p:tgtEl>
                                      </p:cBhvr>
                                    </p:animEffect>
                                  </p:childTnLst>
                                </p:cTn>
                              </p:par>
                            </p:childTnLst>
                          </p:cTn>
                        </p:par>
                        <p:par>
                          <p:cTn id="15" fill="hold">
                            <p:stCondLst>
                              <p:cond delay="2500"/>
                            </p:stCondLst>
                            <p:childTnLst>
                              <p:par>
                                <p:cTn id="16" presetID="22" presetClass="entr" presetSubtype="4"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67205" y="1978025"/>
            <a:ext cx="4796790" cy="768350"/>
          </a:xfrm>
          <a:prstGeom prst="rect">
            <a:avLst/>
          </a:prstGeom>
          <a:noFill/>
        </p:spPr>
        <p:txBody>
          <a:bodyPr wrap="square" rtlCol="0">
            <a:spAutoFit/>
          </a:bodyPr>
          <a:p>
            <a:pPr algn="ctr"/>
            <a:r>
              <a:rPr lang="zh-CN" altLang="en-US" sz="4400">
                <a:solidFill>
                  <a:srgbClr val="2A464F"/>
                </a:solidFill>
                <a:latin typeface="仿宋" panose="02010609060101010101" charset="-122"/>
                <a:ea typeface="仿宋" panose="02010609060101010101" charset="-122"/>
              </a:rPr>
              <a:t>肆</a:t>
            </a:r>
            <a:endParaRPr lang="zh-CN" altLang="en-US" sz="4400">
              <a:solidFill>
                <a:srgbClr val="2A464F"/>
              </a:solidFill>
              <a:latin typeface="仿宋" panose="02010609060101010101" charset="-122"/>
              <a:ea typeface="仿宋" panose="02010609060101010101" charset="-122"/>
            </a:endParaRPr>
          </a:p>
        </p:txBody>
      </p:sp>
      <p:grpSp>
        <p:nvGrpSpPr>
          <p:cNvPr id="6" name="组合 5"/>
          <p:cNvGrpSpPr/>
          <p:nvPr/>
        </p:nvGrpSpPr>
        <p:grpSpPr>
          <a:xfrm>
            <a:off x="4850130" y="1913255"/>
            <a:ext cx="5637530" cy="1099820"/>
            <a:chOff x="7638" y="3013"/>
            <a:chExt cx="8878" cy="1732"/>
          </a:xfrm>
        </p:grpSpPr>
        <p:sp>
          <p:nvSpPr>
            <p:cNvPr id="3" name="矩形 2"/>
            <p:cNvSpPr/>
            <p:nvPr/>
          </p:nvSpPr>
          <p:spPr>
            <a:xfrm>
              <a:off x="7638" y="3013"/>
              <a:ext cx="8591" cy="1732"/>
            </a:xfrm>
            <a:prstGeom prst="rect">
              <a:avLst/>
            </a:prstGeom>
            <a:noFill/>
            <a:ln>
              <a:solidFill>
                <a:srgbClr val="2A46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8096" y="3285"/>
              <a:ext cx="4906" cy="628"/>
            </a:xfrm>
            <a:prstGeom prst="rect">
              <a:avLst/>
            </a:prstGeom>
            <a:noFill/>
          </p:spPr>
          <p:txBody>
            <a:bodyPr wrap="square" rtlCol="0">
              <a:spAutoFit/>
            </a:bodyPr>
            <a:p>
              <a:r>
                <a:rPr lang="zh-CN" altLang="en-US" sz="2000" b="1">
                  <a:solidFill>
                    <a:srgbClr val="2A464F"/>
                  </a:solidFill>
                  <a:latin typeface="宋体" panose="02010600030101010101" pitchFamily="2" charset="-122"/>
                  <a:ea typeface="宋体" panose="02010600030101010101" pitchFamily="2" charset="-122"/>
                </a:rPr>
                <a:t>添加标题</a:t>
              </a:r>
              <a:endParaRPr lang="zh-CN" altLang="en-US" sz="2000" b="1">
                <a:solidFill>
                  <a:srgbClr val="2A464F"/>
                </a:solidFill>
                <a:latin typeface="宋体" panose="02010600030101010101" pitchFamily="2" charset="-122"/>
                <a:ea typeface="宋体" panose="02010600030101010101" pitchFamily="2" charset="-122"/>
              </a:endParaRPr>
            </a:p>
          </p:txBody>
        </p:sp>
        <p:sp>
          <p:nvSpPr>
            <p:cNvPr id="5" name="文本框 4"/>
            <p:cNvSpPr txBox="1"/>
            <p:nvPr/>
          </p:nvSpPr>
          <p:spPr>
            <a:xfrm>
              <a:off x="8096" y="3913"/>
              <a:ext cx="8421" cy="580"/>
            </a:xfrm>
            <a:prstGeom prst="rect">
              <a:avLst/>
            </a:prstGeom>
            <a:noFill/>
          </p:spPr>
          <p:txBody>
            <a:bodyPr wrap="square" rtlCol="0">
              <a:spAutoFit/>
            </a:bodyPr>
            <a:p>
              <a:r>
                <a:rPr lang="en-US" altLang="zh-CN">
                  <a:solidFill>
                    <a:srgbClr val="2A464F"/>
                  </a:solidFill>
                </a:rPr>
                <a:t>click here to add words click here to add words</a:t>
              </a:r>
              <a:endParaRPr lang="en-US" altLang="zh-CN">
                <a:solidFill>
                  <a:srgbClr val="2A464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75310" y="833120"/>
            <a:ext cx="674370" cy="2877820"/>
            <a:chOff x="906" y="1312"/>
            <a:chExt cx="1062" cy="4532"/>
          </a:xfrm>
        </p:grpSpPr>
        <p:sp>
          <p:nvSpPr>
            <p:cNvPr id="16" name="文本框 15"/>
            <p:cNvSpPr txBox="1"/>
            <p:nvPr/>
          </p:nvSpPr>
          <p:spPr>
            <a:xfrm>
              <a:off x="906" y="1312"/>
              <a:ext cx="1063" cy="3079"/>
            </a:xfrm>
            <a:prstGeom prst="rect">
              <a:avLst/>
            </a:prstGeom>
            <a:noFill/>
          </p:spPr>
          <p:txBody>
            <a:bodyPr vert="eaVert" wrap="square" rtlCol="0">
              <a:spAutoFit/>
            </a:bodyPr>
            <a:p>
              <a:r>
                <a:rPr lang="zh-CN" altLang="en-US" sz="3200" b="1">
                  <a:solidFill>
                    <a:srgbClr val="364C64"/>
                  </a:solidFill>
                  <a:latin typeface="仿宋" panose="02010609060101010101" charset="-122"/>
                  <a:ea typeface="仿宋" panose="02010609060101010101" charset="-122"/>
                </a:rPr>
                <a:t>添加标题</a:t>
              </a:r>
              <a:endParaRPr lang="zh-CN" altLang="en-US" sz="3200" b="1">
                <a:solidFill>
                  <a:srgbClr val="364C64"/>
                </a:solidFill>
                <a:latin typeface="仿宋" panose="02010609060101010101" charset="-122"/>
                <a:ea typeface="仿宋" panose="02010609060101010101" charset="-122"/>
              </a:endParaRPr>
            </a:p>
          </p:txBody>
        </p:sp>
        <p:cxnSp>
          <p:nvCxnSpPr>
            <p:cNvPr id="6" name="直接连接符 5"/>
            <p:cNvCxnSpPr/>
            <p:nvPr/>
          </p:nvCxnSpPr>
          <p:spPr>
            <a:xfrm>
              <a:off x="1024" y="1312"/>
              <a:ext cx="0" cy="4533"/>
            </a:xfrm>
            <a:prstGeom prst="line">
              <a:avLst/>
            </a:prstGeom>
            <a:ln>
              <a:solidFill>
                <a:srgbClr val="364C64"/>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5001260" y="0"/>
            <a:ext cx="1905000" cy="6858000"/>
            <a:chOff x="7879" y="0"/>
            <a:chExt cx="3000" cy="10800"/>
          </a:xfrm>
        </p:grpSpPr>
        <p:sp>
          <p:nvSpPr>
            <p:cNvPr id="2" name="矩形 1"/>
            <p:cNvSpPr/>
            <p:nvPr/>
          </p:nvSpPr>
          <p:spPr>
            <a:xfrm>
              <a:off x="7885" y="0"/>
              <a:ext cx="2994" cy="10800"/>
            </a:xfrm>
            <a:prstGeom prst="rect">
              <a:avLst/>
            </a:prstGeom>
            <a:solidFill>
              <a:srgbClr val="E3EAF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niao"/>
            <p:cNvPicPr>
              <a:picLocks noChangeAspect="1"/>
            </p:cNvPicPr>
            <p:nvPr>
              <p:custDataLst>
                <p:tags r:id="rId1"/>
              </p:custDataLst>
            </p:nvPr>
          </p:nvPicPr>
          <p:blipFill>
            <a:blip r:embed="rId2"/>
            <a:stretch>
              <a:fillRect/>
            </a:stretch>
          </p:blipFill>
          <p:spPr>
            <a:xfrm>
              <a:off x="7879" y="6787"/>
              <a:ext cx="3000" cy="3000"/>
            </a:xfrm>
            <a:prstGeom prst="rect">
              <a:avLst/>
            </a:prstGeom>
          </p:spPr>
        </p:pic>
        <p:grpSp>
          <p:nvGrpSpPr>
            <p:cNvPr id="11" name="组合 10"/>
            <p:cNvGrpSpPr/>
            <p:nvPr/>
          </p:nvGrpSpPr>
          <p:grpSpPr>
            <a:xfrm>
              <a:off x="8229" y="1303"/>
              <a:ext cx="2368" cy="4448"/>
              <a:chOff x="8394" y="627"/>
              <a:chExt cx="2368" cy="4448"/>
            </a:xfrm>
          </p:grpSpPr>
          <p:sp>
            <p:nvSpPr>
              <p:cNvPr id="9" name="文本框 8"/>
              <p:cNvSpPr txBox="1"/>
              <p:nvPr/>
            </p:nvSpPr>
            <p:spPr>
              <a:xfrm>
                <a:off x="9990" y="636"/>
                <a:ext cx="772" cy="2886"/>
              </a:xfrm>
              <a:prstGeom prst="rect">
                <a:avLst/>
              </a:prstGeom>
              <a:noFill/>
            </p:spPr>
            <p:txBody>
              <a:bodyPr vert="eaVert" wrap="square" rtlCol="0">
                <a:spAutoFit/>
              </a:bodyPr>
              <a:p>
                <a:r>
                  <a:rPr lang="zh-CN" altLang="en-US" sz="2000" b="1">
                    <a:solidFill>
                      <a:srgbClr val="364C64"/>
                    </a:solidFill>
                    <a:latin typeface="宋体" panose="02010600030101010101" pitchFamily="2" charset="-122"/>
                    <a:ea typeface="宋体" panose="02010600030101010101" pitchFamily="2" charset="-122"/>
                  </a:rPr>
                  <a:t>添加标题</a:t>
                </a:r>
                <a:endParaRPr lang="zh-CN" altLang="en-US" sz="2000" b="1">
                  <a:solidFill>
                    <a:srgbClr val="364C64"/>
                  </a:solidFill>
                  <a:latin typeface="宋体" panose="02010600030101010101" pitchFamily="2" charset="-122"/>
                  <a:ea typeface="宋体" panose="02010600030101010101" pitchFamily="2" charset="-122"/>
                </a:endParaRPr>
              </a:p>
            </p:txBody>
          </p:sp>
          <p:sp>
            <p:nvSpPr>
              <p:cNvPr id="10" name="文本框 9"/>
              <p:cNvSpPr txBox="1"/>
              <p:nvPr/>
            </p:nvSpPr>
            <p:spPr>
              <a:xfrm>
                <a:off x="8394" y="627"/>
                <a:ext cx="1596" cy="4448"/>
              </a:xfrm>
              <a:prstGeom prst="rect">
                <a:avLst/>
              </a:prstGeom>
              <a:noFill/>
            </p:spPr>
            <p:txBody>
              <a:bodyPr vert="eaVert" wrap="square" rtlCol="0">
                <a:spAutoFit/>
              </a:bodyPr>
              <a:p>
                <a:r>
                  <a:rPr lang="zh-CN" altLang="en-US">
                    <a:solidFill>
                      <a:srgbClr val="364C64"/>
                    </a:solidFill>
                    <a:latin typeface="宋体" panose="02010600030101010101" pitchFamily="2" charset="-122"/>
                    <a:ea typeface="宋体" panose="02010600030101010101" pitchFamily="2" charset="-122"/>
                  </a:rPr>
                  <a:t>点击此处添加文本内容点击此处添加文本内容点击此处添加文本内容</a:t>
                </a:r>
                <a:endParaRPr lang="zh-CN" altLang="en-US">
                  <a:solidFill>
                    <a:srgbClr val="364C64"/>
                  </a:solidFill>
                  <a:latin typeface="宋体" panose="02010600030101010101" pitchFamily="2" charset="-122"/>
                  <a:ea typeface="宋体" panose="02010600030101010101" pitchFamily="2" charset="-122"/>
                </a:endParaRPr>
              </a:p>
            </p:txBody>
          </p:sp>
        </p:grpSp>
      </p:grpSp>
      <p:grpSp>
        <p:nvGrpSpPr>
          <p:cNvPr id="28" name="组合 27"/>
          <p:cNvGrpSpPr/>
          <p:nvPr/>
        </p:nvGrpSpPr>
        <p:grpSpPr>
          <a:xfrm>
            <a:off x="9976485" y="0"/>
            <a:ext cx="1905000" cy="6858000"/>
            <a:chOff x="15711" y="0"/>
            <a:chExt cx="3000" cy="10800"/>
          </a:xfrm>
        </p:grpSpPr>
        <p:sp>
          <p:nvSpPr>
            <p:cNvPr id="4" name="矩形 3"/>
            <p:cNvSpPr/>
            <p:nvPr/>
          </p:nvSpPr>
          <p:spPr>
            <a:xfrm>
              <a:off x="15711" y="0"/>
              <a:ext cx="2994" cy="10800"/>
            </a:xfrm>
            <a:prstGeom prst="rect">
              <a:avLst/>
            </a:prstGeom>
            <a:solidFill>
              <a:srgbClr val="E3EAF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16024" y="1303"/>
              <a:ext cx="2368" cy="4448"/>
              <a:chOff x="8394" y="627"/>
              <a:chExt cx="2368" cy="4448"/>
            </a:xfrm>
          </p:grpSpPr>
          <p:sp>
            <p:nvSpPr>
              <p:cNvPr id="14" name="文本框 13"/>
              <p:cNvSpPr txBox="1"/>
              <p:nvPr/>
            </p:nvSpPr>
            <p:spPr>
              <a:xfrm>
                <a:off x="9990" y="636"/>
                <a:ext cx="772" cy="2886"/>
              </a:xfrm>
              <a:prstGeom prst="rect">
                <a:avLst/>
              </a:prstGeom>
              <a:noFill/>
            </p:spPr>
            <p:txBody>
              <a:bodyPr vert="eaVert" wrap="square" rtlCol="0">
                <a:spAutoFit/>
              </a:bodyPr>
              <a:p>
                <a:r>
                  <a:rPr lang="zh-CN" altLang="en-US" sz="2000" b="1">
                    <a:solidFill>
                      <a:srgbClr val="364C64"/>
                    </a:solidFill>
                    <a:latin typeface="宋体" panose="02010600030101010101" pitchFamily="2" charset="-122"/>
                    <a:ea typeface="宋体" panose="02010600030101010101" pitchFamily="2" charset="-122"/>
                  </a:rPr>
                  <a:t>添加标题</a:t>
                </a:r>
                <a:endParaRPr lang="zh-CN" altLang="en-US" sz="2000" b="1">
                  <a:solidFill>
                    <a:srgbClr val="364C64"/>
                  </a:solidFill>
                  <a:latin typeface="宋体" panose="02010600030101010101" pitchFamily="2" charset="-122"/>
                  <a:ea typeface="宋体" panose="02010600030101010101" pitchFamily="2" charset="-122"/>
                </a:endParaRPr>
              </a:p>
            </p:txBody>
          </p:sp>
          <p:sp>
            <p:nvSpPr>
              <p:cNvPr id="15" name="文本框 14"/>
              <p:cNvSpPr txBox="1"/>
              <p:nvPr/>
            </p:nvSpPr>
            <p:spPr>
              <a:xfrm>
                <a:off x="8394" y="627"/>
                <a:ext cx="1596" cy="4448"/>
              </a:xfrm>
              <a:prstGeom prst="rect">
                <a:avLst/>
              </a:prstGeom>
              <a:noFill/>
            </p:spPr>
            <p:txBody>
              <a:bodyPr vert="eaVert" wrap="square" rtlCol="0">
                <a:spAutoFit/>
              </a:bodyPr>
              <a:p>
                <a:r>
                  <a:rPr lang="zh-CN" altLang="en-US">
                    <a:solidFill>
                      <a:srgbClr val="364C64"/>
                    </a:solidFill>
                    <a:latin typeface="宋体" panose="02010600030101010101" pitchFamily="2" charset="-122"/>
                    <a:ea typeface="宋体" panose="02010600030101010101" pitchFamily="2" charset="-122"/>
                  </a:rPr>
                  <a:t>点击此处添加文本内容点击此处添加文本内容点击此处添加文本内容</a:t>
                </a:r>
                <a:endParaRPr lang="zh-CN" altLang="en-US">
                  <a:solidFill>
                    <a:srgbClr val="364C64"/>
                  </a:solidFill>
                  <a:latin typeface="宋体" panose="02010600030101010101" pitchFamily="2" charset="-122"/>
                  <a:ea typeface="宋体" panose="02010600030101010101" pitchFamily="2" charset="-122"/>
                </a:endParaRPr>
              </a:p>
            </p:txBody>
          </p:sp>
        </p:grpSp>
        <p:pic>
          <p:nvPicPr>
            <p:cNvPr id="17" name="图片 16" descr="niao"/>
            <p:cNvPicPr>
              <a:picLocks noChangeAspect="1"/>
            </p:cNvPicPr>
            <p:nvPr>
              <p:custDataLst>
                <p:tags r:id="rId3"/>
              </p:custDataLst>
            </p:nvPr>
          </p:nvPicPr>
          <p:blipFill>
            <a:blip r:embed="rId2"/>
            <a:stretch>
              <a:fillRect/>
            </a:stretch>
          </p:blipFill>
          <p:spPr>
            <a:xfrm>
              <a:off x="15711" y="6787"/>
              <a:ext cx="3000" cy="3000"/>
            </a:xfrm>
            <a:prstGeom prst="rect">
              <a:avLst/>
            </a:prstGeom>
          </p:spPr>
        </p:pic>
      </p:grpSp>
      <p:grpSp>
        <p:nvGrpSpPr>
          <p:cNvPr id="21" name="组合 20"/>
          <p:cNvGrpSpPr/>
          <p:nvPr/>
        </p:nvGrpSpPr>
        <p:grpSpPr>
          <a:xfrm>
            <a:off x="2518410" y="0"/>
            <a:ext cx="1905000" cy="6858000"/>
            <a:chOff x="3966" y="0"/>
            <a:chExt cx="3000" cy="10800"/>
          </a:xfrm>
        </p:grpSpPr>
        <p:sp>
          <p:nvSpPr>
            <p:cNvPr id="12" name="矩形 11"/>
            <p:cNvSpPr/>
            <p:nvPr/>
          </p:nvSpPr>
          <p:spPr>
            <a:xfrm>
              <a:off x="3972" y="0"/>
              <a:ext cx="2994" cy="10800"/>
            </a:xfrm>
            <a:prstGeom prst="rect">
              <a:avLst/>
            </a:prstGeom>
            <a:solidFill>
              <a:srgbClr val="364C64">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descr="niao2"/>
            <p:cNvPicPr>
              <a:picLocks noChangeAspect="1"/>
            </p:cNvPicPr>
            <p:nvPr>
              <p:custDataLst>
                <p:tags r:id="rId4"/>
              </p:custDataLst>
            </p:nvPr>
          </p:nvPicPr>
          <p:blipFill>
            <a:blip r:embed="rId5"/>
            <a:stretch>
              <a:fillRect/>
            </a:stretch>
          </p:blipFill>
          <p:spPr>
            <a:xfrm>
              <a:off x="3966" y="1226"/>
              <a:ext cx="3000" cy="3000"/>
            </a:xfrm>
            <a:prstGeom prst="rect">
              <a:avLst/>
            </a:prstGeom>
          </p:spPr>
        </p:pic>
        <p:grpSp>
          <p:nvGrpSpPr>
            <p:cNvPr id="18" name="组合 17"/>
            <p:cNvGrpSpPr/>
            <p:nvPr/>
          </p:nvGrpSpPr>
          <p:grpSpPr>
            <a:xfrm>
              <a:off x="4282" y="5503"/>
              <a:ext cx="2368" cy="4448"/>
              <a:chOff x="8394" y="627"/>
              <a:chExt cx="2368" cy="4448"/>
            </a:xfrm>
          </p:grpSpPr>
          <p:sp>
            <p:nvSpPr>
              <p:cNvPr id="19" name="文本框 18"/>
              <p:cNvSpPr txBox="1"/>
              <p:nvPr/>
            </p:nvSpPr>
            <p:spPr>
              <a:xfrm>
                <a:off x="9990" y="636"/>
                <a:ext cx="772" cy="2886"/>
              </a:xfrm>
              <a:prstGeom prst="rect">
                <a:avLst/>
              </a:prstGeom>
              <a:noFill/>
            </p:spPr>
            <p:txBody>
              <a:bodyPr vert="eaVert" wrap="square" rtlCol="0">
                <a:spAutoFit/>
              </a:bodyPr>
              <a:p>
                <a:r>
                  <a:rPr lang="zh-CN" altLang="en-US" sz="2000" b="1">
                    <a:solidFill>
                      <a:srgbClr val="E3EAF2"/>
                    </a:solidFill>
                    <a:latin typeface="宋体" panose="02010600030101010101" pitchFamily="2" charset="-122"/>
                    <a:ea typeface="宋体" panose="02010600030101010101" pitchFamily="2" charset="-122"/>
                  </a:rPr>
                  <a:t>添加标题</a:t>
                </a:r>
                <a:endParaRPr lang="zh-CN" altLang="en-US" sz="2000" b="1">
                  <a:solidFill>
                    <a:srgbClr val="E3EAF2"/>
                  </a:solidFill>
                  <a:latin typeface="宋体" panose="02010600030101010101" pitchFamily="2" charset="-122"/>
                  <a:ea typeface="宋体" panose="02010600030101010101" pitchFamily="2" charset="-122"/>
                </a:endParaRPr>
              </a:p>
            </p:txBody>
          </p:sp>
          <p:sp>
            <p:nvSpPr>
              <p:cNvPr id="20" name="文本框 19"/>
              <p:cNvSpPr txBox="1"/>
              <p:nvPr/>
            </p:nvSpPr>
            <p:spPr>
              <a:xfrm>
                <a:off x="8394" y="627"/>
                <a:ext cx="1596" cy="4448"/>
              </a:xfrm>
              <a:prstGeom prst="rect">
                <a:avLst/>
              </a:prstGeom>
              <a:noFill/>
            </p:spPr>
            <p:txBody>
              <a:bodyPr vert="eaVert" wrap="square" rtlCol="0">
                <a:spAutoFit/>
              </a:bodyPr>
              <a:p>
                <a:r>
                  <a:rPr lang="zh-CN" altLang="en-US">
                    <a:solidFill>
                      <a:srgbClr val="E3EAF2"/>
                    </a:solidFill>
                    <a:latin typeface="宋体" panose="02010600030101010101" pitchFamily="2" charset="-122"/>
                    <a:ea typeface="宋体" panose="02010600030101010101" pitchFamily="2" charset="-122"/>
                  </a:rPr>
                  <a:t>点击此处添加文本内容点击此处添加文本内容点击此处添加文本内容</a:t>
                </a:r>
                <a:endParaRPr lang="zh-CN" altLang="en-US">
                  <a:solidFill>
                    <a:srgbClr val="E3EAF2"/>
                  </a:solidFill>
                  <a:latin typeface="宋体" panose="02010600030101010101" pitchFamily="2" charset="-122"/>
                  <a:ea typeface="宋体" panose="02010600030101010101" pitchFamily="2" charset="-122"/>
                </a:endParaRPr>
              </a:p>
            </p:txBody>
          </p:sp>
        </p:grpSp>
      </p:grpSp>
      <p:grpSp>
        <p:nvGrpSpPr>
          <p:cNvPr id="26" name="组合 25"/>
          <p:cNvGrpSpPr/>
          <p:nvPr/>
        </p:nvGrpSpPr>
        <p:grpSpPr>
          <a:xfrm>
            <a:off x="7487920" y="0"/>
            <a:ext cx="1905000" cy="6858000"/>
            <a:chOff x="11792" y="0"/>
            <a:chExt cx="3000" cy="10800"/>
          </a:xfrm>
        </p:grpSpPr>
        <p:sp>
          <p:nvSpPr>
            <p:cNvPr id="3" name="矩形 2"/>
            <p:cNvSpPr/>
            <p:nvPr/>
          </p:nvSpPr>
          <p:spPr>
            <a:xfrm>
              <a:off x="11798" y="0"/>
              <a:ext cx="2994" cy="10800"/>
            </a:xfrm>
            <a:prstGeom prst="rect">
              <a:avLst/>
            </a:prstGeom>
            <a:solidFill>
              <a:srgbClr val="364C64">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a:off x="12111" y="5512"/>
              <a:ext cx="2368" cy="4448"/>
              <a:chOff x="8394" y="627"/>
              <a:chExt cx="2368" cy="4448"/>
            </a:xfrm>
          </p:grpSpPr>
          <p:sp>
            <p:nvSpPr>
              <p:cNvPr id="23" name="文本框 22"/>
              <p:cNvSpPr txBox="1"/>
              <p:nvPr/>
            </p:nvSpPr>
            <p:spPr>
              <a:xfrm>
                <a:off x="9990" y="636"/>
                <a:ext cx="772" cy="2886"/>
              </a:xfrm>
              <a:prstGeom prst="rect">
                <a:avLst/>
              </a:prstGeom>
              <a:noFill/>
            </p:spPr>
            <p:txBody>
              <a:bodyPr vert="eaVert" wrap="square" rtlCol="0">
                <a:spAutoFit/>
              </a:bodyPr>
              <a:p>
                <a:r>
                  <a:rPr lang="zh-CN" altLang="en-US" sz="2000" b="1">
                    <a:solidFill>
                      <a:srgbClr val="E3EAF2"/>
                    </a:solidFill>
                    <a:latin typeface="宋体" panose="02010600030101010101" pitchFamily="2" charset="-122"/>
                    <a:ea typeface="宋体" panose="02010600030101010101" pitchFamily="2" charset="-122"/>
                  </a:rPr>
                  <a:t>添加标题</a:t>
                </a:r>
                <a:endParaRPr lang="zh-CN" altLang="en-US" sz="2000" b="1">
                  <a:solidFill>
                    <a:srgbClr val="E3EAF2"/>
                  </a:solidFill>
                  <a:latin typeface="宋体" panose="02010600030101010101" pitchFamily="2" charset="-122"/>
                  <a:ea typeface="宋体" panose="02010600030101010101" pitchFamily="2" charset="-122"/>
                </a:endParaRPr>
              </a:p>
            </p:txBody>
          </p:sp>
          <p:sp>
            <p:nvSpPr>
              <p:cNvPr id="24" name="文本框 23"/>
              <p:cNvSpPr txBox="1"/>
              <p:nvPr/>
            </p:nvSpPr>
            <p:spPr>
              <a:xfrm>
                <a:off x="8394" y="627"/>
                <a:ext cx="1596" cy="4448"/>
              </a:xfrm>
              <a:prstGeom prst="rect">
                <a:avLst/>
              </a:prstGeom>
              <a:noFill/>
            </p:spPr>
            <p:txBody>
              <a:bodyPr vert="eaVert" wrap="square" rtlCol="0">
                <a:spAutoFit/>
              </a:bodyPr>
              <a:p>
                <a:r>
                  <a:rPr lang="zh-CN" altLang="en-US">
                    <a:solidFill>
                      <a:srgbClr val="E3EAF2"/>
                    </a:solidFill>
                    <a:latin typeface="宋体" panose="02010600030101010101" pitchFamily="2" charset="-122"/>
                    <a:ea typeface="宋体" panose="02010600030101010101" pitchFamily="2" charset="-122"/>
                  </a:rPr>
                  <a:t>点击此处添加文本内容点击此处添加文本内容点击此处添加文本内容</a:t>
                </a:r>
                <a:endParaRPr lang="zh-CN" altLang="en-US">
                  <a:solidFill>
                    <a:srgbClr val="E3EAF2"/>
                  </a:solidFill>
                  <a:latin typeface="宋体" panose="02010600030101010101" pitchFamily="2" charset="-122"/>
                  <a:ea typeface="宋体" panose="02010600030101010101" pitchFamily="2" charset="-122"/>
                </a:endParaRPr>
              </a:p>
            </p:txBody>
          </p:sp>
        </p:grpSp>
        <p:pic>
          <p:nvPicPr>
            <p:cNvPr id="25" name="图片 24" descr="niao2"/>
            <p:cNvPicPr>
              <a:picLocks noChangeAspect="1"/>
            </p:cNvPicPr>
            <p:nvPr>
              <p:custDataLst>
                <p:tags r:id="rId6"/>
              </p:custDataLst>
            </p:nvPr>
          </p:nvPicPr>
          <p:blipFill>
            <a:blip r:embed="rId5"/>
            <a:stretch>
              <a:fillRect/>
            </a:stretch>
          </p:blipFill>
          <p:spPr>
            <a:xfrm>
              <a:off x="11792" y="1312"/>
              <a:ext cx="3000" cy="30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par>
                                <p:cTn id="12" presetID="22" presetClass="entr" presetSubtype="1"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up)">
                                      <p:cBhvr>
                                        <p:cTn id="14" dur="500"/>
                                        <p:tgtEl>
                                          <p:spTgt spid="26"/>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down)">
                                      <p:cBhvr>
                                        <p:cTn id="18" dur="500"/>
                                        <p:tgtEl>
                                          <p:spTgt spid="27"/>
                                        </p:tgtEl>
                                      </p:cBhvr>
                                    </p:animEffect>
                                  </p:childTnLst>
                                </p:cTn>
                              </p:par>
                              <p:par>
                                <p:cTn id="19" presetID="2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down)">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1227455" y="587375"/>
            <a:ext cx="9737725" cy="5477510"/>
          </a:xfrm>
          <a:prstGeom prst="rect">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0" name="组合 29"/>
          <p:cNvGrpSpPr/>
          <p:nvPr/>
        </p:nvGrpSpPr>
        <p:grpSpPr>
          <a:xfrm>
            <a:off x="1227455" y="1273175"/>
            <a:ext cx="6480810" cy="1653540"/>
            <a:chOff x="1933" y="2005"/>
            <a:chExt cx="10206" cy="2604"/>
          </a:xfrm>
        </p:grpSpPr>
        <p:pic>
          <p:nvPicPr>
            <p:cNvPr id="2" name="图片 1" descr="birds-daylight-flying-2887497"/>
            <p:cNvPicPr>
              <a:picLocks noChangeAspect="1"/>
            </p:cNvPicPr>
            <p:nvPr/>
          </p:nvPicPr>
          <p:blipFill>
            <a:blip r:embed="rId1"/>
            <a:stretch>
              <a:fillRect/>
            </a:stretch>
          </p:blipFill>
          <p:spPr>
            <a:xfrm>
              <a:off x="2992" y="2005"/>
              <a:ext cx="3608" cy="2604"/>
            </a:xfrm>
            <a:prstGeom prst="rect">
              <a:avLst/>
            </a:prstGeom>
          </p:spPr>
        </p:pic>
        <p:sp>
          <p:nvSpPr>
            <p:cNvPr id="3" name="矩形 2"/>
            <p:cNvSpPr/>
            <p:nvPr/>
          </p:nvSpPr>
          <p:spPr>
            <a:xfrm>
              <a:off x="1933" y="2005"/>
              <a:ext cx="1059" cy="2604"/>
            </a:xfrm>
            <a:prstGeom prst="rect">
              <a:avLst/>
            </a:prstGeom>
            <a:solidFill>
              <a:srgbClr val="E3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6600" y="2005"/>
              <a:ext cx="5183" cy="2604"/>
            </a:xfrm>
            <a:prstGeom prst="rect">
              <a:avLst/>
            </a:prstGeom>
            <a:noFill/>
            <a:ln>
              <a:solidFill>
                <a:srgbClr val="E3E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9" name="组合 18"/>
            <p:cNvGrpSpPr/>
            <p:nvPr/>
          </p:nvGrpSpPr>
          <p:grpSpPr>
            <a:xfrm>
              <a:off x="7063" y="2557"/>
              <a:ext cx="5076" cy="1499"/>
              <a:chOff x="13092" y="5457"/>
              <a:chExt cx="5076" cy="1499"/>
            </a:xfrm>
          </p:grpSpPr>
          <p:sp>
            <p:nvSpPr>
              <p:cNvPr id="17" name="文本框 16"/>
              <p:cNvSpPr txBox="1"/>
              <p:nvPr/>
            </p:nvSpPr>
            <p:spPr>
              <a:xfrm>
                <a:off x="13092" y="5457"/>
                <a:ext cx="3071" cy="919"/>
              </a:xfrm>
              <a:prstGeom prst="rect">
                <a:avLst/>
              </a:prstGeom>
              <a:noFill/>
            </p:spPr>
            <p:txBody>
              <a:bodyPr wrap="square" rtlCol="0">
                <a:spAutoFit/>
              </a:bodyPr>
              <a:p>
                <a:r>
                  <a:rPr lang="zh-CN" altLang="en-US" sz="3200">
                    <a:solidFill>
                      <a:srgbClr val="E3EAF2"/>
                    </a:solidFill>
                    <a:latin typeface="宋体" panose="02010600030101010101" pitchFamily="2" charset="-122"/>
                    <a:ea typeface="宋体" panose="02010600030101010101" pitchFamily="2" charset="-122"/>
                  </a:rPr>
                  <a:t>添加标题</a:t>
                </a:r>
                <a:endParaRPr lang="zh-CN" altLang="en-US" sz="3200">
                  <a:solidFill>
                    <a:srgbClr val="E3EAF2"/>
                  </a:solidFill>
                  <a:latin typeface="宋体" panose="02010600030101010101" pitchFamily="2" charset="-122"/>
                  <a:ea typeface="宋体" panose="02010600030101010101" pitchFamily="2" charset="-122"/>
                </a:endParaRPr>
              </a:p>
            </p:txBody>
          </p:sp>
          <p:sp>
            <p:nvSpPr>
              <p:cNvPr id="18" name="文本框 17"/>
              <p:cNvSpPr txBox="1"/>
              <p:nvPr/>
            </p:nvSpPr>
            <p:spPr>
              <a:xfrm>
                <a:off x="13092" y="6376"/>
                <a:ext cx="5076" cy="580"/>
              </a:xfrm>
              <a:prstGeom prst="rect">
                <a:avLst/>
              </a:prstGeom>
              <a:noFill/>
            </p:spPr>
            <p:txBody>
              <a:bodyPr wrap="square" rtlCol="0">
                <a:spAutoFit/>
              </a:bodyPr>
              <a:p>
                <a:pPr algn="l"/>
                <a:r>
                  <a:rPr lang="en-US" altLang="zh-CN">
                    <a:solidFill>
                      <a:srgbClr val="E3EAF2"/>
                    </a:solidFill>
                  </a:rPr>
                  <a:t>click here to add words</a:t>
                </a:r>
                <a:endParaRPr lang="en-US" altLang="zh-CN">
                  <a:solidFill>
                    <a:srgbClr val="E3EAF2"/>
                  </a:solidFill>
                </a:endParaRPr>
              </a:p>
            </p:txBody>
          </p:sp>
        </p:grpSp>
      </p:grpSp>
      <p:grpSp>
        <p:nvGrpSpPr>
          <p:cNvPr id="8" name="组合 7"/>
          <p:cNvGrpSpPr/>
          <p:nvPr/>
        </p:nvGrpSpPr>
        <p:grpSpPr>
          <a:xfrm>
            <a:off x="1673225" y="4377690"/>
            <a:ext cx="4495165" cy="1043940"/>
            <a:chOff x="1341" y="8106"/>
            <a:chExt cx="7079" cy="1644"/>
          </a:xfrm>
        </p:grpSpPr>
        <p:sp>
          <p:nvSpPr>
            <p:cNvPr id="5" name="文本框 4"/>
            <p:cNvSpPr txBox="1"/>
            <p:nvPr/>
          </p:nvSpPr>
          <p:spPr>
            <a:xfrm>
              <a:off x="1936" y="8106"/>
              <a:ext cx="6484" cy="628"/>
            </a:xfrm>
            <a:prstGeom prst="rect">
              <a:avLst/>
            </a:prstGeom>
            <a:noFill/>
          </p:spPr>
          <p:txBody>
            <a:bodyPr wrap="square" rtlCol="0">
              <a:spAutoFit/>
            </a:bodyPr>
            <a:p>
              <a:r>
                <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添加标题</a:t>
              </a:r>
              <a:endPar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6" name="文本框 5"/>
            <p:cNvSpPr txBox="1"/>
            <p:nvPr/>
          </p:nvSpPr>
          <p:spPr>
            <a:xfrm>
              <a:off x="1936" y="8734"/>
              <a:ext cx="6485" cy="1016"/>
            </a:xfrm>
            <a:prstGeom prst="rect">
              <a:avLst/>
            </a:prstGeom>
            <a:noFill/>
          </p:spPr>
          <p:txBody>
            <a:bodyPr wrap="square" rtlCol="0">
              <a:spAutoFit/>
            </a:bodyPr>
            <a:p>
              <a:r>
                <a:rPr lang="en-US" altLang="zh-CN">
                  <a:solidFill>
                    <a:srgbClr val="E3EAF2"/>
                  </a:solidFill>
                  <a:effectLst>
                    <a:outerShdw blurRad="38100" dist="38100" dir="2700000" algn="tl">
                      <a:srgbClr val="000000">
                        <a:alpha val="43137"/>
                      </a:srgbClr>
                    </a:outerShdw>
                  </a:effectLst>
                </a:rPr>
                <a:t>click here to add words click here to add words click here to add words</a:t>
              </a:r>
              <a:endParaRPr lang="en-US" altLang="zh-CN">
                <a:solidFill>
                  <a:srgbClr val="E3EAF2"/>
                </a:solidFill>
                <a:effectLst>
                  <a:outerShdw blurRad="38100" dist="38100" dir="2700000" algn="tl">
                    <a:srgbClr val="000000">
                      <a:alpha val="43137"/>
                    </a:srgbClr>
                  </a:outerShdw>
                </a:effectLst>
              </a:endParaRPr>
            </a:p>
          </p:txBody>
        </p:sp>
        <p:sp>
          <p:nvSpPr>
            <p:cNvPr id="7" name="椭圆 6"/>
            <p:cNvSpPr/>
            <p:nvPr/>
          </p:nvSpPr>
          <p:spPr>
            <a:xfrm>
              <a:off x="1341" y="8192"/>
              <a:ext cx="455" cy="455"/>
            </a:xfrm>
            <a:prstGeom prst="ellipse">
              <a:avLst/>
            </a:prstGeom>
            <a:solidFill>
              <a:srgbClr val="E3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9" name="直接连接符 8"/>
          <p:cNvCxnSpPr/>
          <p:nvPr/>
        </p:nvCxnSpPr>
        <p:spPr>
          <a:xfrm flipH="1">
            <a:off x="6096000" y="4119245"/>
            <a:ext cx="1905" cy="1621790"/>
          </a:xfrm>
          <a:prstGeom prst="line">
            <a:avLst/>
          </a:prstGeom>
          <a:ln>
            <a:solidFill>
              <a:srgbClr val="E3EAF2"/>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6356985" y="4377690"/>
            <a:ext cx="4495165" cy="1043940"/>
            <a:chOff x="1341" y="8106"/>
            <a:chExt cx="7079" cy="1644"/>
          </a:xfrm>
        </p:grpSpPr>
        <p:sp>
          <p:nvSpPr>
            <p:cNvPr id="11" name="文本框 10"/>
            <p:cNvSpPr txBox="1"/>
            <p:nvPr/>
          </p:nvSpPr>
          <p:spPr>
            <a:xfrm>
              <a:off x="1936" y="8106"/>
              <a:ext cx="6484" cy="628"/>
            </a:xfrm>
            <a:prstGeom prst="rect">
              <a:avLst/>
            </a:prstGeom>
            <a:noFill/>
          </p:spPr>
          <p:txBody>
            <a:bodyPr wrap="square" rtlCol="0">
              <a:spAutoFit/>
            </a:bodyPr>
            <a:p>
              <a:r>
                <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添加标题</a:t>
              </a:r>
              <a:endPar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13" name="文本框 12"/>
            <p:cNvSpPr txBox="1"/>
            <p:nvPr/>
          </p:nvSpPr>
          <p:spPr>
            <a:xfrm>
              <a:off x="1936" y="8734"/>
              <a:ext cx="6485" cy="1016"/>
            </a:xfrm>
            <a:prstGeom prst="rect">
              <a:avLst/>
            </a:prstGeom>
            <a:noFill/>
          </p:spPr>
          <p:txBody>
            <a:bodyPr wrap="square" rtlCol="0">
              <a:spAutoFit/>
            </a:bodyPr>
            <a:p>
              <a:r>
                <a:rPr lang="en-US" altLang="zh-CN">
                  <a:solidFill>
                    <a:srgbClr val="E3EAF2"/>
                  </a:solidFill>
                  <a:effectLst>
                    <a:outerShdw blurRad="38100" dist="38100" dir="2700000" algn="tl">
                      <a:srgbClr val="000000">
                        <a:alpha val="43137"/>
                      </a:srgbClr>
                    </a:outerShdw>
                  </a:effectLst>
                </a:rPr>
                <a:t>click here to add words click here to add words click here to add words</a:t>
              </a:r>
              <a:endParaRPr lang="en-US" altLang="zh-CN">
                <a:solidFill>
                  <a:srgbClr val="E3EAF2"/>
                </a:solidFill>
                <a:effectLst>
                  <a:outerShdw blurRad="38100" dist="38100" dir="2700000" algn="tl">
                    <a:srgbClr val="000000">
                      <a:alpha val="43137"/>
                    </a:srgbClr>
                  </a:outerShdw>
                </a:effectLst>
              </a:endParaRPr>
            </a:p>
          </p:txBody>
        </p:sp>
        <p:sp>
          <p:nvSpPr>
            <p:cNvPr id="14" name="椭圆 13"/>
            <p:cNvSpPr/>
            <p:nvPr/>
          </p:nvSpPr>
          <p:spPr>
            <a:xfrm>
              <a:off x="1341" y="8192"/>
              <a:ext cx="455" cy="455"/>
            </a:xfrm>
            <a:prstGeom prst="ellipse">
              <a:avLst/>
            </a:prstGeom>
            <a:solidFill>
              <a:srgbClr val="E3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2000"/>
                                        <p:tgtEl>
                                          <p:spTgt spid="8"/>
                                        </p:tgtEl>
                                      </p:cBhvr>
                                    </p:animEffect>
                                  </p:childTnLst>
                                </p:cTn>
                              </p:par>
                              <p:par>
                                <p:cTn id="15" presetID="21" presetClass="entr" presetSubtype="1"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58260" y="1924685"/>
            <a:ext cx="5033645" cy="706755"/>
          </a:xfrm>
          <a:prstGeom prst="rect">
            <a:avLst/>
          </a:prstGeom>
          <a:noFill/>
        </p:spPr>
        <p:txBody>
          <a:bodyPr wrap="square" rtlCol="0">
            <a:spAutoFit/>
          </a:bodyPr>
          <a:p>
            <a:r>
              <a:rPr lang="en-US" altLang="zh-CN" sz="4000" i="1">
                <a:solidFill>
                  <a:srgbClr val="2A464F"/>
                </a:solidFill>
                <a:effectLst/>
              </a:rPr>
              <a:t>Thanks for listening!</a:t>
            </a:r>
            <a:endParaRPr lang="en-US" altLang="zh-CN" sz="4000" i="1">
              <a:solidFill>
                <a:srgbClr val="2A464F"/>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2" name="组合 31"/>
          <p:cNvGrpSpPr/>
          <p:nvPr/>
        </p:nvGrpSpPr>
        <p:grpSpPr>
          <a:xfrm>
            <a:off x="6158230" y="2096135"/>
            <a:ext cx="5290185" cy="1056005"/>
            <a:chOff x="10034" y="3576"/>
            <a:chExt cx="8331" cy="1663"/>
          </a:xfrm>
        </p:grpSpPr>
        <p:sp>
          <p:nvSpPr>
            <p:cNvPr id="15" name="文本框 14"/>
            <p:cNvSpPr txBox="1"/>
            <p:nvPr/>
          </p:nvSpPr>
          <p:spPr>
            <a:xfrm>
              <a:off x="10828" y="3645"/>
              <a:ext cx="7537" cy="725"/>
            </a:xfrm>
            <a:prstGeom prst="rect">
              <a:avLst/>
            </a:prstGeom>
            <a:noFill/>
          </p:spPr>
          <p:txBody>
            <a:bodyPr wrap="square" rtlCol="0">
              <a:spAutoFit/>
            </a:bodyPr>
            <a:p>
              <a:pPr lvl="0" algn="l">
                <a:buClrTx/>
                <a:buSzTx/>
                <a:buFontTx/>
              </a:pPr>
              <a:r>
                <a:rPr lang="zh-CN" altLang="en-US" sz="2400" b="1">
                  <a:solidFill>
                    <a:srgbClr val="2A464F"/>
                  </a:solidFill>
                  <a:latin typeface="宋体" panose="02010600030101010101" pitchFamily="2" charset="-122"/>
                  <a:ea typeface="宋体" panose="02010600030101010101" pitchFamily="2" charset="-122"/>
                  <a:sym typeface="+mn-ea"/>
                </a:rPr>
                <a:t>添加标题</a:t>
              </a:r>
              <a:endParaRPr lang="zh-CN" altLang="en-US" sz="2400" b="1">
                <a:solidFill>
                  <a:srgbClr val="2A464F"/>
                </a:solidFill>
                <a:latin typeface="宋体" panose="02010600030101010101" pitchFamily="2" charset="-122"/>
                <a:ea typeface="宋体" panose="02010600030101010101" pitchFamily="2" charset="-122"/>
                <a:sym typeface="+mn-ea"/>
              </a:endParaRPr>
            </a:p>
          </p:txBody>
        </p:sp>
        <p:sp>
          <p:nvSpPr>
            <p:cNvPr id="7" name="对角圆角矩形 6"/>
            <p:cNvSpPr/>
            <p:nvPr/>
          </p:nvSpPr>
          <p:spPr>
            <a:xfrm>
              <a:off x="10137" y="3645"/>
              <a:ext cx="655" cy="613"/>
            </a:xfrm>
            <a:prstGeom prst="round2DiagRect">
              <a:avLst>
                <a:gd name="adj1" fmla="val 16667"/>
                <a:gd name="adj2" fmla="val 50000"/>
              </a:avLst>
            </a:prstGeom>
            <a:noFill/>
            <a:ln>
              <a:solidFill>
                <a:srgbClr val="2A46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10828" y="4223"/>
              <a:ext cx="5347" cy="1016"/>
            </a:xfrm>
            <a:prstGeom prst="rect">
              <a:avLst/>
            </a:prstGeom>
            <a:noFill/>
          </p:spPr>
          <p:txBody>
            <a:bodyPr wrap="square" rtlCol="0">
              <a:spAutoFit/>
            </a:bodyPr>
            <a:p>
              <a:r>
                <a:rPr lang="en-US" altLang="zh-CN">
                  <a:solidFill>
                    <a:srgbClr val="2A464F"/>
                  </a:solidFill>
                </a:rPr>
                <a:t>click here to add words click here to add words</a:t>
              </a:r>
              <a:endParaRPr lang="en-US" altLang="zh-CN">
                <a:solidFill>
                  <a:srgbClr val="2A464F"/>
                </a:solidFill>
              </a:endParaRPr>
            </a:p>
          </p:txBody>
        </p:sp>
        <p:sp>
          <p:nvSpPr>
            <p:cNvPr id="18" name="文本框 17"/>
            <p:cNvSpPr txBox="1"/>
            <p:nvPr/>
          </p:nvSpPr>
          <p:spPr>
            <a:xfrm>
              <a:off x="10034" y="3576"/>
              <a:ext cx="862" cy="725"/>
            </a:xfrm>
            <a:prstGeom prst="rect">
              <a:avLst/>
            </a:prstGeom>
            <a:noFill/>
          </p:spPr>
          <p:txBody>
            <a:bodyPr wrap="square" rtlCol="0">
              <a:spAutoFit/>
            </a:bodyPr>
            <a:p>
              <a:pPr algn="ctr"/>
              <a:r>
                <a:rPr lang="en-US" altLang="zh-CN" sz="2400">
                  <a:solidFill>
                    <a:srgbClr val="2A464F"/>
                  </a:solidFill>
                </a:rPr>
                <a:t>2</a:t>
              </a:r>
              <a:endParaRPr lang="en-US" altLang="zh-CN" sz="2400">
                <a:solidFill>
                  <a:srgbClr val="2A464F"/>
                </a:solidFill>
              </a:endParaRPr>
            </a:p>
          </p:txBody>
        </p:sp>
      </p:grpSp>
      <p:grpSp>
        <p:nvGrpSpPr>
          <p:cNvPr id="33" name="组合 32"/>
          <p:cNvGrpSpPr/>
          <p:nvPr/>
        </p:nvGrpSpPr>
        <p:grpSpPr>
          <a:xfrm>
            <a:off x="6158230" y="713740"/>
            <a:ext cx="5290185" cy="1056005"/>
            <a:chOff x="10034" y="3576"/>
            <a:chExt cx="8331" cy="1663"/>
          </a:xfrm>
        </p:grpSpPr>
        <p:sp>
          <p:nvSpPr>
            <p:cNvPr id="34" name="文本框 33"/>
            <p:cNvSpPr txBox="1"/>
            <p:nvPr/>
          </p:nvSpPr>
          <p:spPr>
            <a:xfrm>
              <a:off x="10828" y="3645"/>
              <a:ext cx="7537" cy="725"/>
            </a:xfrm>
            <a:prstGeom prst="rect">
              <a:avLst/>
            </a:prstGeom>
            <a:noFill/>
          </p:spPr>
          <p:txBody>
            <a:bodyPr wrap="square" rtlCol="0">
              <a:spAutoFit/>
            </a:bodyPr>
            <a:p>
              <a:r>
                <a:rPr lang="zh-CN" altLang="en-US" sz="2400" b="1">
                  <a:solidFill>
                    <a:srgbClr val="2A464F"/>
                  </a:solidFill>
                  <a:latin typeface="宋体" panose="02010600030101010101" pitchFamily="2" charset="-122"/>
                  <a:ea typeface="宋体" panose="02010600030101010101" pitchFamily="2" charset="-122"/>
                </a:rPr>
                <a:t>添加标题</a:t>
              </a:r>
              <a:endParaRPr lang="zh-CN" altLang="en-US" sz="2400" b="1">
                <a:solidFill>
                  <a:srgbClr val="2A464F"/>
                </a:solidFill>
                <a:latin typeface="宋体" panose="02010600030101010101" pitchFamily="2" charset="-122"/>
                <a:ea typeface="宋体" panose="02010600030101010101" pitchFamily="2" charset="-122"/>
              </a:endParaRPr>
            </a:p>
          </p:txBody>
        </p:sp>
        <p:sp>
          <p:nvSpPr>
            <p:cNvPr id="35" name="对角圆角矩形 34"/>
            <p:cNvSpPr/>
            <p:nvPr/>
          </p:nvSpPr>
          <p:spPr>
            <a:xfrm>
              <a:off x="10137" y="3645"/>
              <a:ext cx="655" cy="613"/>
            </a:xfrm>
            <a:prstGeom prst="round2DiagRect">
              <a:avLst>
                <a:gd name="adj1" fmla="val 16667"/>
                <a:gd name="adj2" fmla="val 50000"/>
              </a:avLst>
            </a:prstGeom>
            <a:noFill/>
            <a:ln>
              <a:solidFill>
                <a:srgbClr val="2A46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文本框 35"/>
            <p:cNvSpPr txBox="1"/>
            <p:nvPr/>
          </p:nvSpPr>
          <p:spPr>
            <a:xfrm>
              <a:off x="10828" y="4223"/>
              <a:ext cx="5347" cy="1016"/>
            </a:xfrm>
            <a:prstGeom prst="rect">
              <a:avLst/>
            </a:prstGeom>
            <a:noFill/>
          </p:spPr>
          <p:txBody>
            <a:bodyPr wrap="square" rtlCol="0">
              <a:spAutoFit/>
            </a:bodyPr>
            <a:p>
              <a:r>
                <a:rPr lang="en-US" altLang="zh-CN">
                  <a:solidFill>
                    <a:srgbClr val="2A464F"/>
                  </a:solidFill>
                </a:rPr>
                <a:t>click here to add words click here to add words</a:t>
              </a:r>
              <a:endParaRPr lang="en-US" altLang="zh-CN">
                <a:solidFill>
                  <a:srgbClr val="2A464F"/>
                </a:solidFill>
              </a:endParaRPr>
            </a:p>
          </p:txBody>
        </p:sp>
        <p:sp>
          <p:nvSpPr>
            <p:cNvPr id="37" name="文本框 36"/>
            <p:cNvSpPr txBox="1"/>
            <p:nvPr/>
          </p:nvSpPr>
          <p:spPr>
            <a:xfrm>
              <a:off x="10034" y="3576"/>
              <a:ext cx="862" cy="725"/>
            </a:xfrm>
            <a:prstGeom prst="rect">
              <a:avLst/>
            </a:prstGeom>
            <a:noFill/>
          </p:spPr>
          <p:txBody>
            <a:bodyPr wrap="square" rtlCol="0">
              <a:spAutoFit/>
            </a:bodyPr>
            <a:p>
              <a:pPr algn="ctr"/>
              <a:r>
                <a:rPr lang="en-US" altLang="zh-CN" sz="2400">
                  <a:solidFill>
                    <a:srgbClr val="2A464F"/>
                  </a:solidFill>
                </a:rPr>
                <a:t>1</a:t>
              </a:r>
              <a:endParaRPr lang="en-US" altLang="zh-CN" sz="2400">
                <a:solidFill>
                  <a:srgbClr val="2A464F"/>
                </a:solidFill>
              </a:endParaRPr>
            </a:p>
          </p:txBody>
        </p:sp>
      </p:grpSp>
      <p:grpSp>
        <p:nvGrpSpPr>
          <p:cNvPr id="38" name="组合 37"/>
          <p:cNvGrpSpPr/>
          <p:nvPr/>
        </p:nvGrpSpPr>
        <p:grpSpPr>
          <a:xfrm>
            <a:off x="6158230" y="3475990"/>
            <a:ext cx="5290185" cy="1056005"/>
            <a:chOff x="10034" y="3576"/>
            <a:chExt cx="8331" cy="1663"/>
          </a:xfrm>
        </p:grpSpPr>
        <p:sp>
          <p:nvSpPr>
            <p:cNvPr id="39" name="文本框 38"/>
            <p:cNvSpPr txBox="1"/>
            <p:nvPr/>
          </p:nvSpPr>
          <p:spPr>
            <a:xfrm>
              <a:off x="10828" y="3645"/>
              <a:ext cx="7537" cy="725"/>
            </a:xfrm>
            <a:prstGeom prst="rect">
              <a:avLst/>
            </a:prstGeom>
            <a:noFill/>
          </p:spPr>
          <p:txBody>
            <a:bodyPr wrap="square" rtlCol="0">
              <a:spAutoFit/>
            </a:bodyPr>
            <a:p>
              <a:pPr lvl="0" algn="l">
                <a:buClrTx/>
                <a:buSzTx/>
                <a:buFontTx/>
              </a:pPr>
              <a:r>
                <a:rPr lang="zh-CN" altLang="en-US" sz="2400" b="1">
                  <a:solidFill>
                    <a:srgbClr val="2A464F"/>
                  </a:solidFill>
                  <a:latin typeface="宋体" panose="02010600030101010101" pitchFamily="2" charset="-122"/>
                  <a:ea typeface="宋体" panose="02010600030101010101" pitchFamily="2" charset="-122"/>
                  <a:sym typeface="+mn-ea"/>
                </a:rPr>
                <a:t>添加标题</a:t>
              </a:r>
              <a:endParaRPr lang="zh-CN" altLang="en-US" sz="2400" b="1">
                <a:solidFill>
                  <a:srgbClr val="2A464F"/>
                </a:solidFill>
                <a:latin typeface="宋体" panose="02010600030101010101" pitchFamily="2" charset="-122"/>
                <a:ea typeface="宋体" panose="02010600030101010101" pitchFamily="2" charset="-122"/>
                <a:sym typeface="+mn-ea"/>
              </a:endParaRPr>
            </a:p>
          </p:txBody>
        </p:sp>
        <p:sp>
          <p:nvSpPr>
            <p:cNvPr id="40" name="对角圆角矩形 39"/>
            <p:cNvSpPr/>
            <p:nvPr/>
          </p:nvSpPr>
          <p:spPr>
            <a:xfrm>
              <a:off x="10137" y="3645"/>
              <a:ext cx="655" cy="613"/>
            </a:xfrm>
            <a:prstGeom prst="round2DiagRect">
              <a:avLst>
                <a:gd name="adj1" fmla="val 16667"/>
                <a:gd name="adj2" fmla="val 50000"/>
              </a:avLst>
            </a:prstGeom>
            <a:noFill/>
            <a:ln>
              <a:solidFill>
                <a:srgbClr val="2A46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10828" y="4223"/>
              <a:ext cx="5347" cy="1016"/>
            </a:xfrm>
            <a:prstGeom prst="rect">
              <a:avLst/>
            </a:prstGeom>
            <a:noFill/>
          </p:spPr>
          <p:txBody>
            <a:bodyPr wrap="square" rtlCol="0">
              <a:spAutoFit/>
            </a:bodyPr>
            <a:p>
              <a:r>
                <a:rPr lang="en-US" altLang="zh-CN">
                  <a:solidFill>
                    <a:srgbClr val="2A464F"/>
                  </a:solidFill>
                </a:rPr>
                <a:t>click here to add words click here to add words</a:t>
              </a:r>
              <a:endParaRPr lang="en-US" altLang="zh-CN">
                <a:solidFill>
                  <a:srgbClr val="2A464F"/>
                </a:solidFill>
              </a:endParaRPr>
            </a:p>
          </p:txBody>
        </p:sp>
        <p:sp>
          <p:nvSpPr>
            <p:cNvPr id="42" name="文本框 41"/>
            <p:cNvSpPr txBox="1"/>
            <p:nvPr/>
          </p:nvSpPr>
          <p:spPr>
            <a:xfrm>
              <a:off x="10034" y="3576"/>
              <a:ext cx="862" cy="725"/>
            </a:xfrm>
            <a:prstGeom prst="rect">
              <a:avLst/>
            </a:prstGeom>
            <a:noFill/>
          </p:spPr>
          <p:txBody>
            <a:bodyPr wrap="square" rtlCol="0">
              <a:spAutoFit/>
            </a:bodyPr>
            <a:p>
              <a:pPr algn="ctr"/>
              <a:r>
                <a:rPr lang="en-US" altLang="zh-CN" sz="2400">
                  <a:solidFill>
                    <a:srgbClr val="2A464F"/>
                  </a:solidFill>
                </a:rPr>
                <a:t>3</a:t>
              </a:r>
              <a:endParaRPr lang="en-US" altLang="zh-CN" sz="2400">
                <a:solidFill>
                  <a:srgbClr val="2A464F"/>
                </a:solidFill>
              </a:endParaRPr>
            </a:p>
          </p:txBody>
        </p:sp>
      </p:grpSp>
      <p:grpSp>
        <p:nvGrpSpPr>
          <p:cNvPr id="43" name="组合 42"/>
          <p:cNvGrpSpPr/>
          <p:nvPr/>
        </p:nvGrpSpPr>
        <p:grpSpPr>
          <a:xfrm>
            <a:off x="6158865" y="4896485"/>
            <a:ext cx="5290185" cy="1069975"/>
            <a:chOff x="10034" y="3589"/>
            <a:chExt cx="8331" cy="1685"/>
          </a:xfrm>
        </p:grpSpPr>
        <p:sp>
          <p:nvSpPr>
            <p:cNvPr id="44" name="文本框 43"/>
            <p:cNvSpPr txBox="1"/>
            <p:nvPr/>
          </p:nvSpPr>
          <p:spPr>
            <a:xfrm>
              <a:off x="10828" y="3645"/>
              <a:ext cx="7537" cy="725"/>
            </a:xfrm>
            <a:prstGeom prst="rect">
              <a:avLst/>
            </a:prstGeom>
            <a:noFill/>
          </p:spPr>
          <p:txBody>
            <a:bodyPr wrap="square" rtlCol="0">
              <a:spAutoFit/>
            </a:bodyPr>
            <a:p>
              <a:pPr lvl="0" algn="l">
                <a:buClrTx/>
                <a:buSzTx/>
                <a:buFontTx/>
              </a:pPr>
              <a:r>
                <a:rPr lang="zh-CN" altLang="en-US" sz="2400" b="1">
                  <a:solidFill>
                    <a:srgbClr val="E3EAF2"/>
                  </a:solidFill>
                  <a:latin typeface="宋体" panose="02010600030101010101" pitchFamily="2" charset="-122"/>
                  <a:ea typeface="宋体" panose="02010600030101010101" pitchFamily="2" charset="-122"/>
                  <a:sym typeface="+mn-ea"/>
                </a:rPr>
                <a:t>添加标题</a:t>
              </a:r>
              <a:endParaRPr lang="zh-CN" altLang="en-US" sz="2400" b="1">
                <a:solidFill>
                  <a:srgbClr val="E3EAF2"/>
                </a:solidFill>
                <a:latin typeface="宋体" panose="02010600030101010101" pitchFamily="2" charset="-122"/>
                <a:ea typeface="宋体" panose="02010600030101010101" pitchFamily="2" charset="-122"/>
                <a:sym typeface="+mn-ea"/>
              </a:endParaRPr>
            </a:p>
          </p:txBody>
        </p:sp>
        <p:sp>
          <p:nvSpPr>
            <p:cNvPr id="45" name="对角圆角矩形 44"/>
            <p:cNvSpPr/>
            <p:nvPr/>
          </p:nvSpPr>
          <p:spPr>
            <a:xfrm>
              <a:off x="10137" y="3645"/>
              <a:ext cx="655" cy="613"/>
            </a:xfrm>
            <a:prstGeom prst="round2DiagRect">
              <a:avLst>
                <a:gd name="adj1" fmla="val 16667"/>
                <a:gd name="adj2" fmla="val 50000"/>
              </a:avLst>
            </a:prstGeom>
            <a:noFill/>
            <a:ln>
              <a:solidFill>
                <a:srgbClr val="E3E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文本框 45"/>
            <p:cNvSpPr txBox="1"/>
            <p:nvPr/>
          </p:nvSpPr>
          <p:spPr>
            <a:xfrm>
              <a:off x="10828" y="4258"/>
              <a:ext cx="5347" cy="1016"/>
            </a:xfrm>
            <a:prstGeom prst="rect">
              <a:avLst/>
            </a:prstGeom>
            <a:noFill/>
          </p:spPr>
          <p:txBody>
            <a:bodyPr wrap="square" rtlCol="0">
              <a:spAutoFit/>
            </a:bodyPr>
            <a:p>
              <a:r>
                <a:rPr lang="en-US" altLang="zh-CN">
                  <a:solidFill>
                    <a:srgbClr val="E3EAF2"/>
                  </a:solidFill>
                </a:rPr>
                <a:t>click here to add words click here to add words</a:t>
              </a:r>
              <a:endParaRPr lang="en-US" altLang="zh-CN">
                <a:solidFill>
                  <a:srgbClr val="E3EAF2"/>
                </a:solidFill>
              </a:endParaRPr>
            </a:p>
          </p:txBody>
        </p:sp>
        <p:sp>
          <p:nvSpPr>
            <p:cNvPr id="47" name="文本框 46"/>
            <p:cNvSpPr txBox="1"/>
            <p:nvPr/>
          </p:nvSpPr>
          <p:spPr>
            <a:xfrm>
              <a:off x="10034" y="3589"/>
              <a:ext cx="862" cy="725"/>
            </a:xfrm>
            <a:prstGeom prst="rect">
              <a:avLst/>
            </a:prstGeom>
            <a:noFill/>
          </p:spPr>
          <p:txBody>
            <a:bodyPr wrap="square" rtlCol="0">
              <a:spAutoFit/>
            </a:bodyPr>
            <a:p>
              <a:pPr algn="ctr"/>
              <a:r>
                <a:rPr lang="en-US" altLang="zh-CN" sz="2400">
                  <a:solidFill>
                    <a:srgbClr val="E3EAF2"/>
                  </a:solidFill>
                </a:rPr>
                <a:t>4</a:t>
              </a:r>
              <a:endParaRPr lang="en-US" altLang="zh-CN" sz="2400">
                <a:solidFill>
                  <a:srgbClr val="E3EAF2"/>
                </a:solidFill>
              </a:endParaRPr>
            </a:p>
          </p:txBody>
        </p:sp>
      </p:grpSp>
      <p:grpSp>
        <p:nvGrpSpPr>
          <p:cNvPr id="5" name="组合 4"/>
          <p:cNvGrpSpPr/>
          <p:nvPr/>
        </p:nvGrpSpPr>
        <p:grpSpPr>
          <a:xfrm>
            <a:off x="2499995" y="793115"/>
            <a:ext cx="3136900" cy="1938020"/>
            <a:chOff x="3937" y="1249"/>
            <a:chExt cx="4940" cy="3052"/>
          </a:xfrm>
        </p:grpSpPr>
        <p:sp>
          <p:nvSpPr>
            <p:cNvPr id="2" name="文本框 1"/>
            <p:cNvSpPr txBox="1"/>
            <p:nvPr/>
          </p:nvSpPr>
          <p:spPr>
            <a:xfrm>
              <a:off x="3937" y="1249"/>
              <a:ext cx="4940" cy="3052"/>
            </a:xfrm>
            <a:prstGeom prst="rect">
              <a:avLst/>
            </a:prstGeom>
            <a:noFill/>
          </p:spPr>
          <p:txBody>
            <a:bodyPr wrap="square" rtlCol="0">
              <a:spAutoFit/>
            </a:bodyPr>
            <a:p>
              <a:pPr algn="ctr"/>
              <a:r>
                <a:rPr lang="zh-CN" altLang="en-US" sz="6000" b="1">
                  <a:solidFill>
                    <a:srgbClr val="2A464F"/>
                  </a:solidFill>
                  <a:latin typeface="仿宋" panose="02010609060101010101" charset="-122"/>
                  <a:ea typeface="仿宋" panose="02010609060101010101" charset="-122"/>
                </a:rPr>
                <a:t>目</a:t>
              </a:r>
              <a:endParaRPr lang="zh-CN" altLang="en-US" sz="6000" b="1">
                <a:solidFill>
                  <a:srgbClr val="2A464F"/>
                </a:solidFill>
                <a:latin typeface="仿宋" panose="02010609060101010101" charset="-122"/>
                <a:ea typeface="仿宋" panose="02010609060101010101" charset="-122"/>
              </a:endParaRPr>
            </a:p>
            <a:p>
              <a:pPr algn="ctr"/>
              <a:r>
                <a:rPr lang="zh-CN" altLang="en-US" sz="6000" b="1">
                  <a:solidFill>
                    <a:srgbClr val="2A464F"/>
                  </a:solidFill>
                  <a:latin typeface="仿宋" panose="02010609060101010101" charset="-122"/>
                  <a:ea typeface="仿宋" panose="02010609060101010101" charset="-122"/>
                </a:rPr>
                <a:t>录</a:t>
              </a:r>
              <a:endParaRPr lang="zh-CN" altLang="en-US" sz="6000" b="1">
                <a:solidFill>
                  <a:srgbClr val="2A464F"/>
                </a:solidFill>
                <a:latin typeface="仿宋" panose="02010609060101010101" charset="-122"/>
                <a:ea typeface="仿宋" panose="02010609060101010101" charset="-122"/>
              </a:endParaRPr>
            </a:p>
          </p:txBody>
        </p:sp>
        <p:sp>
          <p:nvSpPr>
            <p:cNvPr id="3" name="矩形 2"/>
            <p:cNvSpPr/>
            <p:nvPr/>
          </p:nvSpPr>
          <p:spPr>
            <a:xfrm rot="5400000">
              <a:off x="4337" y="2668"/>
              <a:ext cx="2548" cy="167"/>
            </a:xfrm>
            <a:prstGeom prst="rect">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after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wheel(8)">
                                      <p:cBhvr>
                                        <p:cTn id="7" dur="1000"/>
                                        <p:tgtEl>
                                          <p:spTgt spid="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par>
                                <p:cTn id="12" presetID="22" presetClass="entr" presetSubtype="8"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par>
                                <p:cTn id="15" presetID="22" presetClass="entr" presetSubtype="8"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cTn>
                              </p:par>
                              <p:par>
                                <p:cTn id="18" presetID="22" presetClass="entr" presetSubtype="8"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67205" y="1978025"/>
            <a:ext cx="4796790" cy="768350"/>
          </a:xfrm>
          <a:prstGeom prst="rect">
            <a:avLst/>
          </a:prstGeom>
          <a:noFill/>
        </p:spPr>
        <p:txBody>
          <a:bodyPr wrap="square" rtlCol="0">
            <a:spAutoFit/>
          </a:bodyPr>
          <a:p>
            <a:pPr algn="ctr"/>
            <a:r>
              <a:rPr lang="zh-CN" altLang="en-US" sz="4400">
                <a:solidFill>
                  <a:srgbClr val="2A464F"/>
                </a:solidFill>
                <a:latin typeface="仿宋" panose="02010609060101010101" charset="-122"/>
                <a:ea typeface="仿宋" panose="02010609060101010101" charset="-122"/>
              </a:rPr>
              <a:t>壹</a:t>
            </a:r>
            <a:endParaRPr lang="zh-CN" altLang="en-US" sz="4400">
              <a:solidFill>
                <a:srgbClr val="2A464F"/>
              </a:solidFill>
              <a:latin typeface="仿宋" panose="02010609060101010101" charset="-122"/>
              <a:ea typeface="仿宋" panose="02010609060101010101" charset="-122"/>
            </a:endParaRPr>
          </a:p>
        </p:txBody>
      </p:sp>
      <p:grpSp>
        <p:nvGrpSpPr>
          <p:cNvPr id="8" name="组合 7"/>
          <p:cNvGrpSpPr/>
          <p:nvPr/>
        </p:nvGrpSpPr>
        <p:grpSpPr>
          <a:xfrm>
            <a:off x="4850130" y="1913255"/>
            <a:ext cx="5637530" cy="1099820"/>
            <a:chOff x="7638" y="3013"/>
            <a:chExt cx="8878" cy="1732"/>
          </a:xfrm>
        </p:grpSpPr>
        <p:sp>
          <p:nvSpPr>
            <p:cNvPr id="3" name="矩形 2"/>
            <p:cNvSpPr/>
            <p:nvPr/>
          </p:nvSpPr>
          <p:spPr>
            <a:xfrm>
              <a:off x="7638" y="3013"/>
              <a:ext cx="8591" cy="1732"/>
            </a:xfrm>
            <a:prstGeom prst="rect">
              <a:avLst/>
            </a:prstGeom>
            <a:noFill/>
            <a:ln>
              <a:solidFill>
                <a:srgbClr val="2A46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8096" y="3285"/>
              <a:ext cx="4906" cy="628"/>
            </a:xfrm>
            <a:prstGeom prst="rect">
              <a:avLst/>
            </a:prstGeom>
            <a:noFill/>
          </p:spPr>
          <p:txBody>
            <a:bodyPr wrap="square" rtlCol="0">
              <a:spAutoFit/>
            </a:bodyPr>
            <a:p>
              <a:r>
                <a:rPr lang="zh-CN" altLang="en-US" sz="2000" b="1">
                  <a:solidFill>
                    <a:srgbClr val="2A464F"/>
                  </a:solidFill>
                  <a:latin typeface="宋体" panose="02010600030101010101" pitchFamily="2" charset="-122"/>
                  <a:ea typeface="宋体" panose="02010600030101010101" pitchFamily="2" charset="-122"/>
                </a:rPr>
                <a:t>添加标题</a:t>
              </a:r>
              <a:endParaRPr lang="zh-CN" altLang="en-US" sz="2000" b="1">
                <a:solidFill>
                  <a:srgbClr val="2A464F"/>
                </a:solidFill>
                <a:latin typeface="宋体" panose="02010600030101010101" pitchFamily="2" charset="-122"/>
                <a:ea typeface="宋体" panose="02010600030101010101" pitchFamily="2" charset="-122"/>
              </a:endParaRPr>
            </a:p>
          </p:txBody>
        </p:sp>
        <p:sp>
          <p:nvSpPr>
            <p:cNvPr id="5" name="文本框 4"/>
            <p:cNvSpPr txBox="1"/>
            <p:nvPr/>
          </p:nvSpPr>
          <p:spPr>
            <a:xfrm>
              <a:off x="8096" y="3913"/>
              <a:ext cx="8421" cy="580"/>
            </a:xfrm>
            <a:prstGeom prst="rect">
              <a:avLst/>
            </a:prstGeom>
            <a:noFill/>
          </p:spPr>
          <p:txBody>
            <a:bodyPr wrap="square" rtlCol="0">
              <a:spAutoFit/>
            </a:bodyPr>
            <a:p>
              <a:r>
                <a:rPr lang="en-US" altLang="zh-CN">
                  <a:solidFill>
                    <a:srgbClr val="2A464F"/>
                  </a:solidFill>
                </a:rPr>
                <a:t>click here to add words click here to add words</a:t>
              </a:r>
              <a:endParaRPr lang="en-US" altLang="zh-CN">
                <a:solidFill>
                  <a:srgbClr val="2A464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cxnSp>
        <p:nvCxnSpPr>
          <p:cNvPr id="5" name="直接连接符 4"/>
          <p:cNvCxnSpPr/>
          <p:nvPr/>
        </p:nvCxnSpPr>
        <p:spPr>
          <a:xfrm flipH="1">
            <a:off x="1864360" y="578485"/>
            <a:ext cx="13970" cy="5502910"/>
          </a:xfrm>
          <a:prstGeom prst="line">
            <a:avLst/>
          </a:prstGeom>
          <a:ln>
            <a:solidFill>
              <a:srgbClr val="364C64"/>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2769870" y="395605"/>
            <a:ext cx="7707630" cy="1228090"/>
            <a:chOff x="4362" y="624"/>
            <a:chExt cx="12138" cy="1934"/>
          </a:xfrm>
        </p:grpSpPr>
        <p:sp>
          <p:nvSpPr>
            <p:cNvPr id="10" name="矩形 9"/>
            <p:cNvSpPr/>
            <p:nvPr/>
          </p:nvSpPr>
          <p:spPr>
            <a:xfrm>
              <a:off x="4362" y="624"/>
              <a:ext cx="12138" cy="1935"/>
            </a:xfrm>
            <a:prstGeom prst="rect">
              <a:avLst/>
            </a:prstGeom>
            <a:noFill/>
            <a:ln>
              <a:solidFill>
                <a:srgbClr val="364C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4803" y="911"/>
              <a:ext cx="3463" cy="628"/>
            </a:xfrm>
            <a:prstGeom prst="rect">
              <a:avLst/>
            </a:prstGeom>
            <a:noFill/>
          </p:spPr>
          <p:txBody>
            <a:bodyPr wrap="square" rtlCol="0">
              <a:spAutoFit/>
            </a:bodyPr>
            <a:p>
              <a:r>
                <a:rPr lang="zh-CN" altLang="en-US" sz="2000" b="1">
                  <a:solidFill>
                    <a:srgbClr val="364C64"/>
                  </a:solidFill>
                  <a:latin typeface="宋体" panose="02010600030101010101" pitchFamily="2" charset="-122"/>
                  <a:ea typeface="宋体" panose="02010600030101010101" pitchFamily="2" charset="-122"/>
                </a:rPr>
                <a:t>添加标题</a:t>
              </a:r>
              <a:endParaRPr lang="zh-CN" altLang="en-US" sz="2000" b="1">
                <a:solidFill>
                  <a:srgbClr val="364C64"/>
                </a:solidFill>
                <a:latin typeface="宋体" panose="02010600030101010101" pitchFamily="2" charset="-122"/>
                <a:ea typeface="宋体" panose="02010600030101010101" pitchFamily="2" charset="-122"/>
              </a:endParaRPr>
            </a:p>
          </p:txBody>
        </p:sp>
        <p:sp>
          <p:nvSpPr>
            <p:cNvPr id="12" name="文本框 11"/>
            <p:cNvSpPr txBox="1"/>
            <p:nvPr/>
          </p:nvSpPr>
          <p:spPr>
            <a:xfrm>
              <a:off x="4803" y="1692"/>
              <a:ext cx="10981" cy="580"/>
            </a:xfrm>
            <a:prstGeom prst="rect">
              <a:avLst/>
            </a:prstGeom>
            <a:noFill/>
          </p:spPr>
          <p:txBody>
            <a:bodyPr wrap="square" rtlCol="0">
              <a:spAutoFit/>
            </a:bodyPr>
            <a:p>
              <a:r>
                <a:rPr lang="en-US" altLang="zh-CN">
                  <a:solidFill>
                    <a:srgbClr val="364C64"/>
                  </a:solidFill>
                </a:rPr>
                <a:t>click here to add words click here to add words click here to add words</a:t>
              </a:r>
              <a:endParaRPr lang="en-US" altLang="zh-CN">
                <a:solidFill>
                  <a:srgbClr val="364C64"/>
                </a:solidFill>
              </a:endParaRPr>
            </a:p>
          </p:txBody>
        </p:sp>
      </p:grpSp>
      <p:grpSp>
        <p:nvGrpSpPr>
          <p:cNvPr id="15" name="组合 14"/>
          <p:cNvGrpSpPr/>
          <p:nvPr/>
        </p:nvGrpSpPr>
        <p:grpSpPr>
          <a:xfrm>
            <a:off x="2769870" y="1940560"/>
            <a:ext cx="7707630" cy="1228090"/>
            <a:chOff x="4362" y="624"/>
            <a:chExt cx="12138" cy="1934"/>
          </a:xfrm>
        </p:grpSpPr>
        <p:sp>
          <p:nvSpPr>
            <p:cNvPr id="16" name="矩形 15"/>
            <p:cNvSpPr/>
            <p:nvPr/>
          </p:nvSpPr>
          <p:spPr>
            <a:xfrm>
              <a:off x="4362" y="624"/>
              <a:ext cx="12138" cy="1935"/>
            </a:xfrm>
            <a:prstGeom prst="rect">
              <a:avLst/>
            </a:prstGeom>
            <a:noFill/>
            <a:ln>
              <a:solidFill>
                <a:srgbClr val="364C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803" y="911"/>
              <a:ext cx="3463" cy="628"/>
            </a:xfrm>
            <a:prstGeom prst="rect">
              <a:avLst/>
            </a:prstGeom>
            <a:noFill/>
          </p:spPr>
          <p:txBody>
            <a:bodyPr wrap="square" rtlCol="0">
              <a:spAutoFit/>
            </a:bodyPr>
            <a:p>
              <a:r>
                <a:rPr lang="zh-CN" altLang="en-US" sz="2000" b="1">
                  <a:solidFill>
                    <a:srgbClr val="364C64"/>
                  </a:solidFill>
                  <a:latin typeface="宋体" panose="02010600030101010101" pitchFamily="2" charset="-122"/>
                  <a:ea typeface="宋体" panose="02010600030101010101" pitchFamily="2" charset="-122"/>
                </a:rPr>
                <a:t>添加标题</a:t>
              </a:r>
              <a:endParaRPr lang="zh-CN" altLang="en-US" sz="2000" b="1">
                <a:solidFill>
                  <a:srgbClr val="364C64"/>
                </a:solidFill>
                <a:latin typeface="宋体" panose="02010600030101010101" pitchFamily="2" charset="-122"/>
                <a:ea typeface="宋体" panose="02010600030101010101" pitchFamily="2" charset="-122"/>
              </a:endParaRPr>
            </a:p>
          </p:txBody>
        </p:sp>
        <p:sp>
          <p:nvSpPr>
            <p:cNvPr id="18" name="文本框 17"/>
            <p:cNvSpPr txBox="1"/>
            <p:nvPr/>
          </p:nvSpPr>
          <p:spPr>
            <a:xfrm>
              <a:off x="4803" y="1692"/>
              <a:ext cx="10981" cy="580"/>
            </a:xfrm>
            <a:prstGeom prst="rect">
              <a:avLst/>
            </a:prstGeom>
            <a:noFill/>
          </p:spPr>
          <p:txBody>
            <a:bodyPr wrap="square" rtlCol="0">
              <a:spAutoFit/>
            </a:bodyPr>
            <a:p>
              <a:r>
                <a:rPr lang="en-US" altLang="zh-CN">
                  <a:solidFill>
                    <a:srgbClr val="364C64"/>
                  </a:solidFill>
                </a:rPr>
                <a:t>click here to add words click here to add words click here to add words</a:t>
              </a:r>
              <a:endParaRPr lang="en-US" altLang="zh-CN">
                <a:solidFill>
                  <a:srgbClr val="364C64"/>
                </a:solidFill>
              </a:endParaRPr>
            </a:p>
          </p:txBody>
        </p:sp>
      </p:grpSp>
      <p:grpSp>
        <p:nvGrpSpPr>
          <p:cNvPr id="27" name="组合 26"/>
          <p:cNvGrpSpPr/>
          <p:nvPr/>
        </p:nvGrpSpPr>
        <p:grpSpPr>
          <a:xfrm>
            <a:off x="2769870" y="3484880"/>
            <a:ext cx="7707630" cy="1228090"/>
            <a:chOff x="4362" y="624"/>
            <a:chExt cx="12138" cy="1934"/>
          </a:xfrm>
        </p:grpSpPr>
        <p:sp>
          <p:nvSpPr>
            <p:cNvPr id="28" name="矩形 27"/>
            <p:cNvSpPr/>
            <p:nvPr/>
          </p:nvSpPr>
          <p:spPr>
            <a:xfrm>
              <a:off x="4362" y="624"/>
              <a:ext cx="12138" cy="1935"/>
            </a:xfrm>
            <a:prstGeom prst="rect">
              <a:avLst/>
            </a:prstGeom>
            <a:noFill/>
            <a:ln>
              <a:solidFill>
                <a:srgbClr val="364C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4803" y="911"/>
              <a:ext cx="3463" cy="628"/>
            </a:xfrm>
            <a:prstGeom prst="rect">
              <a:avLst/>
            </a:prstGeom>
            <a:noFill/>
          </p:spPr>
          <p:txBody>
            <a:bodyPr wrap="square" rtlCol="0">
              <a:spAutoFit/>
            </a:bodyPr>
            <a:p>
              <a:r>
                <a:rPr lang="zh-CN" altLang="en-US" sz="2000" b="1">
                  <a:solidFill>
                    <a:srgbClr val="364C64"/>
                  </a:solidFill>
                  <a:latin typeface="宋体" panose="02010600030101010101" pitchFamily="2" charset="-122"/>
                  <a:ea typeface="宋体" panose="02010600030101010101" pitchFamily="2" charset="-122"/>
                </a:rPr>
                <a:t>添加标题</a:t>
              </a:r>
              <a:endParaRPr lang="zh-CN" altLang="en-US" sz="2000" b="1">
                <a:solidFill>
                  <a:srgbClr val="364C64"/>
                </a:solidFill>
                <a:latin typeface="宋体" panose="02010600030101010101" pitchFamily="2" charset="-122"/>
                <a:ea typeface="宋体" panose="02010600030101010101" pitchFamily="2" charset="-122"/>
              </a:endParaRPr>
            </a:p>
          </p:txBody>
        </p:sp>
        <p:sp>
          <p:nvSpPr>
            <p:cNvPr id="30" name="文本框 29"/>
            <p:cNvSpPr txBox="1"/>
            <p:nvPr/>
          </p:nvSpPr>
          <p:spPr>
            <a:xfrm>
              <a:off x="4803" y="1692"/>
              <a:ext cx="10981" cy="580"/>
            </a:xfrm>
            <a:prstGeom prst="rect">
              <a:avLst/>
            </a:prstGeom>
            <a:noFill/>
          </p:spPr>
          <p:txBody>
            <a:bodyPr wrap="square" rtlCol="0">
              <a:spAutoFit/>
            </a:bodyPr>
            <a:p>
              <a:r>
                <a:rPr lang="en-US" altLang="zh-CN">
                  <a:solidFill>
                    <a:srgbClr val="364C64"/>
                  </a:solidFill>
                </a:rPr>
                <a:t>click here to add words click here to add words click here to add words</a:t>
              </a:r>
              <a:endParaRPr lang="en-US" altLang="zh-CN">
                <a:solidFill>
                  <a:srgbClr val="364C64"/>
                </a:solidFill>
              </a:endParaRPr>
            </a:p>
          </p:txBody>
        </p:sp>
      </p:grpSp>
      <p:grpSp>
        <p:nvGrpSpPr>
          <p:cNvPr id="31" name="组合 30"/>
          <p:cNvGrpSpPr/>
          <p:nvPr/>
        </p:nvGrpSpPr>
        <p:grpSpPr>
          <a:xfrm>
            <a:off x="2769870" y="5029200"/>
            <a:ext cx="7707630" cy="1228090"/>
            <a:chOff x="4362" y="624"/>
            <a:chExt cx="12138" cy="1934"/>
          </a:xfrm>
        </p:grpSpPr>
        <p:sp>
          <p:nvSpPr>
            <p:cNvPr id="32" name="矩形 31"/>
            <p:cNvSpPr/>
            <p:nvPr/>
          </p:nvSpPr>
          <p:spPr>
            <a:xfrm>
              <a:off x="4362" y="624"/>
              <a:ext cx="12138" cy="1935"/>
            </a:xfrm>
            <a:prstGeom prst="rect">
              <a:avLst/>
            </a:prstGeom>
            <a:noFill/>
            <a:ln>
              <a:solidFill>
                <a:srgbClr val="E3E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4803" y="911"/>
              <a:ext cx="3463" cy="628"/>
            </a:xfrm>
            <a:prstGeom prst="rect">
              <a:avLst/>
            </a:prstGeom>
            <a:noFill/>
          </p:spPr>
          <p:txBody>
            <a:bodyPr wrap="square" rtlCol="0">
              <a:spAutoFit/>
            </a:bodyPr>
            <a:p>
              <a:r>
                <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添加标题</a:t>
              </a:r>
              <a:endPar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34" name="文本框 33"/>
            <p:cNvSpPr txBox="1"/>
            <p:nvPr/>
          </p:nvSpPr>
          <p:spPr>
            <a:xfrm>
              <a:off x="4803" y="1692"/>
              <a:ext cx="10981" cy="580"/>
            </a:xfrm>
            <a:prstGeom prst="rect">
              <a:avLst/>
            </a:prstGeom>
            <a:noFill/>
          </p:spPr>
          <p:txBody>
            <a:bodyPr wrap="square" rtlCol="0">
              <a:spAutoFit/>
            </a:bodyPr>
            <a:p>
              <a:r>
                <a:rPr lang="en-US" altLang="zh-CN">
                  <a:solidFill>
                    <a:srgbClr val="E3EAF2"/>
                  </a:solidFill>
                  <a:effectLst>
                    <a:outerShdw blurRad="38100" dist="38100" dir="2700000" algn="tl">
                      <a:srgbClr val="000000">
                        <a:alpha val="43137"/>
                      </a:srgbClr>
                    </a:outerShdw>
                  </a:effectLst>
                </a:rPr>
                <a:t>click here to add words click here to add words click here to add words</a:t>
              </a:r>
              <a:endParaRPr lang="en-US" altLang="zh-CN">
                <a:solidFill>
                  <a:srgbClr val="E3EAF2"/>
                </a:solidFill>
                <a:effectLst>
                  <a:outerShdw blurRad="38100" dist="38100" dir="2700000" algn="tl">
                    <a:srgbClr val="000000">
                      <a:alpha val="43137"/>
                    </a:srgbClr>
                  </a:outerShdw>
                </a:effectLst>
              </a:endParaRPr>
            </a:p>
          </p:txBody>
        </p:sp>
      </p:grpSp>
      <p:grpSp>
        <p:nvGrpSpPr>
          <p:cNvPr id="2" name="组合 1"/>
          <p:cNvGrpSpPr/>
          <p:nvPr/>
        </p:nvGrpSpPr>
        <p:grpSpPr>
          <a:xfrm>
            <a:off x="1445895" y="578485"/>
            <a:ext cx="863600" cy="863600"/>
            <a:chOff x="2277" y="911"/>
            <a:chExt cx="1360" cy="1360"/>
          </a:xfrm>
        </p:grpSpPr>
        <p:sp>
          <p:nvSpPr>
            <p:cNvPr id="4" name="七边形 3"/>
            <p:cNvSpPr/>
            <p:nvPr/>
          </p:nvSpPr>
          <p:spPr>
            <a:xfrm>
              <a:off x="2277" y="911"/>
              <a:ext cx="1361" cy="1361"/>
            </a:xfrm>
            <a:prstGeom prst="heptagon">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2618" y="1083"/>
              <a:ext cx="679" cy="1016"/>
            </a:xfrm>
            <a:prstGeom prst="rect">
              <a:avLst/>
            </a:prstGeom>
            <a:noFill/>
          </p:spPr>
          <p:txBody>
            <a:bodyPr wrap="square" rtlCol="0">
              <a:spAutoFit/>
            </a:bodyPr>
            <a:p>
              <a:pPr algn="ctr"/>
              <a:r>
                <a:rPr lang="en-US" altLang="zh-CN" sz="3600">
                  <a:solidFill>
                    <a:srgbClr val="E3EAF2"/>
                  </a:solidFill>
                </a:rPr>
                <a:t>1</a:t>
              </a:r>
              <a:endParaRPr lang="en-US" altLang="zh-CN" sz="3600">
                <a:solidFill>
                  <a:srgbClr val="E3EAF2"/>
                </a:solidFill>
              </a:endParaRPr>
            </a:p>
          </p:txBody>
        </p:sp>
      </p:grpSp>
      <p:grpSp>
        <p:nvGrpSpPr>
          <p:cNvPr id="3" name="组合 2"/>
          <p:cNvGrpSpPr/>
          <p:nvPr/>
        </p:nvGrpSpPr>
        <p:grpSpPr>
          <a:xfrm>
            <a:off x="1445260" y="2122805"/>
            <a:ext cx="863600" cy="863600"/>
            <a:chOff x="2276" y="3343"/>
            <a:chExt cx="1360" cy="1360"/>
          </a:xfrm>
        </p:grpSpPr>
        <p:sp>
          <p:nvSpPr>
            <p:cNvPr id="8" name="七边形 7"/>
            <p:cNvSpPr/>
            <p:nvPr/>
          </p:nvSpPr>
          <p:spPr>
            <a:xfrm>
              <a:off x="2276" y="3343"/>
              <a:ext cx="1361" cy="1361"/>
            </a:xfrm>
            <a:prstGeom prst="heptagon">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文本框 35"/>
            <p:cNvSpPr txBox="1"/>
            <p:nvPr/>
          </p:nvSpPr>
          <p:spPr>
            <a:xfrm>
              <a:off x="2607" y="3515"/>
              <a:ext cx="679" cy="1016"/>
            </a:xfrm>
            <a:prstGeom prst="rect">
              <a:avLst/>
            </a:prstGeom>
            <a:noFill/>
          </p:spPr>
          <p:txBody>
            <a:bodyPr wrap="square" rtlCol="0">
              <a:spAutoFit/>
            </a:bodyPr>
            <a:p>
              <a:pPr algn="ctr"/>
              <a:r>
                <a:rPr lang="en-US" altLang="zh-CN" sz="3600">
                  <a:solidFill>
                    <a:srgbClr val="E3EAF2"/>
                  </a:solidFill>
                </a:rPr>
                <a:t>2</a:t>
              </a:r>
              <a:endParaRPr lang="en-US" altLang="zh-CN" sz="3600">
                <a:solidFill>
                  <a:srgbClr val="E3EAF2"/>
                </a:solidFill>
              </a:endParaRPr>
            </a:p>
          </p:txBody>
        </p:sp>
      </p:grpSp>
      <p:grpSp>
        <p:nvGrpSpPr>
          <p:cNvPr id="9" name="组合 8"/>
          <p:cNvGrpSpPr/>
          <p:nvPr/>
        </p:nvGrpSpPr>
        <p:grpSpPr>
          <a:xfrm>
            <a:off x="1445895" y="3667125"/>
            <a:ext cx="863600" cy="863600"/>
            <a:chOff x="2277" y="5775"/>
            <a:chExt cx="1360" cy="1360"/>
          </a:xfrm>
        </p:grpSpPr>
        <p:sp>
          <p:nvSpPr>
            <p:cNvPr id="7" name="七边形 6"/>
            <p:cNvSpPr/>
            <p:nvPr/>
          </p:nvSpPr>
          <p:spPr>
            <a:xfrm>
              <a:off x="2277" y="5775"/>
              <a:ext cx="1361" cy="1361"/>
            </a:xfrm>
            <a:prstGeom prst="heptagon">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nvSpPr>
          <p:spPr>
            <a:xfrm>
              <a:off x="2607" y="5947"/>
              <a:ext cx="679" cy="1016"/>
            </a:xfrm>
            <a:prstGeom prst="rect">
              <a:avLst/>
            </a:prstGeom>
            <a:noFill/>
          </p:spPr>
          <p:txBody>
            <a:bodyPr wrap="square" rtlCol="0">
              <a:spAutoFit/>
            </a:bodyPr>
            <a:p>
              <a:pPr algn="ctr"/>
              <a:r>
                <a:rPr lang="en-US" altLang="zh-CN" sz="3600">
                  <a:solidFill>
                    <a:srgbClr val="E3EAF2"/>
                  </a:solidFill>
                </a:rPr>
                <a:t>3</a:t>
              </a:r>
              <a:endParaRPr lang="en-US" altLang="zh-CN" sz="3600">
                <a:solidFill>
                  <a:srgbClr val="E3EAF2"/>
                </a:solidFill>
              </a:endParaRPr>
            </a:p>
          </p:txBody>
        </p:sp>
      </p:grpSp>
      <p:grpSp>
        <p:nvGrpSpPr>
          <p:cNvPr id="14" name="组合 13"/>
          <p:cNvGrpSpPr/>
          <p:nvPr/>
        </p:nvGrpSpPr>
        <p:grpSpPr>
          <a:xfrm>
            <a:off x="1445260" y="5211445"/>
            <a:ext cx="863600" cy="863600"/>
            <a:chOff x="2276" y="8207"/>
            <a:chExt cx="1360" cy="1360"/>
          </a:xfrm>
        </p:grpSpPr>
        <p:sp>
          <p:nvSpPr>
            <p:cNvPr id="6" name="七边形 5"/>
            <p:cNvSpPr/>
            <p:nvPr/>
          </p:nvSpPr>
          <p:spPr>
            <a:xfrm>
              <a:off x="2276" y="8207"/>
              <a:ext cx="1361" cy="1361"/>
            </a:xfrm>
            <a:prstGeom prst="heptagon">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文本框 37"/>
            <p:cNvSpPr txBox="1"/>
            <p:nvPr/>
          </p:nvSpPr>
          <p:spPr>
            <a:xfrm>
              <a:off x="2607" y="8380"/>
              <a:ext cx="679" cy="1016"/>
            </a:xfrm>
            <a:prstGeom prst="rect">
              <a:avLst/>
            </a:prstGeom>
            <a:noFill/>
          </p:spPr>
          <p:txBody>
            <a:bodyPr wrap="square" rtlCol="0">
              <a:spAutoFit/>
            </a:bodyPr>
            <a:p>
              <a:pPr algn="ctr"/>
              <a:r>
                <a:rPr lang="en-US" altLang="zh-CN" sz="3600">
                  <a:solidFill>
                    <a:srgbClr val="E3EAF2"/>
                  </a:solidFill>
                </a:rPr>
                <a:t>4</a:t>
              </a:r>
              <a:endParaRPr lang="en-US" altLang="zh-CN" sz="3600">
                <a:solidFill>
                  <a:srgbClr val="E3EAF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1000"/>
                            </p:stCondLst>
                            <p:childTnLst>
                              <p:par>
                                <p:cTn id="12" presetID="21" presetClass="entr" presetSubtype="1" fill="hold" nodeType="afterEffect">
                                  <p:stCondLst>
                                    <p:cond delay="0"/>
                                  </p:stCondLst>
                                  <p:childTnLst>
                                    <p:set>
                                      <p:cBhvr>
                                        <p:cTn id="13" dur="1000" fill="hold">
                                          <p:stCondLst>
                                            <p:cond delay="0"/>
                                          </p:stCondLst>
                                        </p:cTn>
                                        <p:tgtEl>
                                          <p:spTgt spid="3"/>
                                        </p:tgtEl>
                                        <p:attrNameLst>
                                          <p:attrName>style.visibility</p:attrName>
                                        </p:attrNameLst>
                                      </p:cBhvr>
                                      <p:to>
                                        <p:strVal val="visible"/>
                                      </p:to>
                                    </p:set>
                                    <p:animEffect transition="in" filter="wheel(1)">
                                      <p:cBhvr>
                                        <p:cTn id="14" dur="1000"/>
                                        <p:tgtEl>
                                          <p:spTgt spid="3"/>
                                        </p:tgtEl>
                                      </p:cBhvr>
                                    </p:animEffect>
                                  </p:childTnLst>
                                </p:cTn>
                              </p:par>
                              <p:par>
                                <p:cTn id="15" presetID="22" presetClass="entr" presetSubtype="8"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2000"/>
                            </p:stCondLst>
                            <p:childTnLst>
                              <p:par>
                                <p:cTn id="19" presetID="21" presetClass="entr" presetSubtype="1" fill="hold" nodeType="afterEffect">
                                  <p:stCondLst>
                                    <p:cond delay="0"/>
                                  </p:stCondLst>
                                  <p:childTnLst>
                                    <p:set>
                                      <p:cBhvr>
                                        <p:cTn id="20" dur="1000" fill="hold">
                                          <p:stCondLst>
                                            <p:cond delay="0"/>
                                          </p:stCondLst>
                                        </p:cTn>
                                        <p:tgtEl>
                                          <p:spTgt spid="9"/>
                                        </p:tgtEl>
                                        <p:attrNameLst>
                                          <p:attrName>style.visibility</p:attrName>
                                        </p:attrNameLst>
                                      </p:cBhvr>
                                      <p:to>
                                        <p:strVal val="visible"/>
                                      </p:to>
                                    </p:set>
                                    <p:animEffect transition="in" filter="wheel(1)">
                                      <p:cBhvr>
                                        <p:cTn id="21" dur="1000"/>
                                        <p:tgtEl>
                                          <p:spTgt spid="9"/>
                                        </p:tgtEl>
                                      </p:cBhvr>
                                    </p:animEffect>
                                  </p:childTnLst>
                                </p:cTn>
                              </p:par>
                              <p:par>
                                <p:cTn id="22" presetID="22" presetClass="entr" presetSubtype="8"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par>
                          <p:cTn id="25" fill="hold">
                            <p:stCondLst>
                              <p:cond delay="3000"/>
                            </p:stCondLst>
                            <p:childTnLst>
                              <p:par>
                                <p:cTn id="26" presetID="21" presetClass="entr" presetSubtype="1" fill="hold" nodeType="afterEffect">
                                  <p:stCondLst>
                                    <p:cond delay="0"/>
                                  </p:stCondLst>
                                  <p:childTnLst>
                                    <p:set>
                                      <p:cBhvr>
                                        <p:cTn id="27" dur="1000" fill="hold">
                                          <p:stCondLst>
                                            <p:cond delay="0"/>
                                          </p:stCondLst>
                                        </p:cTn>
                                        <p:tgtEl>
                                          <p:spTgt spid="14"/>
                                        </p:tgtEl>
                                        <p:attrNameLst>
                                          <p:attrName>style.visibility</p:attrName>
                                        </p:attrNameLst>
                                      </p:cBhvr>
                                      <p:to>
                                        <p:strVal val="visible"/>
                                      </p:to>
                                    </p:set>
                                    <p:animEffect transition="in" filter="wheel(1)">
                                      <p:cBhvr>
                                        <p:cTn id="28" dur="1000"/>
                                        <p:tgtEl>
                                          <p:spTgt spid="14"/>
                                        </p:tgtEl>
                                      </p:cBhvr>
                                    </p:animEffect>
                                  </p:childTnLst>
                                </p:cTn>
                              </p:par>
                              <p:par>
                                <p:cTn id="29" presetID="22" presetClass="entr" presetSubtype="8"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left)">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 name="组合 25"/>
          <p:cNvGrpSpPr/>
          <p:nvPr/>
        </p:nvGrpSpPr>
        <p:grpSpPr>
          <a:xfrm>
            <a:off x="8131175" y="3180715"/>
            <a:ext cx="4060190" cy="1518920"/>
            <a:chOff x="12805" y="5009"/>
            <a:chExt cx="6394" cy="2392"/>
          </a:xfrm>
        </p:grpSpPr>
        <p:sp>
          <p:nvSpPr>
            <p:cNvPr id="12" name="矩形 11"/>
            <p:cNvSpPr/>
            <p:nvPr/>
          </p:nvSpPr>
          <p:spPr>
            <a:xfrm>
              <a:off x="12805" y="5009"/>
              <a:ext cx="6395" cy="2393"/>
            </a:xfrm>
            <a:prstGeom prst="rect">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9" name="组合 18"/>
            <p:cNvGrpSpPr/>
            <p:nvPr/>
          </p:nvGrpSpPr>
          <p:grpSpPr>
            <a:xfrm>
              <a:off x="13092" y="5457"/>
              <a:ext cx="5076" cy="1499"/>
              <a:chOff x="13092" y="5457"/>
              <a:chExt cx="5076" cy="1499"/>
            </a:xfrm>
          </p:grpSpPr>
          <p:sp>
            <p:nvSpPr>
              <p:cNvPr id="17" name="文本框 16"/>
              <p:cNvSpPr txBox="1"/>
              <p:nvPr/>
            </p:nvSpPr>
            <p:spPr>
              <a:xfrm>
                <a:off x="13092" y="5457"/>
                <a:ext cx="3071" cy="919"/>
              </a:xfrm>
              <a:prstGeom prst="rect">
                <a:avLst/>
              </a:prstGeom>
              <a:noFill/>
            </p:spPr>
            <p:txBody>
              <a:bodyPr wrap="square" rtlCol="0">
                <a:spAutoFit/>
              </a:bodyPr>
              <a:p>
                <a:r>
                  <a:rPr lang="zh-CN" altLang="en-US" sz="3200">
                    <a:solidFill>
                      <a:srgbClr val="E3EAF2"/>
                    </a:solidFill>
                    <a:latin typeface="宋体" panose="02010600030101010101" pitchFamily="2" charset="-122"/>
                    <a:ea typeface="宋体" panose="02010600030101010101" pitchFamily="2" charset="-122"/>
                  </a:rPr>
                  <a:t>添加标题</a:t>
                </a:r>
                <a:endParaRPr lang="zh-CN" altLang="en-US" sz="3200">
                  <a:solidFill>
                    <a:srgbClr val="E3EAF2"/>
                  </a:solidFill>
                  <a:latin typeface="宋体" panose="02010600030101010101" pitchFamily="2" charset="-122"/>
                  <a:ea typeface="宋体" panose="02010600030101010101" pitchFamily="2" charset="-122"/>
                </a:endParaRPr>
              </a:p>
            </p:txBody>
          </p:sp>
          <p:sp>
            <p:nvSpPr>
              <p:cNvPr id="18" name="文本框 17"/>
              <p:cNvSpPr txBox="1"/>
              <p:nvPr/>
            </p:nvSpPr>
            <p:spPr>
              <a:xfrm>
                <a:off x="13092" y="6376"/>
                <a:ext cx="5076" cy="580"/>
              </a:xfrm>
              <a:prstGeom prst="rect">
                <a:avLst/>
              </a:prstGeom>
              <a:noFill/>
            </p:spPr>
            <p:txBody>
              <a:bodyPr wrap="square" rtlCol="0">
                <a:spAutoFit/>
              </a:bodyPr>
              <a:p>
                <a:pPr algn="l"/>
                <a:r>
                  <a:rPr lang="en-US" altLang="zh-CN">
                    <a:solidFill>
                      <a:srgbClr val="E3EAF2"/>
                    </a:solidFill>
                  </a:rPr>
                  <a:t>click here to add words</a:t>
                </a:r>
                <a:endParaRPr lang="en-US" altLang="zh-CN">
                  <a:solidFill>
                    <a:srgbClr val="E3EAF2"/>
                  </a:solidFill>
                </a:endParaRPr>
              </a:p>
            </p:txBody>
          </p:sp>
        </p:grpSp>
      </p:grpSp>
      <p:grpSp>
        <p:nvGrpSpPr>
          <p:cNvPr id="27" name="组合 26"/>
          <p:cNvGrpSpPr/>
          <p:nvPr/>
        </p:nvGrpSpPr>
        <p:grpSpPr>
          <a:xfrm>
            <a:off x="8131175" y="4834255"/>
            <a:ext cx="4060190" cy="1518920"/>
            <a:chOff x="12805" y="7630"/>
            <a:chExt cx="6394" cy="2392"/>
          </a:xfrm>
        </p:grpSpPr>
        <p:sp>
          <p:nvSpPr>
            <p:cNvPr id="6" name="矩形 5"/>
            <p:cNvSpPr/>
            <p:nvPr/>
          </p:nvSpPr>
          <p:spPr>
            <a:xfrm>
              <a:off x="12805" y="7630"/>
              <a:ext cx="6395" cy="2393"/>
            </a:xfrm>
            <a:prstGeom prst="rect">
              <a:avLst/>
            </a:prstGeom>
            <a:solidFill>
              <a:srgbClr val="E3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0" name="组合 19"/>
            <p:cNvGrpSpPr/>
            <p:nvPr/>
          </p:nvGrpSpPr>
          <p:grpSpPr>
            <a:xfrm>
              <a:off x="13092" y="8077"/>
              <a:ext cx="5076" cy="1499"/>
              <a:chOff x="13093" y="5457"/>
              <a:chExt cx="5076" cy="1499"/>
            </a:xfrm>
          </p:grpSpPr>
          <p:sp>
            <p:nvSpPr>
              <p:cNvPr id="21" name="文本框 20"/>
              <p:cNvSpPr txBox="1"/>
              <p:nvPr/>
            </p:nvSpPr>
            <p:spPr>
              <a:xfrm>
                <a:off x="13093" y="5457"/>
                <a:ext cx="3071" cy="919"/>
              </a:xfrm>
              <a:prstGeom prst="rect">
                <a:avLst/>
              </a:prstGeom>
              <a:noFill/>
            </p:spPr>
            <p:txBody>
              <a:bodyPr wrap="square" rtlCol="0">
                <a:spAutoFit/>
              </a:bodyPr>
              <a:p>
                <a:r>
                  <a:rPr lang="zh-CN" altLang="en-US" sz="3200">
                    <a:solidFill>
                      <a:srgbClr val="364C64"/>
                    </a:solidFill>
                    <a:latin typeface="宋体" panose="02010600030101010101" pitchFamily="2" charset="-122"/>
                    <a:ea typeface="宋体" panose="02010600030101010101" pitchFamily="2" charset="-122"/>
                  </a:rPr>
                  <a:t>添加标题</a:t>
                </a:r>
                <a:endParaRPr lang="zh-CN" altLang="en-US" sz="3200">
                  <a:solidFill>
                    <a:srgbClr val="364C64"/>
                  </a:solidFill>
                  <a:latin typeface="宋体" panose="02010600030101010101" pitchFamily="2" charset="-122"/>
                  <a:ea typeface="宋体" panose="02010600030101010101" pitchFamily="2" charset="-122"/>
                </a:endParaRPr>
              </a:p>
            </p:txBody>
          </p:sp>
          <p:sp>
            <p:nvSpPr>
              <p:cNvPr id="22" name="文本框 21"/>
              <p:cNvSpPr txBox="1"/>
              <p:nvPr/>
            </p:nvSpPr>
            <p:spPr>
              <a:xfrm>
                <a:off x="13093" y="6376"/>
                <a:ext cx="5076" cy="580"/>
              </a:xfrm>
              <a:prstGeom prst="rect">
                <a:avLst/>
              </a:prstGeom>
              <a:noFill/>
            </p:spPr>
            <p:txBody>
              <a:bodyPr wrap="square" rtlCol="0">
                <a:spAutoFit/>
              </a:bodyPr>
              <a:p>
                <a:pPr algn="l"/>
                <a:r>
                  <a:rPr lang="en-US" altLang="zh-CN">
                    <a:solidFill>
                      <a:srgbClr val="364C64"/>
                    </a:solidFill>
                  </a:rPr>
                  <a:t>click here to add words</a:t>
                </a:r>
                <a:endParaRPr lang="en-US" altLang="zh-CN">
                  <a:solidFill>
                    <a:srgbClr val="364C64"/>
                  </a:solidFill>
                </a:endParaRPr>
              </a:p>
            </p:txBody>
          </p:sp>
        </p:grpSp>
      </p:grpSp>
      <p:grpSp>
        <p:nvGrpSpPr>
          <p:cNvPr id="15" name="组合 14"/>
          <p:cNvGrpSpPr/>
          <p:nvPr/>
        </p:nvGrpSpPr>
        <p:grpSpPr>
          <a:xfrm>
            <a:off x="0" y="3180715"/>
            <a:ext cx="7406640" cy="1587500"/>
            <a:chOff x="0" y="5009"/>
            <a:chExt cx="11664" cy="2500"/>
          </a:xfrm>
        </p:grpSpPr>
        <p:sp>
          <p:nvSpPr>
            <p:cNvPr id="13" name="矩形 12"/>
            <p:cNvSpPr/>
            <p:nvPr/>
          </p:nvSpPr>
          <p:spPr>
            <a:xfrm>
              <a:off x="0" y="5009"/>
              <a:ext cx="11664" cy="2393"/>
            </a:xfrm>
            <a:prstGeom prst="rect">
              <a:avLst/>
            </a:prstGeom>
            <a:noFill/>
            <a:ln w="25400">
              <a:solidFill>
                <a:srgbClr val="364C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934" y="5185"/>
              <a:ext cx="10121" cy="2325"/>
            </a:xfrm>
            <a:prstGeom prst="rect">
              <a:avLst/>
            </a:prstGeom>
            <a:noFill/>
          </p:spPr>
          <p:txBody>
            <a:bodyPr wrap="square" rtlCol="0">
              <a:spAutoFit/>
            </a:bodyPr>
            <a:p>
              <a:pPr algn="r"/>
              <a:r>
                <a:rPr lang="en-US" altLang="zh-CN">
                  <a:solidFill>
                    <a:srgbClr val="364C64"/>
                  </a:solidFill>
                </a:rPr>
                <a:t>click here to add words </a:t>
              </a:r>
              <a:r>
                <a:rPr lang="en-US" altLang="zh-CN">
                  <a:solidFill>
                    <a:srgbClr val="364C64"/>
                  </a:solidFill>
                  <a:sym typeface="+mn-ea"/>
                </a:rPr>
                <a:t>click here to add words click here to add words click here to add words click here to add words click here to add words click here to add words click here to add words click here to add words click here to add words </a:t>
              </a:r>
              <a:endParaRPr lang="en-US" altLang="zh-CN">
                <a:solidFill>
                  <a:srgbClr val="364C64"/>
                </a:solidFill>
              </a:endParaRPr>
            </a:p>
            <a:p>
              <a:pPr algn="r"/>
              <a:r>
                <a:rPr lang="en-US" altLang="zh-CN">
                  <a:solidFill>
                    <a:srgbClr val="364C64"/>
                  </a:solidFill>
                </a:rPr>
                <a:t> </a:t>
              </a:r>
              <a:endParaRPr lang="en-US" altLang="zh-CN">
                <a:solidFill>
                  <a:srgbClr val="364C64"/>
                </a:solidFill>
              </a:endParaRPr>
            </a:p>
          </p:txBody>
        </p:sp>
      </p:grpSp>
      <p:grpSp>
        <p:nvGrpSpPr>
          <p:cNvPr id="25" name="组合 24"/>
          <p:cNvGrpSpPr/>
          <p:nvPr/>
        </p:nvGrpSpPr>
        <p:grpSpPr>
          <a:xfrm>
            <a:off x="0" y="4845050"/>
            <a:ext cx="7406640" cy="1518920"/>
            <a:chOff x="0" y="7630"/>
            <a:chExt cx="11664" cy="2392"/>
          </a:xfrm>
        </p:grpSpPr>
        <p:sp>
          <p:nvSpPr>
            <p:cNvPr id="7" name="矩形 6"/>
            <p:cNvSpPr/>
            <p:nvPr/>
          </p:nvSpPr>
          <p:spPr>
            <a:xfrm>
              <a:off x="0" y="7630"/>
              <a:ext cx="11664" cy="2393"/>
            </a:xfrm>
            <a:prstGeom prst="rect">
              <a:avLst/>
            </a:prstGeom>
            <a:noFill/>
            <a:ln w="25400">
              <a:solidFill>
                <a:srgbClr val="E3E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934" y="7664"/>
              <a:ext cx="10121" cy="2325"/>
            </a:xfrm>
            <a:prstGeom prst="rect">
              <a:avLst/>
            </a:prstGeom>
            <a:noFill/>
          </p:spPr>
          <p:txBody>
            <a:bodyPr wrap="square" rtlCol="0">
              <a:spAutoFit/>
            </a:bodyPr>
            <a:p>
              <a:pPr algn="r"/>
              <a:r>
                <a:rPr lang="en-US" altLang="zh-CN">
                  <a:solidFill>
                    <a:srgbClr val="E3EAF2"/>
                  </a:solidFill>
                  <a:effectLst>
                    <a:outerShdw blurRad="38100" dist="38100" dir="2700000" algn="tl">
                      <a:srgbClr val="000000">
                        <a:alpha val="43137"/>
                      </a:srgbClr>
                    </a:outerShdw>
                  </a:effectLst>
                </a:rPr>
                <a:t>click here to add words </a:t>
              </a:r>
              <a:r>
                <a:rPr lang="en-US" altLang="zh-CN">
                  <a:solidFill>
                    <a:srgbClr val="E3EAF2"/>
                  </a:solidFill>
                  <a:effectLst>
                    <a:outerShdw blurRad="38100" dist="38100" dir="2700000" algn="tl">
                      <a:srgbClr val="000000">
                        <a:alpha val="43137"/>
                      </a:srgbClr>
                    </a:outerShdw>
                  </a:effectLst>
                  <a:sym typeface="+mn-ea"/>
                </a:rPr>
                <a:t>click here to add words click here to add words click here to add words click here to add words click here to add words click here to add words click here to add words click here to add words click here to add words </a:t>
              </a:r>
              <a:endParaRPr lang="en-US" altLang="zh-CN">
                <a:solidFill>
                  <a:srgbClr val="E3EAF2"/>
                </a:solidFill>
                <a:effectLst>
                  <a:outerShdw blurRad="38100" dist="38100" dir="2700000" algn="tl">
                    <a:srgbClr val="000000">
                      <a:alpha val="43137"/>
                    </a:srgbClr>
                  </a:outerShdw>
                </a:effectLst>
              </a:endParaRPr>
            </a:p>
            <a:p>
              <a:pPr algn="r"/>
              <a:r>
                <a:rPr lang="en-US" altLang="zh-CN">
                  <a:solidFill>
                    <a:srgbClr val="E3EAF2"/>
                  </a:solidFill>
                  <a:effectLst>
                    <a:outerShdw blurRad="38100" dist="38100" dir="2700000" algn="tl">
                      <a:srgbClr val="000000">
                        <a:alpha val="43137"/>
                      </a:srgbClr>
                    </a:outerShdw>
                  </a:effectLst>
                </a:rPr>
                <a:t> </a:t>
              </a:r>
              <a:endParaRPr lang="en-US" altLang="zh-CN">
                <a:solidFill>
                  <a:srgbClr val="E3EAF2"/>
                </a:solidFill>
                <a:effectLst>
                  <a:outerShdw blurRad="38100" dist="38100" dir="2700000" algn="tl">
                    <a:srgbClr val="000000">
                      <a:alpha val="43137"/>
                    </a:srgbClr>
                  </a:outerShdw>
                </a:effectLst>
              </a:endParaRPr>
            </a:p>
          </p:txBody>
        </p:sp>
      </p:grpSp>
      <p:grpSp>
        <p:nvGrpSpPr>
          <p:cNvPr id="4" name="组合 3"/>
          <p:cNvGrpSpPr/>
          <p:nvPr/>
        </p:nvGrpSpPr>
        <p:grpSpPr>
          <a:xfrm>
            <a:off x="3681095" y="822325"/>
            <a:ext cx="848995" cy="2369820"/>
            <a:chOff x="5797" y="1295"/>
            <a:chExt cx="1337" cy="3732"/>
          </a:xfrm>
        </p:grpSpPr>
        <p:sp>
          <p:nvSpPr>
            <p:cNvPr id="8" name="矩形 7"/>
            <p:cNvSpPr/>
            <p:nvPr/>
          </p:nvSpPr>
          <p:spPr>
            <a:xfrm>
              <a:off x="5824" y="1295"/>
              <a:ext cx="1310" cy="150"/>
            </a:xfrm>
            <a:prstGeom prst="rect">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947" y="1445"/>
              <a:ext cx="1063" cy="3582"/>
            </a:xfrm>
            <a:prstGeom prst="rect">
              <a:avLst/>
            </a:prstGeom>
            <a:noFill/>
          </p:spPr>
          <p:txBody>
            <a:bodyPr vert="eaVert" wrap="square" rtlCol="0">
              <a:spAutoFit/>
            </a:bodyPr>
            <a:p>
              <a:r>
                <a:rPr lang="zh-CN" altLang="en-US" sz="3200" b="1">
                  <a:solidFill>
                    <a:srgbClr val="2A464F"/>
                  </a:solidFill>
                  <a:latin typeface="仿宋" panose="02010609060101010101" charset="-122"/>
                  <a:ea typeface="仿宋" panose="02010609060101010101" charset="-122"/>
                </a:rPr>
                <a:t>添加标题</a:t>
              </a:r>
              <a:endParaRPr lang="zh-CN" altLang="en-US" sz="3200" b="1">
                <a:solidFill>
                  <a:srgbClr val="2A464F"/>
                </a:solidFill>
                <a:latin typeface="仿宋" panose="02010609060101010101" charset="-122"/>
                <a:ea typeface="仿宋" panose="02010609060101010101" charset="-122"/>
              </a:endParaRPr>
            </a:p>
          </p:txBody>
        </p:sp>
        <p:sp>
          <p:nvSpPr>
            <p:cNvPr id="10" name="矩形 9"/>
            <p:cNvSpPr/>
            <p:nvPr/>
          </p:nvSpPr>
          <p:spPr>
            <a:xfrm rot="5400000">
              <a:off x="5217" y="1875"/>
              <a:ext cx="1310" cy="150"/>
            </a:xfrm>
            <a:prstGeom prst="rect">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2"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right)">
                                      <p:cBhvr>
                                        <p:cTn id="14" dur="500"/>
                                        <p:tgtEl>
                                          <p:spTgt spid="26"/>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500"/>
                                        <p:tgtEl>
                                          <p:spTgt spid="25"/>
                                        </p:tgtEl>
                                      </p:cBhvr>
                                    </p:animEffect>
                                  </p:childTnLst>
                                </p:cTn>
                              </p:par>
                              <p:par>
                                <p:cTn id="19" presetID="22" presetClass="entr" presetSubtype="2"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right)">
                                      <p:cBhvr>
                                        <p:cTn id="2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67205" y="1978025"/>
            <a:ext cx="4796790" cy="768350"/>
          </a:xfrm>
          <a:prstGeom prst="rect">
            <a:avLst/>
          </a:prstGeom>
          <a:noFill/>
        </p:spPr>
        <p:txBody>
          <a:bodyPr wrap="square" rtlCol="0">
            <a:spAutoFit/>
          </a:bodyPr>
          <a:p>
            <a:pPr algn="ctr"/>
            <a:r>
              <a:rPr lang="zh-CN" altLang="en-US" sz="4400">
                <a:solidFill>
                  <a:srgbClr val="2A464F"/>
                </a:solidFill>
                <a:latin typeface="仿宋" panose="02010609060101010101" charset="-122"/>
                <a:ea typeface="仿宋" panose="02010609060101010101" charset="-122"/>
              </a:rPr>
              <a:t>贰</a:t>
            </a:r>
            <a:endParaRPr lang="zh-CN" altLang="en-US" sz="4400">
              <a:solidFill>
                <a:srgbClr val="2A464F"/>
              </a:solidFill>
              <a:latin typeface="仿宋" panose="02010609060101010101" charset="-122"/>
              <a:ea typeface="仿宋" panose="02010609060101010101" charset="-122"/>
            </a:endParaRPr>
          </a:p>
        </p:txBody>
      </p:sp>
      <p:grpSp>
        <p:nvGrpSpPr>
          <p:cNvPr id="6" name="组合 5"/>
          <p:cNvGrpSpPr/>
          <p:nvPr/>
        </p:nvGrpSpPr>
        <p:grpSpPr>
          <a:xfrm>
            <a:off x="4850130" y="1913255"/>
            <a:ext cx="5637530" cy="1099820"/>
            <a:chOff x="7638" y="3013"/>
            <a:chExt cx="8878" cy="1732"/>
          </a:xfrm>
        </p:grpSpPr>
        <p:sp>
          <p:nvSpPr>
            <p:cNvPr id="3" name="矩形 2"/>
            <p:cNvSpPr/>
            <p:nvPr/>
          </p:nvSpPr>
          <p:spPr>
            <a:xfrm>
              <a:off x="7638" y="3013"/>
              <a:ext cx="8591" cy="1732"/>
            </a:xfrm>
            <a:prstGeom prst="rect">
              <a:avLst/>
            </a:prstGeom>
            <a:noFill/>
            <a:ln>
              <a:solidFill>
                <a:srgbClr val="2A46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8096" y="3285"/>
              <a:ext cx="4906" cy="628"/>
            </a:xfrm>
            <a:prstGeom prst="rect">
              <a:avLst/>
            </a:prstGeom>
            <a:noFill/>
          </p:spPr>
          <p:txBody>
            <a:bodyPr wrap="square" rtlCol="0">
              <a:spAutoFit/>
            </a:bodyPr>
            <a:p>
              <a:r>
                <a:rPr lang="zh-CN" altLang="en-US" sz="2000" b="1">
                  <a:solidFill>
                    <a:srgbClr val="2A464F"/>
                  </a:solidFill>
                  <a:latin typeface="宋体" panose="02010600030101010101" pitchFamily="2" charset="-122"/>
                  <a:ea typeface="宋体" panose="02010600030101010101" pitchFamily="2" charset="-122"/>
                </a:rPr>
                <a:t>添加标题</a:t>
              </a:r>
              <a:endParaRPr lang="zh-CN" altLang="en-US" sz="2000" b="1">
                <a:solidFill>
                  <a:srgbClr val="2A464F"/>
                </a:solidFill>
                <a:latin typeface="宋体" panose="02010600030101010101" pitchFamily="2" charset="-122"/>
                <a:ea typeface="宋体" panose="02010600030101010101" pitchFamily="2" charset="-122"/>
              </a:endParaRPr>
            </a:p>
          </p:txBody>
        </p:sp>
        <p:sp>
          <p:nvSpPr>
            <p:cNvPr id="5" name="文本框 4"/>
            <p:cNvSpPr txBox="1"/>
            <p:nvPr/>
          </p:nvSpPr>
          <p:spPr>
            <a:xfrm>
              <a:off x="8096" y="3913"/>
              <a:ext cx="8421" cy="580"/>
            </a:xfrm>
            <a:prstGeom prst="rect">
              <a:avLst/>
            </a:prstGeom>
            <a:noFill/>
          </p:spPr>
          <p:txBody>
            <a:bodyPr wrap="square" rtlCol="0">
              <a:spAutoFit/>
            </a:bodyPr>
            <a:p>
              <a:r>
                <a:rPr lang="en-US" altLang="zh-CN">
                  <a:solidFill>
                    <a:srgbClr val="2A464F"/>
                  </a:solidFill>
                </a:rPr>
                <a:t>click here to add words click here to add words</a:t>
              </a:r>
              <a:endParaRPr lang="en-US" altLang="zh-CN">
                <a:solidFill>
                  <a:srgbClr val="2A464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图表 1"/>
          <p:cNvGraphicFramePr/>
          <p:nvPr/>
        </p:nvGraphicFramePr>
        <p:xfrm>
          <a:off x="5454015" y="433705"/>
          <a:ext cx="5423535" cy="4137025"/>
        </p:xfrm>
        <a:graphic>
          <a:graphicData uri="http://schemas.openxmlformats.org/drawingml/2006/chart">
            <c:chart xmlns:c="http://schemas.openxmlformats.org/drawingml/2006/chart" xmlns:r="http://schemas.openxmlformats.org/officeDocument/2006/relationships" r:id="rId1"/>
          </a:graphicData>
        </a:graphic>
      </p:graphicFrame>
      <p:grpSp>
        <p:nvGrpSpPr>
          <p:cNvPr id="20" name="组合 19"/>
          <p:cNvGrpSpPr/>
          <p:nvPr/>
        </p:nvGrpSpPr>
        <p:grpSpPr>
          <a:xfrm>
            <a:off x="517525" y="4911090"/>
            <a:ext cx="11156950" cy="1681480"/>
            <a:chOff x="815" y="7734"/>
            <a:chExt cx="17570" cy="2648"/>
          </a:xfrm>
        </p:grpSpPr>
        <p:grpSp>
          <p:nvGrpSpPr>
            <p:cNvPr id="8" name="组合 7"/>
            <p:cNvGrpSpPr/>
            <p:nvPr/>
          </p:nvGrpSpPr>
          <p:grpSpPr>
            <a:xfrm>
              <a:off x="1901" y="8420"/>
              <a:ext cx="7079" cy="1644"/>
              <a:chOff x="1341" y="8106"/>
              <a:chExt cx="7079" cy="1644"/>
            </a:xfrm>
          </p:grpSpPr>
          <p:sp>
            <p:nvSpPr>
              <p:cNvPr id="4" name="文本框 3"/>
              <p:cNvSpPr txBox="1"/>
              <p:nvPr/>
            </p:nvSpPr>
            <p:spPr>
              <a:xfrm>
                <a:off x="1936" y="8106"/>
                <a:ext cx="6484" cy="628"/>
              </a:xfrm>
              <a:prstGeom prst="rect">
                <a:avLst/>
              </a:prstGeom>
              <a:noFill/>
            </p:spPr>
            <p:txBody>
              <a:bodyPr wrap="square" rtlCol="0">
                <a:spAutoFit/>
              </a:bodyPr>
              <a:p>
                <a:r>
                  <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添加标题</a:t>
                </a:r>
                <a:endPar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5" name="文本框 4"/>
              <p:cNvSpPr txBox="1"/>
              <p:nvPr/>
            </p:nvSpPr>
            <p:spPr>
              <a:xfrm>
                <a:off x="1936" y="8734"/>
                <a:ext cx="6485" cy="1016"/>
              </a:xfrm>
              <a:prstGeom prst="rect">
                <a:avLst/>
              </a:prstGeom>
              <a:noFill/>
            </p:spPr>
            <p:txBody>
              <a:bodyPr wrap="square" rtlCol="0">
                <a:spAutoFit/>
              </a:bodyPr>
              <a:p>
                <a:r>
                  <a:rPr lang="en-US" altLang="zh-CN">
                    <a:solidFill>
                      <a:srgbClr val="E3EAF2"/>
                    </a:solidFill>
                    <a:effectLst>
                      <a:outerShdw blurRad="38100" dist="38100" dir="2700000" algn="tl">
                        <a:srgbClr val="000000">
                          <a:alpha val="43137"/>
                        </a:srgbClr>
                      </a:outerShdw>
                    </a:effectLst>
                  </a:rPr>
                  <a:t>click here to add words click here to add words click here to add words</a:t>
                </a:r>
                <a:endParaRPr lang="en-US" altLang="zh-CN">
                  <a:solidFill>
                    <a:srgbClr val="E3EAF2"/>
                  </a:solidFill>
                  <a:effectLst>
                    <a:outerShdw blurRad="38100" dist="38100" dir="2700000" algn="tl">
                      <a:srgbClr val="000000">
                        <a:alpha val="43137"/>
                      </a:srgbClr>
                    </a:outerShdw>
                  </a:effectLst>
                </a:endParaRPr>
              </a:p>
            </p:txBody>
          </p:sp>
          <p:sp>
            <p:nvSpPr>
              <p:cNvPr id="6" name="椭圆 5"/>
              <p:cNvSpPr/>
              <p:nvPr/>
            </p:nvSpPr>
            <p:spPr>
              <a:xfrm>
                <a:off x="1341" y="8192"/>
                <a:ext cx="455" cy="455"/>
              </a:xfrm>
              <a:prstGeom prst="ellipse">
                <a:avLst/>
              </a:prstGeom>
              <a:solidFill>
                <a:srgbClr val="E3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 name="组合 8"/>
            <p:cNvGrpSpPr/>
            <p:nvPr/>
          </p:nvGrpSpPr>
          <p:grpSpPr>
            <a:xfrm>
              <a:off x="10334" y="8420"/>
              <a:ext cx="7079" cy="1644"/>
              <a:chOff x="1341" y="8106"/>
              <a:chExt cx="7079" cy="1644"/>
            </a:xfrm>
          </p:grpSpPr>
          <p:sp>
            <p:nvSpPr>
              <p:cNvPr id="10" name="文本框 9"/>
              <p:cNvSpPr txBox="1"/>
              <p:nvPr/>
            </p:nvSpPr>
            <p:spPr>
              <a:xfrm>
                <a:off x="1936" y="8106"/>
                <a:ext cx="6484" cy="628"/>
              </a:xfrm>
              <a:prstGeom prst="rect">
                <a:avLst/>
              </a:prstGeom>
              <a:noFill/>
            </p:spPr>
            <p:txBody>
              <a:bodyPr wrap="square" rtlCol="0">
                <a:spAutoFit/>
              </a:bodyPr>
              <a:p>
                <a:r>
                  <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添加标题</a:t>
                </a:r>
                <a:endPar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11" name="文本框 10"/>
              <p:cNvSpPr txBox="1"/>
              <p:nvPr/>
            </p:nvSpPr>
            <p:spPr>
              <a:xfrm>
                <a:off x="1936" y="8734"/>
                <a:ext cx="6485" cy="1016"/>
              </a:xfrm>
              <a:prstGeom prst="rect">
                <a:avLst/>
              </a:prstGeom>
              <a:noFill/>
            </p:spPr>
            <p:txBody>
              <a:bodyPr wrap="square" rtlCol="0">
                <a:spAutoFit/>
              </a:bodyPr>
              <a:p>
                <a:r>
                  <a:rPr lang="en-US" altLang="zh-CN">
                    <a:solidFill>
                      <a:srgbClr val="E3EAF2"/>
                    </a:solidFill>
                    <a:effectLst>
                      <a:outerShdw blurRad="38100" dist="38100" dir="2700000" algn="tl">
                        <a:srgbClr val="000000">
                          <a:alpha val="43137"/>
                        </a:srgbClr>
                      </a:outerShdw>
                    </a:effectLst>
                  </a:rPr>
                  <a:t>click here to add words click here to add words click here to add words</a:t>
                </a:r>
                <a:endParaRPr lang="en-US" altLang="zh-CN">
                  <a:solidFill>
                    <a:srgbClr val="E3EAF2"/>
                  </a:solidFill>
                  <a:effectLst>
                    <a:outerShdw blurRad="38100" dist="38100" dir="2700000" algn="tl">
                      <a:srgbClr val="000000">
                        <a:alpha val="43137"/>
                      </a:srgbClr>
                    </a:outerShdw>
                  </a:effectLst>
                </a:endParaRPr>
              </a:p>
            </p:txBody>
          </p:sp>
          <p:sp>
            <p:nvSpPr>
              <p:cNvPr id="12" name="椭圆 11"/>
              <p:cNvSpPr/>
              <p:nvPr/>
            </p:nvSpPr>
            <p:spPr>
              <a:xfrm>
                <a:off x="1341" y="8192"/>
                <a:ext cx="455" cy="455"/>
              </a:xfrm>
              <a:prstGeom prst="ellipse">
                <a:avLst/>
              </a:prstGeom>
              <a:solidFill>
                <a:srgbClr val="E3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矩形 12"/>
            <p:cNvSpPr/>
            <p:nvPr/>
          </p:nvSpPr>
          <p:spPr>
            <a:xfrm>
              <a:off x="815" y="7734"/>
              <a:ext cx="17570" cy="2649"/>
            </a:xfrm>
            <a:prstGeom prst="rect">
              <a:avLst/>
            </a:prstGeom>
            <a:noFill/>
            <a:ln w="38100">
              <a:solidFill>
                <a:srgbClr val="E3E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 name="组合 18"/>
          <p:cNvGrpSpPr/>
          <p:nvPr/>
        </p:nvGrpSpPr>
        <p:grpSpPr>
          <a:xfrm>
            <a:off x="3681095" y="822325"/>
            <a:ext cx="848995" cy="2369820"/>
            <a:chOff x="5797" y="1295"/>
            <a:chExt cx="1337" cy="3732"/>
          </a:xfrm>
        </p:grpSpPr>
        <p:sp>
          <p:nvSpPr>
            <p:cNvPr id="3" name="矩形 2"/>
            <p:cNvSpPr/>
            <p:nvPr/>
          </p:nvSpPr>
          <p:spPr>
            <a:xfrm>
              <a:off x="5824" y="1295"/>
              <a:ext cx="1310" cy="150"/>
            </a:xfrm>
            <a:prstGeom prst="rect">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5947" y="1445"/>
              <a:ext cx="1063" cy="3582"/>
            </a:xfrm>
            <a:prstGeom prst="rect">
              <a:avLst/>
            </a:prstGeom>
            <a:noFill/>
          </p:spPr>
          <p:txBody>
            <a:bodyPr vert="eaVert" wrap="square" rtlCol="0">
              <a:spAutoFit/>
            </a:bodyPr>
            <a:p>
              <a:r>
                <a:rPr lang="zh-CN" altLang="en-US" sz="3200" b="1">
                  <a:solidFill>
                    <a:srgbClr val="2A464F"/>
                  </a:solidFill>
                  <a:latin typeface="仿宋" panose="02010609060101010101" charset="-122"/>
                  <a:ea typeface="仿宋" panose="02010609060101010101" charset="-122"/>
                </a:rPr>
                <a:t>添加标题</a:t>
              </a:r>
              <a:endParaRPr lang="zh-CN" altLang="en-US" sz="3200" b="1">
                <a:solidFill>
                  <a:srgbClr val="2A464F"/>
                </a:solidFill>
                <a:latin typeface="仿宋" panose="02010609060101010101" charset="-122"/>
                <a:ea typeface="仿宋" panose="02010609060101010101" charset="-122"/>
              </a:endParaRPr>
            </a:p>
          </p:txBody>
        </p:sp>
        <p:sp>
          <p:nvSpPr>
            <p:cNvPr id="7" name="矩形 6"/>
            <p:cNvSpPr/>
            <p:nvPr/>
          </p:nvSpPr>
          <p:spPr>
            <a:xfrm rot="5400000">
              <a:off x="5217" y="1875"/>
              <a:ext cx="1310" cy="150"/>
            </a:xfrm>
            <a:prstGeom prst="rect">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par>
                                <p:cTn id="8" presetID="21" presetClass="entr" presetSubtype="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childTnLst>
                          </p:cTn>
                        </p:par>
                        <p:par>
                          <p:cTn id="11" fill="hold">
                            <p:stCondLst>
                              <p:cond delay="2000"/>
                            </p:stCondLst>
                            <p:childTnLst>
                              <p:par>
                                <p:cTn id="12" presetID="21" presetClass="entr" presetSubtype="1"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heel(1)">
                                      <p:cBhvr>
                                        <p:cTn id="14"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635" y="2967990"/>
            <a:ext cx="12192635" cy="921385"/>
          </a:xfrm>
          <a:prstGeom prst="rect">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2477135" y="3105785"/>
            <a:ext cx="3180080" cy="521970"/>
          </a:xfrm>
          <a:prstGeom prst="rect">
            <a:avLst/>
          </a:prstGeom>
          <a:noFill/>
        </p:spPr>
        <p:txBody>
          <a:bodyPr wrap="square" rtlCol="0">
            <a:spAutoFit/>
          </a:bodyPr>
          <a:p>
            <a:pPr algn="ctr"/>
            <a:r>
              <a:rPr lang="zh-CN" altLang="en-US" sz="2800" b="1">
                <a:solidFill>
                  <a:srgbClr val="E3EAF2"/>
                </a:solidFill>
                <a:latin typeface="仿宋" panose="02010609060101010101" charset="-122"/>
                <a:ea typeface="仿宋" panose="02010609060101010101" charset="-122"/>
              </a:rPr>
              <a:t>添加标题</a:t>
            </a:r>
            <a:endParaRPr lang="zh-CN" altLang="en-US" sz="2800" b="1">
              <a:solidFill>
                <a:srgbClr val="E3EAF2"/>
              </a:solidFill>
              <a:latin typeface="仿宋" panose="02010609060101010101" charset="-122"/>
              <a:ea typeface="仿宋" panose="02010609060101010101" charset="-122"/>
            </a:endParaRPr>
          </a:p>
        </p:txBody>
      </p:sp>
      <p:sp>
        <p:nvSpPr>
          <p:cNvPr id="22" name="文本框 21"/>
          <p:cNvSpPr txBox="1"/>
          <p:nvPr/>
        </p:nvSpPr>
        <p:spPr>
          <a:xfrm>
            <a:off x="4483735" y="3521075"/>
            <a:ext cx="3223260" cy="368300"/>
          </a:xfrm>
          <a:prstGeom prst="rect">
            <a:avLst/>
          </a:prstGeom>
          <a:noFill/>
        </p:spPr>
        <p:txBody>
          <a:bodyPr wrap="square" rtlCol="0">
            <a:spAutoFit/>
          </a:bodyPr>
          <a:p>
            <a:pPr algn="l"/>
            <a:r>
              <a:rPr lang="en-US" altLang="zh-CN">
                <a:solidFill>
                  <a:srgbClr val="E3EAF2"/>
                </a:solidFill>
              </a:rPr>
              <a:t>click here to add words</a:t>
            </a:r>
            <a:endParaRPr lang="en-US" altLang="zh-CN">
              <a:solidFill>
                <a:srgbClr val="E3EAF2"/>
              </a:solidFill>
            </a:endParaRPr>
          </a:p>
        </p:txBody>
      </p:sp>
      <p:grpSp>
        <p:nvGrpSpPr>
          <p:cNvPr id="31" name="组合 30"/>
          <p:cNvGrpSpPr/>
          <p:nvPr/>
        </p:nvGrpSpPr>
        <p:grpSpPr>
          <a:xfrm>
            <a:off x="624840" y="588645"/>
            <a:ext cx="3229610" cy="1675130"/>
            <a:chOff x="984" y="927"/>
            <a:chExt cx="5086" cy="2638"/>
          </a:xfrm>
        </p:grpSpPr>
        <p:sp>
          <p:nvSpPr>
            <p:cNvPr id="13" name="矩形 12"/>
            <p:cNvSpPr/>
            <p:nvPr/>
          </p:nvSpPr>
          <p:spPr>
            <a:xfrm>
              <a:off x="1332" y="1265"/>
              <a:ext cx="4624" cy="2301"/>
            </a:xfrm>
            <a:prstGeom prst="rect">
              <a:avLst/>
            </a:prstGeom>
            <a:noFill/>
            <a:ln w="25400">
              <a:solidFill>
                <a:srgbClr val="364C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2012" y="1447"/>
              <a:ext cx="4058" cy="1644"/>
              <a:chOff x="2012" y="1447"/>
              <a:chExt cx="4058" cy="1644"/>
            </a:xfrm>
          </p:grpSpPr>
          <p:sp>
            <p:nvSpPr>
              <p:cNvPr id="34" name="文本框 33"/>
              <p:cNvSpPr txBox="1"/>
              <p:nvPr/>
            </p:nvSpPr>
            <p:spPr>
              <a:xfrm>
                <a:off x="2012" y="1447"/>
                <a:ext cx="2620" cy="628"/>
              </a:xfrm>
              <a:prstGeom prst="rect">
                <a:avLst/>
              </a:prstGeom>
              <a:noFill/>
            </p:spPr>
            <p:txBody>
              <a:bodyPr wrap="square" rtlCol="0">
                <a:spAutoFit/>
              </a:bodyPr>
              <a:p>
                <a:r>
                  <a:rPr lang="zh-CN" altLang="en-US" sz="2000" b="1">
                    <a:solidFill>
                      <a:srgbClr val="364C64"/>
                    </a:solidFill>
                    <a:latin typeface="宋体" panose="02010600030101010101" pitchFamily="2" charset="-122"/>
                    <a:ea typeface="宋体" panose="02010600030101010101" pitchFamily="2" charset="-122"/>
                  </a:rPr>
                  <a:t>添加标题</a:t>
                </a:r>
                <a:endParaRPr lang="zh-CN" altLang="en-US" sz="2000" b="1">
                  <a:solidFill>
                    <a:srgbClr val="364C64"/>
                  </a:solidFill>
                  <a:latin typeface="宋体" panose="02010600030101010101" pitchFamily="2" charset="-122"/>
                  <a:ea typeface="宋体" panose="02010600030101010101" pitchFamily="2" charset="-122"/>
                </a:endParaRPr>
              </a:p>
            </p:txBody>
          </p:sp>
          <p:sp>
            <p:nvSpPr>
              <p:cNvPr id="36" name="文本框 35"/>
              <p:cNvSpPr txBox="1"/>
              <p:nvPr/>
            </p:nvSpPr>
            <p:spPr>
              <a:xfrm>
                <a:off x="2012" y="2075"/>
                <a:ext cx="4059" cy="1016"/>
              </a:xfrm>
              <a:prstGeom prst="rect">
                <a:avLst/>
              </a:prstGeom>
              <a:noFill/>
            </p:spPr>
            <p:txBody>
              <a:bodyPr wrap="square" rtlCol="0">
                <a:spAutoFit/>
              </a:bodyPr>
              <a:p>
                <a:r>
                  <a:rPr lang="en-US" altLang="zh-CN">
                    <a:solidFill>
                      <a:srgbClr val="364C64"/>
                    </a:solidFill>
                  </a:rPr>
                  <a:t>click here to add words click here to add words</a:t>
                </a:r>
                <a:endParaRPr lang="en-US" altLang="zh-CN">
                  <a:solidFill>
                    <a:srgbClr val="364C64"/>
                  </a:solidFill>
                </a:endParaRPr>
              </a:p>
            </p:txBody>
          </p:sp>
        </p:grpSp>
        <p:sp>
          <p:nvSpPr>
            <p:cNvPr id="10" name="矩形 9"/>
            <p:cNvSpPr/>
            <p:nvPr/>
          </p:nvSpPr>
          <p:spPr>
            <a:xfrm>
              <a:off x="984" y="927"/>
              <a:ext cx="518" cy="1318"/>
            </a:xfrm>
            <a:prstGeom prst="rect">
              <a:avLst/>
            </a:prstGeom>
            <a:solidFill>
              <a:srgbClr val="36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2" name="组合 31"/>
          <p:cNvGrpSpPr/>
          <p:nvPr/>
        </p:nvGrpSpPr>
        <p:grpSpPr>
          <a:xfrm>
            <a:off x="4629150" y="803275"/>
            <a:ext cx="2936240" cy="1460500"/>
            <a:chOff x="7288" y="1265"/>
            <a:chExt cx="4624" cy="2300"/>
          </a:xfrm>
        </p:grpSpPr>
        <p:sp>
          <p:nvSpPr>
            <p:cNvPr id="5" name="矩形 4"/>
            <p:cNvSpPr/>
            <p:nvPr/>
          </p:nvSpPr>
          <p:spPr>
            <a:xfrm>
              <a:off x="7288" y="1265"/>
              <a:ext cx="4624" cy="2301"/>
            </a:xfrm>
            <a:prstGeom prst="rect">
              <a:avLst/>
            </a:prstGeom>
            <a:noFill/>
            <a:ln w="25400">
              <a:solidFill>
                <a:srgbClr val="364C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4" name="组合 13"/>
            <p:cNvGrpSpPr/>
            <p:nvPr/>
          </p:nvGrpSpPr>
          <p:grpSpPr>
            <a:xfrm>
              <a:off x="7854" y="1447"/>
              <a:ext cx="4058" cy="1644"/>
              <a:chOff x="2012" y="1447"/>
              <a:chExt cx="4058" cy="1644"/>
            </a:xfrm>
          </p:grpSpPr>
          <p:sp>
            <p:nvSpPr>
              <p:cNvPr id="15" name="文本框 14"/>
              <p:cNvSpPr txBox="1"/>
              <p:nvPr/>
            </p:nvSpPr>
            <p:spPr>
              <a:xfrm>
                <a:off x="2012" y="1447"/>
                <a:ext cx="2620" cy="628"/>
              </a:xfrm>
              <a:prstGeom prst="rect">
                <a:avLst/>
              </a:prstGeom>
              <a:noFill/>
            </p:spPr>
            <p:txBody>
              <a:bodyPr wrap="square" rtlCol="0">
                <a:spAutoFit/>
              </a:bodyPr>
              <a:p>
                <a:r>
                  <a:rPr lang="zh-CN" altLang="en-US" sz="2000" b="1">
                    <a:solidFill>
                      <a:srgbClr val="364C64"/>
                    </a:solidFill>
                    <a:latin typeface="宋体" panose="02010600030101010101" pitchFamily="2" charset="-122"/>
                    <a:ea typeface="宋体" panose="02010600030101010101" pitchFamily="2" charset="-122"/>
                  </a:rPr>
                  <a:t>添加标题</a:t>
                </a:r>
                <a:endParaRPr lang="zh-CN" altLang="en-US" sz="2000" b="1">
                  <a:solidFill>
                    <a:srgbClr val="364C64"/>
                  </a:solidFill>
                  <a:latin typeface="宋体" panose="02010600030101010101" pitchFamily="2" charset="-122"/>
                  <a:ea typeface="宋体" panose="02010600030101010101" pitchFamily="2" charset="-122"/>
                </a:endParaRPr>
              </a:p>
            </p:txBody>
          </p:sp>
          <p:sp>
            <p:nvSpPr>
              <p:cNvPr id="16" name="文本框 15"/>
              <p:cNvSpPr txBox="1"/>
              <p:nvPr/>
            </p:nvSpPr>
            <p:spPr>
              <a:xfrm>
                <a:off x="2012" y="2075"/>
                <a:ext cx="4059" cy="1016"/>
              </a:xfrm>
              <a:prstGeom prst="rect">
                <a:avLst/>
              </a:prstGeom>
              <a:noFill/>
            </p:spPr>
            <p:txBody>
              <a:bodyPr wrap="square" rtlCol="0">
                <a:spAutoFit/>
              </a:bodyPr>
              <a:p>
                <a:r>
                  <a:rPr lang="en-US" altLang="zh-CN">
                    <a:solidFill>
                      <a:srgbClr val="364C64"/>
                    </a:solidFill>
                  </a:rPr>
                  <a:t>click here to add words click here to add words</a:t>
                </a:r>
                <a:endParaRPr lang="en-US" altLang="zh-CN">
                  <a:solidFill>
                    <a:srgbClr val="364C64"/>
                  </a:solidFill>
                </a:endParaRPr>
              </a:p>
            </p:txBody>
          </p:sp>
        </p:grpSp>
      </p:grpSp>
      <p:grpSp>
        <p:nvGrpSpPr>
          <p:cNvPr id="33" name="组合 32"/>
          <p:cNvGrpSpPr/>
          <p:nvPr/>
        </p:nvGrpSpPr>
        <p:grpSpPr>
          <a:xfrm>
            <a:off x="8409940" y="803275"/>
            <a:ext cx="2936240" cy="1460500"/>
            <a:chOff x="13244" y="1265"/>
            <a:chExt cx="4624" cy="2300"/>
          </a:xfrm>
        </p:grpSpPr>
        <p:sp>
          <p:nvSpPr>
            <p:cNvPr id="4" name="矩形 3"/>
            <p:cNvSpPr/>
            <p:nvPr/>
          </p:nvSpPr>
          <p:spPr>
            <a:xfrm>
              <a:off x="13244" y="1265"/>
              <a:ext cx="4624" cy="2301"/>
            </a:xfrm>
            <a:prstGeom prst="rect">
              <a:avLst/>
            </a:prstGeom>
            <a:noFill/>
            <a:ln w="25400">
              <a:solidFill>
                <a:srgbClr val="364C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7" name="组合 16"/>
            <p:cNvGrpSpPr/>
            <p:nvPr/>
          </p:nvGrpSpPr>
          <p:grpSpPr>
            <a:xfrm>
              <a:off x="13705" y="1447"/>
              <a:ext cx="4058" cy="1644"/>
              <a:chOff x="2012" y="1447"/>
              <a:chExt cx="4058" cy="1644"/>
            </a:xfrm>
          </p:grpSpPr>
          <p:sp>
            <p:nvSpPr>
              <p:cNvPr id="18" name="文本框 17"/>
              <p:cNvSpPr txBox="1"/>
              <p:nvPr/>
            </p:nvSpPr>
            <p:spPr>
              <a:xfrm>
                <a:off x="2012" y="1447"/>
                <a:ext cx="2620" cy="628"/>
              </a:xfrm>
              <a:prstGeom prst="rect">
                <a:avLst/>
              </a:prstGeom>
              <a:noFill/>
            </p:spPr>
            <p:txBody>
              <a:bodyPr wrap="square" rtlCol="0">
                <a:spAutoFit/>
              </a:bodyPr>
              <a:p>
                <a:r>
                  <a:rPr lang="zh-CN" altLang="en-US" sz="2000" b="1">
                    <a:solidFill>
                      <a:srgbClr val="364C64"/>
                    </a:solidFill>
                    <a:latin typeface="宋体" panose="02010600030101010101" pitchFamily="2" charset="-122"/>
                    <a:ea typeface="宋体" panose="02010600030101010101" pitchFamily="2" charset="-122"/>
                  </a:rPr>
                  <a:t>添加标题</a:t>
                </a:r>
                <a:endParaRPr lang="zh-CN" altLang="en-US" sz="2000" b="1">
                  <a:solidFill>
                    <a:srgbClr val="364C64"/>
                  </a:solidFill>
                  <a:latin typeface="宋体" panose="02010600030101010101" pitchFamily="2" charset="-122"/>
                  <a:ea typeface="宋体" panose="02010600030101010101" pitchFamily="2" charset="-122"/>
                </a:endParaRPr>
              </a:p>
            </p:txBody>
          </p:sp>
          <p:sp>
            <p:nvSpPr>
              <p:cNvPr id="19" name="文本框 18"/>
              <p:cNvSpPr txBox="1"/>
              <p:nvPr/>
            </p:nvSpPr>
            <p:spPr>
              <a:xfrm>
                <a:off x="2012" y="2075"/>
                <a:ext cx="4059" cy="1016"/>
              </a:xfrm>
              <a:prstGeom prst="rect">
                <a:avLst/>
              </a:prstGeom>
              <a:noFill/>
            </p:spPr>
            <p:txBody>
              <a:bodyPr wrap="square" rtlCol="0">
                <a:spAutoFit/>
              </a:bodyPr>
              <a:p>
                <a:r>
                  <a:rPr lang="en-US" altLang="zh-CN">
                    <a:solidFill>
                      <a:srgbClr val="364C64"/>
                    </a:solidFill>
                  </a:rPr>
                  <a:t>click here to add words click here to add words</a:t>
                </a:r>
                <a:endParaRPr lang="en-US" altLang="zh-CN">
                  <a:solidFill>
                    <a:srgbClr val="364C64"/>
                  </a:solidFill>
                </a:endParaRPr>
              </a:p>
            </p:txBody>
          </p:sp>
        </p:grpSp>
      </p:grpSp>
      <p:grpSp>
        <p:nvGrpSpPr>
          <p:cNvPr id="39" name="组合 38"/>
          <p:cNvGrpSpPr/>
          <p:nvPr/>
        </p:nvGrpSpPr>
        <p:grpSpPr>
          <a:xfrm>
            <a:off x="845185" y="4601845"/>
            <a:ext cx="3009265" cy="1460500"/>
            <a:chOff x="1331" y="7247"/>
            <a:chExt cx="4739" cy="2300"/>
          </a:xfrm>
        </p:grpSpPr>
        <p:sp>
          <p:nvSpPr>
            <p:cNvPr id="6" name="矩形 5"/>
            <p:cNvSpPr/>
            <p:nvPr/>
          </p:nvSpPr>
          <p:spPr>
            <a:xfrm>
              <a:off x="1331" y="7247"/>
              <a:ext cx="4624" cy="2301"/>
            </a:xfrm>
            <a:prstGeom prst="rect">
              <a:avLst/>
            </a:prstGeom>
            <a:noFill/>
            <a:ln w="25400">
              <a:solidFill>
                <a:srgbClr val="E3E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0" name="组合 19"/>
            <p:cNvGrpSpPr/>
            <p:nvPr/>
          </p:nvGrpSpPr>
          <p:grpSpPr>
            <a:xfrm>
              <a:off x="2012" y="7576"/>
              <a:ext cx="4058" cy="1644"/>
              <a:chOff x="2012" y="1447"/>
              <a:chExt cx="4058" cy="1644"/>
            </a:xfrm>
          </p:grpSpPr>
          <p:sp>
            <p:nvSpPr>
              <p:cNvPr id="21" name="文本框 20"/>
              <p:cNvSpPr txBox="1"/>
              <p:nvPr/>
            </p:nvSpPr>
            <p:spPr>
              <a:xfrm>
                <a:off x="2012" y="1447"/>
                <a:ext cx="2620" cy="628"/>
              </a:xfrm>
              <a:prstGeom prst="rect">
                <a:avLst/>
              </a:prstGeom>
              <a:noFill/>
            </p:spPr>
            <p:txBody>
              <a:bodyPr wrap="square" rtlCol="0">
                <a:spAutoFit/>
              </a:bodyPr>
              <a:p>
                <a:r>
                  <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添加标题</a:t>
                </a:r>
                <a:endPar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23" name="文本框 22"/>
              <p:cNvSpPr txBox="1"/>
              <p:nvPr/>
            </p:nvSpPr>
            <p:spPr>
              <a:xfrm>
                <a:off x="2012" y="2075"/>
                <a:ext cx="4059" cy="1016"/>
              </a:xfrm>
              <a:prstGeom prst="rect">
                <a:avLst/>
              </a:prstGeom>
              <a:noFill/>
            </p:spPr>
            <p:txBody>
              <a:bodyPr wrap="square" rtlCol="0">
                <a:spAutoFit/>
              </a:bodyPr>
              <a:p>
                <a:r>
                  <a:rPr lang="en-US" altLang="zh-CN">
                    <a:solidFill>
                      <a:srgbClr val="E3EAF2"/>
                    </a:solidFill>
                    <a:effectLst>
                      <a:outerShdw blurRad="38100" dist="38100" dir="2700000" algn="tl">
                        <a:srgbClr val="000000">
                          <a:alpha val="43137"/>
                        </a:srgbClr>
                      </a:outerShdw>
                    </a:effectLst>
                  </a:rPr>
                  <a:t>click here to add words click here to add words</a:t>
                </a:r>
                <a:endParaRPr lang="en-US" altLang="zh-CN">
                  <a:solidFill>
                    <a:srgbClr val="E3EAF2"/>
                  </a:solidFill>
                  <a:effectLst>
                    <a:outerShdw blurRad="38100" dist="38100" dir="2700000" algn="tl">
                      <a:srgbClr val="000000">
                        <a:alpha val="43137"/>
                      </a:srgbClr>
                    </a:outerShdw>
                  </a:effectLst>
                </a:endParaRPr>
              </a:p>
            </p:txBody>
          </p:sp>
        </p:grpSp>
      </p:grpSp>
      <p:grpSp>
        <p:nvGrpSpPr>
          <p:cNvPr id="38" name="组合 37"/>
          <p:cNvGrpSpPr/>
          <p:nvPr/>
        </p:nvGrpSpPr>
        <p:grpSpPr>
          <a:xfrm>
            <a:off x="4627245" y="4601845"/>
            <a:ext cx="2937510" cy="1460500"/>
            <a:chOff x="7287" y="7247"/>
            <a:chExt cx="4626" cy="2300"/>
          </a:xfrm>
        </p:grpSpPr>
        <p:sp>
          <p:nvSpPr>
            <p:cNvPr id="8" name="矩形 7"/>
            <p:cNvSpPr/>
            <p:nvPr/>
          </p:nvSpPr>
          <p:spPr>
            <a:xfrm>
              <a:off x="7287" y="7247"/>
              <a:ext cx="4624" cy="2301"/>
            </a:xfrm>
            <a:prstGeom prst="rect">
              <a:avLst/>
            </a:prstGeom>
            <a:noFill/>
            <a:ln w="25400">
              <a:solidFill>
                <a:srgbClr val="E3EAF2"/>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nvGrpSpPr>
            <p:cNvPr id="24" name="组合 23"/>
            <p:cNvGrpSpPr/>
            <p:nvPr/>
          </p:nvGrpSpPr>
          <p:grpSpPr>
            <a:xfrm>
              <a:off x="7855" y="7576"/>
              <a:ext cx="4058" cy="1644"/>
              <a:chOff x="2012" y="1447"/>
              <a:chExt cx="4058" cy="1644"/>
            </a:xfrm>
          </p:grpSpPr>
          <p:sp>
            <p:nvSpPr>
              <p:cNvPr id="25" name="文本框 24"/>
              <p:cNvSpPr txBox="1"/>
              <p:nvPr/>
            </p:nvSpPr>
            <p:spPr>
              <a:xfrm>
                <a:off x="2012" y="1447"/>
                <a:ext cx="2620" cy="628"/>
              </a:xfrm>
              <a:prstGeom prst="rect">
                <a:avLst/>
              </a:prstGeom>
              <a:noFill/>
            </p:spPr>
            <p:txBody>
              <a:bodyPr wrap="square" rtlCol="0">
                <a:spAutoFit/>
              </a:bodyPr>
              <a:p>
                <a:r>
                  <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添加标题</a:t>
                </a:r>
                <a:endPar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26" name="文本框 25"/>
              <p:cNvSpPr txBox="1"/>
              <p:nvPr/>
            </p:nvSpPr>
            <p:spPr>
              <a:xfrm>
                <a:off x="2012" y="2075"/>
                <a:ext cx="4059" cy="1016"/>
              </a:xfrm>
              <a:prstGeom prst="rect">
                <a:avLst/>
              </a:prstGeom>
              <a:noFill/>
            </p:spPr>
            <p:txBody>
              <a:bodyPr wrap="square" rtlCol="0">
                <a:spAutoFit/>
              </a:bodyPr>
              <a:p>
                <a:r>
                  <a:rPr lang="en-US" altLang="zh-CN">
                    <a:solidFill>
                      <a:srgbClr val="E3EAF2"/>
                    </a:solidFill>
                    <a:effectLst>
                      <a:outerShdw blurRad="38100" dist="38100" dir="2700000" algn="tl">
                        <a:srgbClr val="000000">
                          <a:alpha val="43137"/>
                        </a:srgbClr>
                      </a:outerShdw>
                    </a:effectLst>
                  </a:rPr>
                  <a:t>click here to add words click here to add words</a:t>
                </a:r>
                <a:endParaRPr lang="en-US" altLang="zh-CN">
                  <a:solidFill>
                    <a:srgbClr val="E3EAF2"/>
                  </a:solidFill>
                  <a:effectLst>
                    <a:outerShdw blurRad="38100" dist="38100" dir="2700000" algn="tl">
                      <a:srgbClr val="000000">
                        <a:alpha val="43137"/>
                      </a:srgbClr>
                    </a:outerShdw>
                  </a:effectLst>
                </a:endParaRPr>
              </a:p>
            </p:txBody>
          </p:sp>
        </p:grpSp>
      </p:grpSp>
      <p:grpSp>
        <p:nvGrpSpPr>
          <p:cNvPr id="37" name="组合 36"/>
          <p:cNvGrpSpPr/>
          <p:nvPr/>
        </p:nvGrpSpPr>
        <p:grpSpPr>
          <a:xfrm>
            <a:off x="8409305" y="4371975"/>
            <a:ext cx="3117215" cy="1690370"/>
            <a:chOff x="13243" y="6885"/>
            <a:chExt cx="4909" cy="2662"/>
          </a:xfrm>
        </p:grpSpPr>
        <p:sp>
          <p:nvSpPr>
            <p:cNvPr id="7" name="矩形 6"/>
            <p:cNvSpPr/>
            <p:nvPr/>
          </p:nvSpPr>
          <p:spPr>
            <a:xfrm>
              <a:off x="13243" y="7247"/>
              <a:ext cx="4624" cy="2301"/>
            </a:xfrm>
            <a:prstGeom prst="rect">
              <a:avLst/>
            </a:prstGeom>
            <a:noFill/>
            <a:ln w="25400">
              <a:solidFill>
                <a:srgbClr val="E3EAF2"/>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nvGrpSpPr>
            <p:cNvPr id="27" name="组合 26"/>
            <p:cNvGrpSpPr/>
            <p:nvPr/>
          </p:nvGrpSpPr>
          <p:grpSpPr>
            <a:xfrm rot="0">
              <a:off x="13810" y="7575"/>
              <a:ext cx="4058" cy="1644"/>
              <a:chOff x="2012" y="1447"/>
              <a:chExt cx="4058" cy="1644"/>
            </a:xfrm>
          </p:grpSpPr>
          <p:sp>
            <p:nvSpPr>
              <p:cNvPr id="28" name="文本框 27"/>
              <p:cNvSpPr txBox="1"/>
              <p:nvPr/>
            </p:nvSpPr>
            <p:spPr>
              <a:xfrm>
                <a:off x="2012" y="1447"/>
                <a:ext cx="2620" cy="628"/>
              </a:xfrm>
              <a:prstGeom prst="rect">
                <a:avLst/>
              </a:prstGeom>
              <a:noFill/>
            </p:spPr>
            <p:txBody>
              <a:bodyPr wrap="square" rtlCol="0">
                <a:spAutoFit/>
              </a:bodyPr>
              <a:p>
                <a:r>
                  <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添加标题</a:t>
                </a:r>
                <a:endParaRPr lang="zh-CN" altLang="en-US" sz="2000" b="1">
                  <a:solidFill>
                    <a:srgbClr val="E3EAF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29" name="文本框 28"/>
              <p:cNvSpPr txBox="1"/>
              <p:nvPr/>
            </p:nvSpPr>
            <p:spPr>
              <a:xfrm>
                <a:off x="2012" y="2075"/>
                <a:ext cx="4059" cy="1016"/>
              </a:xfrm>
              <a:prstGeom prst="rect">
                <a:avLst/>
              </a:prstGeom>
              <a:noFill/>
            </p:spPr>
            <p:txBody>
              <a:bodyPr wrap="square" rtlCol="0">
                <a:spAutoFit/>
              </a:bodyPr>
              <a:p>
                <a:r>
                  <a:rPr lang="en-US" altLang="zh-CN">
                    <a:solidFill>
                      <a:srgbClr val="E3EAF2"/>
                    </a:solidFill>
                    <a:effectLst>
                      <a:outerShdw blurRad="38100" dist="38100" dir="2700000" algn="tl">
                        <a:srgbClr val="000000">
                          <a:alpha val="43137"/>
                        </a:srgbClr>
                      </a:outerShdw>
                    </a:effectLst>
                  </a:rPr>
                  <a:t>click here to add words click here to add words</a:t>
                </a:r>
                <a:endParaRPr lang="en-US" altLang="zh-CN">
                  <a:solidFill>
                    <a:srgbClr val="E3EAF2"/>
                  </a:solidFill>
                  <a:effectLst>
                    <a:outerShdw blurRad="38100" dist="38100" dir="2700000" algn="tl">
                      <a:srgbClr val="000000">
                        <a:alpha val="43137"/>
                      </a:srgbClr>
                    </a:outerShdw>
                  </a:effectLst>
                </a:endParaRPr>
              </a:p>
            </p:txBody>
          </p:sp>
        </p:grpSp>
        <p:sp>
          <p:nvSpPr>
            <p:cNvPr id="30" name="矩形 29"/>
            <p:cNvSpPr/>
            <p:nvPr/>
          </p:nvSpPr>
          <p:spPr>
            <a:xfrm>
              <a:off x="17634" y="6885"/>
              <a:ext cx="518" cy="1318"/>
            </a:xfrm>
            <a:prstGeom prst="rect">
              <a:avLst/>
            </a:prstGeom>
            <a:solidFill>
              <a:srgbClr val="E3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0-#ppt_w/2"/>
                                          </p:val>
                                        </p:tav>
                                        <p:tav tm="100000">
                                          <p:val>
                                            <p:strVal val="#ppt_x"/>
                                          </p:val>
                                        </p:tav>
                                      </p:tavLst>
                                    </p:anim>
                                    <p:anim calcmode="lin" valueType="num">
                                      <p:cBhvr additive="base">
                                        <p:cTn id="15" dur="500" fill="hold"/>
                                        <p:tgtEl>
                                          <p:spTgt spid="1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1" presetClass="entr" presetSubtype="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heel(1)">
                                      <p:cBhvr>
                                        <p:cTn id="19" dur="2000"/>
                                        <p:tgtEl>
                                          <p:spTgt spid="31"/>
                                        </p:tgtEl>
                                      </p:cBhvr>
                                    </p:animEffect>
                                  </p:childTnLst>
                                </p:cTn>
                              </p:par>
                              <p:par>
                                <p:cTn id="20" presetID="21" presetClass="entr" presetSubtype="1"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heel(1)">
                                      <p:cBhvr>
                                        <p:cTn id="22" dur="2000"/>
                                        <p:tgtEl>
                                          <p:spTgt spid="37"/>
                                        </p:tgtEl>
                                      </p:cBhvr>
                                    </p:animEffect>
                                  </p:childTnLst>
                                </p:cTn>
                              </p:par>
                            </p:childTnLst>
                          </p:cTn>
                        </p:par>
                        <p:par>
                          <p:cTn id="23" fill="hold">
                            <p:stCondLst>
                              <p:cond delay="3000"/>
                            </p:stCondLst>
                            <p:childTnLst>
                              <p:par>
                                <p:cTn id="24" presetID="8" presetClass="entr" presetSubtype="16" fill="hold" nodeType="after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diamond(in)">
                                      <p:cBhvr>
                                        <p:cTn id="26" dur="2000"/>
                                        <p:tgtEl>
                                          <p:spTgt spid="32"/>
                                        </p:tgtEl>
                                      </p:cBhvr>
                                    </p:animEffect>
                                  </p:childTnLst>
                                </p:cTn>
                              </p:par>
                              <p:par>
                                <p:cTn id="27" presetID="8" presetClass="entr" presetSubtype="16"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diamond(in)">
                                      <p:cBhvr>
                                        <p:cTn id="29" dur="2000"/>
                                        <p:tgtEl>
                                          <p:spTgt spid="38"/>
                                        </p:tgtEl>
                                      </p:cBhvr>
                                    </p:animEffect>
                                  </p:childTnLst>
                                </p:cTn>
                              </p:par>
                              <p:par>
                                <p:cTn id="30" presetID="8" presetClass="entr" presetSubtype="32"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diamond(out)">
                                      <p:cBhvr>
                                        <p:cTn id="32" dur="2000"/>
                                        <p:tgtEl>
                                          <p:spTgt spid="33"/>
                                        </p:tgtEl>
                                      </p:cBhvr>
                                    </p:animEffect>
                                  </p:childTnLst>
                                </p:cTn>
                              </p:par>
                              <p:par>
                                <p:cTn id="33" presetID="8" presetClass="entr" presetSubtype="32"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diamond(out)">
                                      <p:cBhvr>
                                        <p:cTn id="35"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67205" y="1978025"/>
            <a:ext cx="4796790" cy="768350"/>
          </a:xfrm>
          <a:prstGeom prst="rect">
            <a:avLst/>
          </a:prstGeom>
          <a:noFill/>
        </p:spPr>
        <p:txBody>
          <a:bodyPr wrap="square" rtlCol="0">
            <a:spAutoFit/>
          </a:bodyPr>
          <a:p>
            <a:pPr algn="ctr"/>
            <a:r>
              <a:rPr lang="zh-CN" altLang="en-US" sz="4400">
                <a:solidFill>
                  <a:srgbClr val="2A464F"/>
                </a:solidFill>
                <a:latin typeface="仿宋" panose="02010609060101010101" charset="-122"/>
                <a:ea typeface="仿宋" panose="02010609060101010101" charset="-122"/>
              </a:rPr>
              <a:t>叁</a:t>
            </a:r>
            <a:endParaRPr lang="zh-CN" altLang="en-US" sz="4400">
              <a:solidFill>
                <a:srgbClr val="2A464F"/>
              </a:solidFill>
              <a:latin typeface="仿宋" panose="02010609060101010101" charset="-122"/>
              <a:ea typeface="仿宋" panose="02010609060101010101" charset="-122"/>
            </a:endParaRPr>
          </a:p>
        </p:txBody>
      </p:sp>
      <p:grpSp>
        <p:nvGrpSpPr>
          <p:cNvPr id="6" name="组合 5"/>
          <p:cNvGrpSpPr/>
          <p:nvPr/>
        </p:nvGrpSpPr>
        <p:grpSpPr>
          <a:xfrm>
            <a:off x="4850130" y="1913255"/>
            <a:ext cx="5637530" cy="1099820"/>
            <a:chOff x="7638" y="3013"/>
            <a:chExt cx="8878" cy="1732"/>
          </a:xfrm>
        </p:grpSpPr>
        <p:sp>
          <p:nvSpPr>
            <p:cNvPr id="3" name="矩形 2"/>
            <p:cNvSpPr/>
            <p:nvPr/>
          </p:nvSpPr>
          <p:spPr>
            <a:xfrm>
              <a:off x="7638" y="3013"/>
              <a:ext cx="8591" cy="1732"/>
            </a:xfrm>
            <a:prstGeom prst="rect">
              <a:avLst/>
            </a:prstGeom>
            <a:noFill/>
            <a:ln>
              <a:solidFill>
                <a:srgbClr val="2A46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8096" y="3285"/>
              <a:ext cx="4906" cy="628"/>
            </a:xfrm>
            <a:prstGeom prst="rect">
              <a:avLst/>
            </a:prstGeom>
            <a:noFill/>
          </p:spPr>
          <p:txBody>
            <a:bodyPr wrap="square" rtlCol="0">
              <a:spAutoFit/>
            </a:bodyPr>
            <a:p>
              <a:r>
                <a:rPr lang="zh-CN" altLang="en-US" sz="2000" b="1">
                  <a:solidFill>
                    <a:srgbClr val="2A464F"/>
                  </a:solidFill>
                  <a:latin typeface="宋体" panose="02010600030101010101" pitchFamily="2" charset="-122"/>
                  <a:ea typeface="宋体" panose="02010600030101010101" pitchFamily="2" charset="-122"/>
                </a:rPr>
                <a:t>添加标题</a:t>
              </a:r>
              <a:endParaRPr lang="zh-CN" altLang="en-US" sz="2000" b="1">
                <a:solidFill>
                  <a:srgbClr val="2A464F"/>
                </a:solidFill>
                <a:latin typeface="宋体" panose="02010600030101010101" pitchFamily="2" charset="-122"/>
                <a:ea typeface="宋体" panose="02010600030101010101" pitchFamily="2" charset="-122"/>
              </a:endParaRPr>
            </a:p>
          </p:txBody>
        </p:sp>
        <p:sp>
          <p:nvSpPr>
            <p:cNvPr id="5" name="文本框 4"/>
            <p:cNvSpPr txBox="1"/>
            <p:nvPr/>
          </p:nvSpPr>
          <p:spPr>
            <a:xfrm>
              <a:off x="8096" y="3913"/>
              <a:ext cx="8421" cy="580"/>
            </a:xfrm>
            <a:prstGeom prst="rect">
              <a:avLst/>
            </a:prstGeom>
            <a:noFill/>
          </p:spPr>
          <p:txBody>
            <a:bodyPr wrap="square" rtlCol="0">
              <a:spAutoFit/>
            </a:bodyPr>
            <a:p>
              <a:r>
                <a:rPr lang="en-US" altLang="zh-CN">
                  <a:solidFill>
                    <a:srgbClr val="2A464F"/>
                  </a:solidFill>
                </a:rPr>
                <a:t>click here to add words click here to add words</a:t>
              </a:r>
              <a:endParaRPr lang="en-US" altLang="zh-CN">
                <a:solidFill>
                  <a:srgbClr val="2A464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p="http://schemas.openxmlformats.org/presentationml/2006/main">
  <p:tag name="KSO_WM_UNIT_PLACING_PICTURE_USER_VIEWPORT" val="{&quot;height&quot;:3000,&quot;width&quot;:3000}"/>
</p:tagLst>
</file>

<file path=ppt/tags/tag2.xml><?xml version="1.0" encoding="utf-8"?>
<p:tagLst xmlns:p="http://schemas.openxmlformats.org/presentationml/2006/main">
  <p:tag name="KSO_WM_UNIT_PLACING_PICTURE_USER_VIEWPORT" val="{&quot;height&quot;:3000,&quot;width&quot;:3000}"/>
</p:tagLst>
</file>

<file path=ppt/tags/tag3.xml><?xml version="1.0" encoding="utf-8"?>
<p:tagLst xmlns:p="http://schemas.openxmlformats.org/presentationml/2006/main">
  <p:tag name="KSO_WM_UNIT_PLACING_PICTURE_USER_VIEWPORT" val="{&quot;height&quot;:3000,&quot;width&quot;:3000}"/>
</p:tagLst>
</file>

<file path=ppt/tags/tag4.xml><?xml version="1.0" encoding="utf-8"?>
<p:tagLst xmlns:p="http://schemas.openxmlformats.org/presentationml/2006/main">
  <p:tag name="KSO_WM_UNIT_PLACING_PICTURE_USER_VIEWPORT" val="{&quot;height&quot;:3000,&quot;width&quot;:30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2610</Words>
  <Application>WPS 文字</Application>
  <PresentationFormat>宽屏</PresentationFormat>
  <Paragraphs>201</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方正书宋_GBK</vt:lpstr>
      <vt:lpstr>Wingdings</vt:lpstr>
      <vt:lpstr>宋体</vt:lpstr>
      <vt:lpstr>汉仪书宋二KW</vt:lpstr>
      <vt:lpstr>仿宋</vt:lpstr>
      <vt:lpstr>方正仿宋_GBK</vt:lpstr>
      <vt:lpstr>微软雅黑</vt:lpstr>
      <vt:lpstr>汉仪旗黑</vt:lpstr>
      <vt:lpstr>宋体</vt:lpstr>
      <vt:lpstr>Arial Unicode MS</vt:lpstr>
      <vt:lpstr>Calibri</vt:lpstr>
      <vt:lpstr>Helvetica Neue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apple</cp:lastModifiedBy>
  <cp:revision>26</cp:revision>
  <dcterms:created xsi:type="dcterms:W3CDTF">2022-03-31T06:53:56Z</dcterms:created>
  <dcterms:modified xsi:type="dcterms:W3CDTF">2022-03-31T06:53:56Z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2052-4.1.0.6538</vt:lpwstr>
  </property>
  <property fmtid="{D5CDD505-2E9C-101B-9397-08002B2CF9AE}" pid="3" name="KSOTemplateUUID">
    <vt:lpwstr>v1.0_mb_lIEhdHguWd9e1H58A1eHsw==</vt:lpwstr>
  </property>
</Properties>
</file>