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359" r:id="rId3"/>
    <p:sldId id="360" r:id="rId5"/>
    <p:sldId id="384" r:id="rId6"/>
    <p:sldId id="385" r:id="rId7"/>
    <p:sldId id="386" r:id="rId8"/>
    <p:sldId id="387" r:id="rId9"/>
    <p:sldId id="388" r:id="rId10"/>
    <p:sldId id="389" r:id="rId11"/>
    <p:sldId id="391" r:id="rId12"/>
    <p:sldId id="392" r:id="rId13"/>
    <p:sldId id="394" r:id="rId14"/>
    <p:sldId id="395" r:id="rId15"/>
    <p:sldId id="398" r:id="rId16"/>
    <p:sldId id="399" r:id="rId17"/>
    <p:sldId id="400" r:id="rId18"/>
    <p:sldId id="401" r:id="rId19"/>
    <p:sldId id="402" r:id="rId20"/>
    <p:sldId id="403" r:id="rId21"/>
    <p:sldId id="404" r:id="rId22"/>
    <p:sldId id="406"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3" Type="http://schemas.openxmlformats.org/officeDocument/2006/relationships/notesSlide" Target="../notesSlides/notesSlide17.xml"/><Relationship Id="rId12" Type="http://schemas.openxmlformats.org/officeDocument/2006/relationships/slideLayout" Target="../slideLayouts/slideLayout5.xml"/><Relationship Id="rId11" Type="http://schemas.openxmlformats.org/officeDocument/2006/relationships/image" Target="../media/image1.jpeg"/><Relationship Id="rId10" Type="http://schemas.openxmlformats.org/officeDocument/2006/relationships/tags" Target="../tags/tag15.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4023842" y="1871267"/>
            <a:ext cx="7040880" cy="1014730"/>
          </a:xfrm>
          <a:prstGeom prst="rect">
            <a:avLst/>
          </a:prstGeom>
          <a:noFill/>
        </p:spPr>
        <p:txBody>
          <a:bodyPr wrap="none" rtlCol="0">
            <a:spAutoFit/>
          </a:bodyPr>
          <a:lstStyle/>
          <a:p>
            <a:r>
              <a:rPr kumimoji="1" lang="zh-CN" altLang="en-US" sz="6000">
                <a:solidFill>
                  <a:srgbClr val="7E7182"/>
                </a:solidFill>
              </a:rPr>
              <a:t>莫兰迪色系工作总结</a:t>
            </a:r>
            <a:endParaRPr kumimoji="1" lang="zh-CN" altLang="en-US" sz="6000">
              <a:solidFill>
                <a:srgbClr val="7E7182"/>
              </a:solidFill>
            </a:endParaRPr>
          </a:p>
        </p:txBody>
      </p:sp>
      <p:sp>
        <p:nvSpPr>
          <p:cNvPr id="26" name="文本框 25"/>
          <p:cNvSpPr txBox="1"/>
          <p:nvPr/>
        </p:nvSpPr>
        <p:spPr>
          <a:xfrm>
            <a:off x="4278630" y="3531235"/>
            <a:ext cx="6379210" cy="1091565"/>
          </a:xfrm>
          <a:prstGeom prst="rect">
            <a:avLst/>
          </a:prstGeom>
          <a:noFill/>
        </p:spPr>
        <p:txBody>
          <a:bodyPr wrap="square" rtlCol="0">
            <a:spAutoFit/>
          </a:bodyPr>
          <a:lstStyle/>
          <a:p>
            <a:pPr>
              <a:lnSpc>
                <a:spcPct val="130000"/>
              </a:lnSpc>
            </a:pPr>
            <a:r>
              <a:rPr lang="en-GB" altLang="zh-CN" sz="1000">
                <a:solidFill>
                  <a:srgbClr val="7E7182"/>
                </a:solidFill>
                <a:cs typeface="+mn-lt"/>
              </a:rPr>
              <a:t>your content is entered here, or by copying your text, select paste in this box and choose to retain only text. your content is typed here, or by copying your text, select paste in this box.</a:t>
            </a:r>
            <a:r>
              <a:rPr lang="en-GB" altLang="zh-CN" sz="1000">
                <a:solidFill>
                  <a:srgbClr val="7E7182"/>
                </a:solidFill>
                <a:cs typeface="+mn-lt"/>
                <a:sym typeface="+mn-ea"/>
              </a:rPr>
              <a:t>your content is entered here, or by copying your text, select paste in this box and choose to retain only text. your content is typed here, or by copying your text, select paste in this box.</a:t>
            </a:r>
            <a:endParaRPr lang="en-GB" altLang="zh-CN" sz="1000">
              <a:solidFill>
                <a:srgbClr val="7E7182"/>
              </a:solidFill>
              <a:cs typeface="+mn-lt"/>
            </a:endParaRPr>
          </a:p>
          <a:p>
            <a:pPr>
              <a:lnSpc>
                <a:spcPct val="130000"/>
              </a:lnSpc>
            </a:pPr>
            <a:endParaRPr lang="en-GB" altLang="zh-CN" sz="1000">
              <a:solidFill>
                <a:srgbClr val="7E7182"/>
              </a:solidFill>
              <a:cs typeface="+mn-lt"/>
            </a:endParaRPr>
          </a:p>
        </p:txBody>
      </p:sp>
      <p:sp>
        <p:nvSpPr>
          <p:cNvPr id="2" name="文本框 1"/>
          <p:cNvSpPr txBox="1"/>
          <p:nvPr/>
        </p:nvSpPr>
        <p:spPr>
          <a:xfrm>
            <a:off x="8696807" y="4911647"/>
            <a:ext cx="1960880" cy="398780"/>
          </a:xfrm>
          <a:prstGeom prst="rect">
            <a:avLst/>
          </a:prstGeom>
          <a:noFill/>
        </p:spPr>
        <p:txBody>
          <a:bodyPr wrap="none" rtlCol="0">
            <a:spAutoFit/>
          </a:bodyPr>
          <a:p>
            <a:r>
              <a:rPr kumimoji="1" lang="zh-CN" altLang="en-US" sz="2000">
                <a:solidFill>
                  <a:srgbClr val="7E7182"/>
                </a:solidFill>
              </a:rPr>
              <a:t>汇报人：ＸＸＸ</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9"/>
          <p:cNvGrpSpPr/>
          <p:nvPr/>
        </p:nvGrpSpPr>
        <p:grpSpPr>
          <a:xfrm>
            <a:off x="2042703" y="1871201"/>
            <a:ext cx="4733348" cy="925631"/>
            <a:chOff x="3205967" y="541900"/>
            <a:chExt cx="6101806" cy="1193238"/>
          </a:xfrm>
        </p:grpSpPr>
        <p:sp>
          <p:nvSpPr>
            <p:cNvPr id="40" name="Freeform 31"/>
            <p:cNvSpPr/>
            <p:nvPr/>
          </p:nvSpPr>
          <p:spPr bwMode="auto">
            <a:xfrm>
              <a:off x="4193159" y="541900"/>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32"/>
            <p:cNvSpPr/>
            <p:nvPr/>
          </p:nvSpPr>
          <p:spPr bwMode="auto">
            <a:xfrm>
              <a:off x="7154732" y="741425"/>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33"/>
            <p:cNvSpPr/>
            <p:nvPr/>
          </p:nvSpPr>
          <p:spPr bwMode="auto">
            <a:xfrm>
              <a:off x="7154732" y="74142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35"/>
            <p:cNvSpPr>
              <a:spLocks noEditPoints="1"/>
            </p:cNvSpPr>
            <p:nvPr/>
          </p:nvSpPr>
          <p:spPr bwMode="auto">
            <a:xfrm>
              <a:off x="7746786"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Freeform 36"/>
            <p:cNvSpPr/>
            <p:nvPr/>
          </p:nvSpPr>
          <p:spPr bwMode="auto">
            <a:xfrm>
              <a:off x="7154732" y="1536917"/>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37"/>
            <p:cNvSpPr/>
            <p:nvPr/>
          </p:nvSpPr>
          <p:spPr bwMode="auto">
            <a:xfrm>
              <a:off x="7154732" y="153691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38"/>
            <p:cNvSpPr/>
            <p:nvPr/>
          </p:nvSpPr>
          <p:spPr bwMode="auto">
            <a:xfrm>
              <a:off x="7154732" y="153691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Freeform 39"/>
            <p:cNvSpPr/>
            <p:nvPr/>
          </p:nvSpPr>
          <p:spPr bwMode="auto">
            <a:xfrm>
              <a:off x="3205967"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Freeform 40"/>
            <p:cNvSpPr/>
            <p:nvPr/>
          </p:nvSpPr>
          <p:spPr bwMode="auto">
            <a:xfrm>
              <a:off x="3205967"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Freeform 42"/>
            <p:cNvSpPr>
              <a:spLocks noEditPoints="1"/>
            </p:cNvSpPr>
            <p:nvPr/>
          </p:nvSpPr>
          <p:spPr bwMode="auto">
            <a:xfrm>
              <a:off x="4193159"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43"/>
            <p:cNvSpPr/>
            <p:nvPr/>
          </p:nvSpPr>
          <p:spPr bwMode="auto">
            <a:xfrm>
              <a:off x="4193159" y="1536917"/>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Freeform 44"/>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2" name="Freeform 45"/>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3" name="Group 37"/>
            <p:cNvGrpSpPr/>
            <p:nvPr/>
          </p:nvGrpSpPr>
          <p:grpSpPr>
            <a:xfrm>
              <a:off x="4782604" y="638402"/>
              <a:ext cx="2372128" cy="997625"/>
              <a:chOff x="4625976" y="1758950"/>
              <a:chExt cx="2887663" cy="1214438"/>
            </a:xfrm>
          </p:grpSpPr>
          <p:sp>
            <p:nvSpPr>
              <p:cNvPr id="54"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5"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7"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58" name="Group 40"/>
          <p:cNvGrpSpPr/>
          <p:nvPr/>
        </p:nvGrpSpPr>
        <p:grpSpPr>
          <a:xfrm>
            <a:off x="2042703" y="3067969"/>
            <a:ext cx="4733348" cy="925631"/>
            <a:chOff x="3205967" y="1992875"/>
            <a:chExt cx="6101806" cy="1193238"/>
          </a:xfrm>
        </p:grpSpPr>
        <p:sp>
          <p:nvSpPr>
            <p:cNvPr id="59" name="Freeform 31"/>
            <p:cNvSpPr/>
            <p:nvPr/>
          </p:nvSpPr>
          <p:spPr bwMode="auto">
            <a:xfrm>
              <a:off x="4193159" y="1992875"/>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0" name="Freeform 32"/>
            <p:cNvSpPr/>
            <p:nvPr/>
          </p:nvSpPr>
          <p:spPr bwMode="auto">
            <a:xfrm>
              <a:off x="7154732" y="2192400"/>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33"/>
            <p:cNvSpPr/>
            <p:nvPr/>
          </p:nvSpPr>
          <p:spPr bwMode="auto">
            <a:xfrm>
              <a:off x="7154732" y="219240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35"/>
            <p:cNvSpPr>
              <a:spLocks noEditPoints="1"/>
            </p:cNvSpPr>
            <p:nvPr/>
          </p:nvSpPr>
          <p:spPr bwMode="auto">
            <a:xfrm>
              <a:off x="7746786"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3" name="Freeform 36"/>
            <p:cNvSpPr/>
            <p:nvPr/>
          </p:nvSpPr>
          <p:spPr bwMode="auto">
            <a:xfrm>
              <a:off x="7154732" y="2987892"/>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37"/>
            <p:cNvSpPr/>
            <p:nvPr/>
          </p:nvSpPr>
          <p:spPr bwMode="auto">
            <a:xfrm>
              <a:off x="7154732" y="298789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5" name="Freeform 38"/>
            <p:cNvSpPr/>
            <p:nvPr/>
          </p:nvSpPr>
          <p:spPr bwMode="auto">
            <a:xfrm>
              <a:off x="7154732" y="298789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6" name="Freeform 39"/>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40"/>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42"/>
            <p:cNvSpPr>
              <a:spLocks noEditPoints="1"/>
            </p:cNvSpPr>
            <p:nvPr/>
          </p:nvSpPr>
          <p:spPr bwMode="auto">
            <a:xfrm>
              <a:off x="4193159"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43"/>
            <p:cNvSpPr/>
            <p:nvPr/>
          </p:nvSpPr>
          <p:spPr bwMode="auto">
            <a:xfrm>
              <a:off x="4193159" y="2987892"/>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0" name="Freeform 44"/>
            <p:cNvSpPr/>
            <p:nvPr/>
          </p:nvSpPr>
          <p:spPr bwMode="auto">
            <a:xfrm>
              <a:off x="4193159" y="298789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1" name="Freeform 45"/>
            <p:cNvSpPr/>
            <p:nvPr/>
          </p:nvSpPr>
          <p:spPr bwMode="auto">
            <a:xfrm>
              <a:off x="4193159" y="298789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72" name="Group 65"/>
            <p:cNvGrpSpPr/>
            <p:nvPr/>
          </p:nvGrpSpPr>
          <p:grpSpPr>
            <a:xfrm>
              <a:off x="4782604" y="2089377"/>
              <a:ext cx="2372128" cy="997625"/>
              <a:chOff x="4625976" y="1758950"/>
              <a:chExt cx="2887663" cy="1214438"/>
            </a:xfrm>
          </p:grpSpPr>
          <p:sp>
            <p:nvSpPr>
              <p:cNvPr id="73"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5"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6"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77" name="Group 41"/>
          <p:cNvGrpSpPr/>
          <p:nvPr/>
        </p:nvGrpSpPr>
        <p:grpSpPr>
          <a:xfrm>
            <a:off x="2040798" y="4247592"/>
            <a:ext cx="4733348" cy="925631"/>
            <a:chOff x="3205967" y="3548720"/>
            <a:chExt cx="6101806" cy="1193238"/>
          </a:xfrm>
        </p:grpSpPr>
        <p:sp>
          <p:nvSpPr>
            <p:cNvPr id="78" name="Freeform 31"/>
            <p:cNvSpPr/>
            <p:nvPr/>
          </p:nvSpPr>
          <p:spPr bwMode="auto">
            <a:xfrm>
              <a:off x="4193159" y="3548720"/>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9" name="Freeform 32"/>
            <p:cNvSpPr/>
            <p:nvPr/>
          </p:nvSpPr>
          <p:spPr bwMode="auto">
            <a:xfrm>
              <a:off x="7154732" y="3748245"/>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0" name="Freeform 33"/>
            <p:cNvSpPr/>
            <p:nvPr/>
          </p:nvSpPr>
          <p:spPr bwMode="auto">
            <a:xfrm>
              <a:off x="7154732" y="374824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1" name="Freeform 35"/>
            <p:cNvSpPr>
              <a:spLocks noEditPoints="1"/>
            </p:cNvSpPr>
            <p:nvPr/>
          </p:nvSpPr>
          <p:spPr bwMode="auto">
            <a:xfrm>
              <a:off x="7746786"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Freeform 36"/>
            <p:cNvSpPr/>
            <p:nvPr/>
          </p:nvSpPr>
          <p:spPr bwMode="auto">
            <a:xfrm>
              <a:off x="7154732" y="4543737"/>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3" name="Freeform 37"/>
            <p:cNvSpPr/>
            <p:nvPr/>
          </p:nvSpPr>
          <p:spPr bwMode="auto">
            <a:xfrm>
              <a:off x="7154732" y="454373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4" name="Freeform 38"/>
            <p:cNvSpPr/>
            <p:nvPr/>
          </p:nvSpPr>
          <p:spPr bwMode="auto">
            <a:xfrm>
              <a:off x="7154732" y="4543737"/>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5" name="Freeform 39"/>
            <p:cNvSpPr/>
            <p:nvPr/>
          </p:nvSpPr>
          <p:spPr bwMode="auto">
            <a:xfrm>
              <a:off x="3205967" y="374824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Freeform 40"/>
            <p:cNvSpPr/>
            <p:nvPr/>
          </p:nvSpPr>
          <p:spPr bwMode="auto">
            <a:xfrm>
              <a:off x="3205967" y="374824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7" name="Freeform 42"/>
            <p:cNvSpPr>
              <a:spLocks noEditPoints="1"/>
            </p:cNvSpPr>
            <p:nvPr/>
          </p:nvSpPr>
          <p:spPr bwMode="auto">
            <a:xfrm>
              <a:off x="4193159"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8" name="Freeform 43"/>
            <p:cNvSpPr/>
            <p:nvPr/>
          </p:nvSpPr>
          <p:spPr bwMode="auto">
            <a:xfrm>
              <a:off x="4193159" y="4543737"/>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9" name="Freeform 44"/>
            <p:cNvSpPr/>
            <p:nvPr/>
          </p:nvSpPr>
          <p:spPr bwMode="auto">
            <a:xfrm>
              <a:off x="4193159" y="454373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0" name="Freeform 45"/>
            <p:cNvSpPr/>
            <p:nvPr/>
          </p:nvSpPr>
          <p:spPr bwMode="auto">
            <a:xfrm>
              <a:off x="4193159" y="454373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91" name="Group 84"/>
            <p:cNvGrpSpPr/>
            <p:nvPr/>
          </p:nvGrpSpPr>
          <p:grpSpPr>
            <a:xfrm>
              <a:off x="4782604" y="3645222"/>
              <a:ext cx="2372128" cy="997625"/>
              <a:chOff x="4625976" y="1758950"/>
              <a:chExt cx="2887663" cy="1214438"/>
            </a:xfrm>
          </p:grpSpPr>
          <p:sp>
            <p:nvSpPr>
              <p:cNvPr id="92"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3"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96" name="Group 42"/>
          <p:cNvGrpSpPr/>
          <p:nvPr/>
        </p:nvGrpSpPr>
        <p:grpSpPr>
          <a:xfrm>
            <a:off x="2042703" y="5461505"/>
            <a:ext cx="4733348" cy="925631"/>
            <a:chOff x="3205967" y="5104565"/>
            <a:chExt cx="6101806" cy="1193238"/>
          </a:xfrm>
        </p:grpSpPr>
        <p:sp>
          <p:nvSpPr>
            <p:cNvPr id="97" name="Freeform 31"/>
            <p:cNvSpPr/>
            <p:nvPr/>
          </p:nvSpPr>
          <p:spPr bwMode="auto">
            <a:xfrm>
              <a:off x="4193159" y="5104565"/>
              <a:ext cx="3553628" cy="1193238"/>
            </a:xfrm>
            <a:custGeom>
              <a:avLst/>
              <a:gdLst>
                <a:gd name="T0" fmla="*/ 1152 w 1152"/>
                <a:gd name="T1" fmla="*/ 320 h 384"/>
                <a:gd name="T2" fmla="*/ 1088 w 1152"/>
                <a:gd name="T3" fmla="*/ 384 h 384"/>
                <a:gd name="T4" fmla="*/ 64 w 1152"/>
                <a:gd name="T5" fmla="*/ 384 h 384"/>
                <a:gd name="T6" fmla="*/ 0 w 1152"/>
                <a:gd name="T7" fmla="*/ 320 h 384"/>
                <a:gd name="T8" fmla="*/ 0 w 1152"/>
                <a:gd name="T9" fmla="*/ 64 h 384"/>
                <a:gd name="T10" fmla="*/ 64 w 1152"/>
                <a:gd name="T11" fmla="*/ 0 h 384"/>
                <a:gd name="T12" fmla="*/ 1088 w 1152"/>
                <a:gd name="T13" fmla="*/ 0 h 384"/>
                <a:gd name="T14" fmla="*/ 1152 w 1152"/>
                <a:gd name="T15" fmla="*/ 64 h 384"/>
                <a:gd name="T16" fmla="*/ 1152 w 1152"/>
                <a:gd name="T1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384">
                  <a:moveTo>
                    <a:pt x="1152" y="320"/>
                  </a:moveTo>
                  <a:cubicBezTo>
                    <a:pt x="1152" y="355"/>
                    <a:pt x="1123" y="384"/>
                    <a:pt x="1088" y="384"/>
                  </a:cubicBezTo>
                  <a:cubicBezTo>
                    <a:pt x="64" y="384"/>
                    <a:pt x="64" y="384"/>
                    <a:pt x="64" y="384"/>
                  </a:cubicBezTo>
                  <a:cubicBezTo>
                    <a:pt x="29" y="384"/>
                    <a:pt x="0" y="355"/>
                    <a:pt x="0" y="320"/>
                  </a:cubicBezTo>
                  <a:cubicBezTo>
                    <a:pt x="0" y="64"/>
                    <a:pt x="0" y="64"/>
                    <a:pt x="0" y="64"/>
                  </a:cubicBezTo>
                  <a:cubicBezTo>
                    <a:pt x="0" y="29"/>
                    <a:pt x="29" y="0"/>
                    <a:pt x="64" y="0"/>
                  </a:cubicBezTo>
                  <a:cubicBezTo>
                    <a:pt x="1088" y="0"/>
                    <a:pt x="1088" y="0"/>
                    <a:pt x="1088" y="0"/>
                  </a:cubicBezTo>
                  <a:cubicBezTo>
                    <a:pt x="1123" y="0"/>
                    <a:pt x="1152" y="29"/>
                    <a:pt x="1152" y="64"/>
                  </a:cubicBezTo>
                  <a:cubicBezTo>
                    <a:pt x="1152" y="320"/>
                    <a:pt x="1152" y="320"/>
                    <a:pt x="1152" y="320"/>
                  </a:cubicBezTo>
                </a:path>
              </a:pathLst>
            </a:custGeom>
            <a:gradFill flip="none" rotWithShape="1">
              <a:gsLst>
                <a:gs pos="53600">
                  <a:schemeClr val="bg1"/>
                </a:gs>
                <a:gs pos="0">
                  <a:schemeClr val="bg1">
                    <a:lumMod val="95000"/>
                  </a:schemeClr>
                </a:gs>
                <a:gs pos="100000">
                  <a:srgbClr val="F2F2F2">
                    <a:shade val="100000"/>
                    <a:satMod val="115000"/>
                  </a:srgbClr>
                </a:gs>
              </a:gsLst>
              <a:lin ang="16200000" scaled="1"/>
              <a:tileRect/>
            </a:gra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8" name="Freeform 32"/>
            <p:cNvSpPr/>
            <p:nvPr/>
          </p:nvSpPr>
          <p:spPr bwMode="auto">
            <a:xfrm>
              <a:off x="7154732" y="5304090"/>
              <a:ext cx="2153041"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9" name="Freeform 33"/>
            <p:cNvSpPr/>
            <p:nvPr/>
          </p:nvSpPr>
          <p:spPr bwMode="auto">
            <a:xfrm>
              <a:off x="7154732" y="530409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0" name="Freeform 35"/>
            <p:cNvSpPr>
              <a:spLocks noEditPoints="1"/>
            </p:cNvSpPr>
            <p:nvPr/>
          </p:nvSpPr>
          <p:spPr bwMode="auto">
            <a:xfrm>
              <a:off x="7746786" y="609958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1" name="Freeform 36"/>
            <p:cNvSpPr/>
            <p:nvPr/>
          </p:nvSpPr>
          <p:spPr bwMode="auto">
            <a:xfrm>
              <a:off x="7154732" y="6099582"/>
              <a:ext cx="592054" cy="168227"/>
            </a:xfrm>
            <a:custGeom>
              <a:avLst/>
              <a:gdLst>
                <a:gd name="T0" fmla="*/ 192 w 192"/>
                <a:gd name="T1" fmla="*/ 0 h 54"/>
                <a:gd name="T2" fmla="*/ 0 w 192"/>
                <a:gd name="T3" fmla="*/ 0 h 54"/>
                <a:gd name="T4" fmla="*/ 162 w 192"/>
                <a:gd name="T5" fmla="*/ 54 h 54"/>
                <a:gd name="T6" fmla="*/ 192 w 192"/>
                <a:gd name="T7" fmla="*/ 3 h 54"/>
                <a:gd name="T8" fmla="*/ 192 w 192"/>
                <a:gd name="T9" fmla="*/ 3 h 54"/>
                <a:gd name="T10" fmla="*/ 192 w 192"/>
                <a:gd name="T11" fmla="*/ 3 h 54"/>
                <a:gd name="T12" fmla="*/ 192 w 192"/>
                <a:gd name="T13" fmla="*/ 3 h 54"/>
                <a:gd name="T14" fmla="*/ 192 w 192"/>
                <a:gd name="T15" fmla="*/ 3 h 54"/>
                <a:gd name="T16" fmla="*/ 192 w 192"/>
                <a:gd name="T17" fmla="*/ 3 h 54"/>
                <a:gd name="T18" fmla="*/ 192 w 192"/>
                <a:gd name="T19" fmla="*/ 2 h 54"/>
                <a:gd name="T20" fmla="*/ 192 w 192"/>
                <a:gd name="T21" fmla="*/ 2 h 54"/>
                <a:gd name="T22" fmla="*/ 192 w 192"/>
                <a:gd name="T23" fmla="*/ 2 h 54"/>
                <a:gd name="T24" fmla="*/ 192 w 192"/>
                <a:gd name="T25" fmla="*/ 2 h 54"/>
                <a:gd name="T26" fmla="*/ 192 w 192"/>
                <a:gd name="T27" fmla="*/ 2 h 54"/>
                <a:gd name="T28" fmla="*/ 192 w 192"/>
                <a:gd name="T29" fmla="*/ 1 h 54"/>
                <a:gd name="T30" fmla="*/ 192 w 192"/>
                <a:gd name="T31" fmla="*/ 1 h 54"/>
                <a:gd name="T32" fmla="*/ 192 w 192"/>
                <a:gd name="T33" fmla="*/ 1 h 54"/>
                <a:gd name="T34" fmla="*/ 192 w 192"/>
                <a:gd name="T35" fmla="*/ 1 h 54"/>
                <a:gd name="T36" fmla="*/ 192 w 192"/>
                <a:gd name="T37" fmla="*/ 0 h 54"/>
                <a:gd name="T38" fmla="*/ 192 w 192"/>
                <a:gd name="T39" fmla="*/ 0 h 54"/>
                <a:gd name="T40" fmla="*/ 192 w 192"/>
                <a:gd name="T41" fmla="*/ 0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162" y="54"/>
                    <a:pt x="162" y="54"/>
                    <a:pt x="162" y="54"/>
                  </a:cubicBezTo>
                  <a:cubicBezTo>
                    <a:pt x="179" y="43"/>
                    <a:pt x="191" y="25"/>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3"/>
                    <a:pt x="192" y="3"/>
                  </a:cubicBezTo>
                  <a:cubicBezTo>
                    <a:pt x="192" y="3"/>
                    <a:pt x="192" y="2"/>
                    <a:pt x="192" y="2"/>
                  </a:cubicBezTo>
                  <a:cubicBezTo>
                    <a:pt x="192" y="2"/>
                    <a:pt x="192" y="2"/>
                    <a:pt x="192" y="2"/>
                  </a:cubicBezTo>
                  <a:cubicBezTo>
                    <a:pt x="192" y="2"/>
                    <a:pt x="192" y="2"/>
                    <a:pt x="192" y="2"/>
                  </a:cubicBezTo>
                  <a:cubicBezTo>
                    <a:pt x="192" y="2"/>
                    <a:pt x="192" y="2"/>
                    <a:pt x="192" y="2"/>
                  </a:cubicBezTo>
                  <a:cubicBezTo>
                    <a:pt x="192" y="2"/>
                    <a:pt x="192" y="2"/>
                    <a:pt x="192" y="2"/>
                  </a:cubicBezTo>
                  <a:cubicBezTo>
                    <a:pt x="192" y="2"/>
                    <a:pt x="192" y="1"/>
                    <a:pt x="192" y="1"/>
                  </a:cubicBezTo>
                  <a:cubicBezTo>
                    <a:pt x="192" y="1"/>
                    <a:pt x="192" y="1"/>
                    <a:pt x="192" y="1"/>
                  </a:cubicBezTo>
                  <a:cubicBezTo>
                    <a:pt x="192" y="1"/>
                    <a:pt x="192" y="1"/>
                    <a:pt x="192" y="1"/>
                  </a:cubicBezTo>
                  <a:cubicBezTo>
                    <a:pt x="192" y="1"/>
                    <a:pt x="192" y="1"/>
                    <a:pt x="192" y="1"/>
                  </a:cubicBezTo>
                  <a:cubicBezTo>
                    <a:pt x="192" y="1"/>
                    <a:pt x="192" y="1"/>
                    <a:pt x="192" y="0"/>
                  </a:cubicBezTo>
                  <a:cubicBezTo>
                    <a:pt x="192" y="0"/>
                    <a:pt x="192" y="0"/>
                    <a:pt x="192" y="0"/>
                  </a:cubicBezTo>
                  <a:cubicBezTo>
                    <a:pt x="192" y="0"/>
                    <a:pt x="192" y="0"/>
                    <a:pt x="192" y="0"/>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2" name="Freeform 37"/>
            <p:cNvSpPr/>
            <p:nvPr/>
          </p:nvSpPr>
          <p:spPr bwMode="auto">
            <a:xfrm>
              <a:off x="7154732" y="609958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3" name="Freeform 38"/>
            <p:cNvSpPr/>
            <p:nvPr/>
          </p:nvSpPr>
          <p:spPr bwMode="auto">
            <a:xfrm>
              <a:off x="7154732" y="6099582"/>
              <a:ext cx="592054" cy="0"/>
            </a:xfrm>
            <a:custGeom>
              <a:avLst/>
              <a:gdLst>
                <a:gd name="T0" fmla="*/ 454 w 454"/>
                <a:gd name="T1" fmla="*/ 151 w 454"/>
                <a:gd name="T2" fmla="*/ 0 w 454"/>
                <a:gd name="T3" fmla="*/ 454 w 454"/>
                <a:gd name="T4" fmla="*/ 454 w 454"/>
              </a:gdLst>
              <a:ahLst/>
              <a:cxnLst>
                <a:cxn ang="0">
                  <a:pos x="T0" y="0"/>
                </a:cxn>
                <a:cxn ang="0">
                  <a:pos x="T1" y="0"/>
                </a:cxn>
                <a:cxn ang="0">
                  <a:pos x="T2" y="0"/>
                </a:cxn>
                <a:cxn ang="0">
                  <a:pos x="T3" y="0"/>
                </a:cxn>
                <a:cxn ang="0">
                  <a:pos x="T4" y="0"/>
                </a:cxn>
              </a:cxnLst>
              <a:rect l="0" t="0" r="r" b="b"/>
              <a:pathLst>
                <a:path w="454">
                  <a:moveTo>
                    <a:pt x="454" y="0"/>
                  </a:moveTo>
                  <a:lnTo>
                    <a:pt x="151" y="0"/>
                  </a:lnTo>
                  <a:lnTo>
                    <a:pt x="0" y="0"/>
                  </a:lnTo>
                  <a:lnTo>
                    <a:pt x="454"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4" name="Freeform 39"/>
            <p:cNvSpPr/>
            <p:nvPr/>
          </p:nvSpPr>
          <p:spPr bwMode="auto">
            <a:xfrm>
              <a:off x="3205967" y="530409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04</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5" name="Freeform 40"/>
            <p:cNvSpPr/>
            <p:nvPr/>
          </p:nvSpPr>
          <p:spPr bwMode="auto">
            <a:xfrm>
              <a:off x="3205967" y="530409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6" name="Freeform 42"/>
            <p:cNvSpPr>
              <a:spLocks noEditPoints="1"/>
            </p:cNvSpPr>
            <p:nvPr/>
          </p:nvSpPr>
          <p:spPr bwMode="auto">
            <a:xfrm>
              <a:off x="4193159" y="609958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7" name="Freeform 43"/>
            <p:cNvSpPr/>
            <p:nvPr/>
          </p:nvSpPr>
          <p:spPr bwMode="auto">
            <a:xfrm>
              <a:off x="4193159" y="6099582"/>
              <a:ext cx="592054" cy="168227"/>
            </a:xfrm>
            <a:custGeom>
              <a:avLst/>
              <a:gdLst>
                <a:gd name="T0" fmla="*/ 192 w 192"/>
                <a:gd name="T1" fmla="*/ 0 h 54"/>
                <a:gd name="T2" fmla="*/ 0 w 192"/>
                <a:gd name="T3" fmla="*/ 0 h 54"/>
                <a:gd name="T4" fmla="*/ 0 w 192"/>
                <a:gd name="T5" fmla="*/ 0 h 54"/>
                <a:gd name="T6" fmla="*/ 0 w 192"/>
                <a:gd name="T7" fmla="*/ 0 h 54"/>
                <a:gd name="T8" fmla="*/ 0 w 192"/>
                <a:gd name="T9" fmla="*/ 0 h 54"/>
                <a:gd name="T10" fmla="*/ 0 w 192"/>
                <a:gd name="T11" fmla="*/ 1 h 54"/>
                <a:gd name="T12" fmla="*/ 0 w 192"/>
                <a:gd name="T13" fmla="*/ 1 h 54"/>
                <a:gd name="T14" fmla="*/ 0 w 192"/>
                <a:gd name="T15" fmla="*/ 1 h 54"/>
                <a:gd name="T16" fmla="*/ 0 w 192"/>
                <a:gd name="T17" fmla="*/ 1 h 54"/>
                <a:gd name="T18" fmla="*/ 0 w 192"/>
                <a:gd name="T19" fmla="*/ 2 h 54"/>
                <a:gd name="T20" fmla="*/ 0 w 192"/>
                <a:gd name="T21" fmla="*/ 2 h 54"/>
                <a:gd name="T22" fmla="*/ 0 w 192"/>
                <a:gd name="T23" fmla="*/ 2 h 54"/>
                <a:gd name="T24" fmla="*/ 0 w 192"/>
                <a:gd name="T25" fmla="*/ 2 h 54"/>
                <a:gd name="T26" fmla="*/ 0 w 192"/>
                <a:gd name="T27" fmla="*/ 2 h 54"/>
                <a:gd name="T28" fmla="*/ 0 w 192"/>
                <a:gd name="T29" fmla="*/ 3 h 54"/>
                <a:gd name="T30" fmla="*/ 0 w 192"/>
                <a:gd name="T31" fmla="*/ 3 h 54"/>
                <a:gd name="T32" fmla="*/ 0 w 192"/>
                <a:gd name="T33" fmla="*/ 3 h 54"/>
                <a:gd name="T34" fmla="*/ 0 w 192"/>
                <a:gd name="T35" fmla="*/ 3 h 54"/>
                <a:gd name="T36" fmla="*/ 0 w 192"/>
                <a:gd name="T37" fmla="*/ 3 h 54"/>
                <a:gd name="T38" fmla="*/ 0 w 192"/>
                <a:gd name="T39" fmla="*/ 3 h 54"/>
                <a:gd name="T40" fmla="*/ 30 w 192"/>
                <a:gd name="T41" fmla="*/ 54 h 54"/>
                <a:gd name="T42" fmla="*/ 192 w 192"/>
                <a:gd name="T4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54">
                  <a:moveTo>
                    <a:pt x="19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1" y="25"/>
                    <a:pt x="13" y="43"/>
                    <a:pt x="30" y="54"/>
                  </a:cubicBezTo>
                  <a:cubicBezTo>
                    <a:pt x="192" y="0"/>
                    <a:pt x="192" y="0"/>
                    <a:pt x="192" y="0"/>
                  </a:cubicBez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8" name="Freeform 44"/>
            <p:cNvSpPr/>
            <p:nvPr/>
          </p:nvSpPr>
          <p:spPr bwMode="auto">
            <a:xfrm>
              <a:off x="4193159" y="609958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9" name="Freeform 45"/>
            <p:cNvSpPr/>
            <p:nvPr/>
          </p:nvSpPr>
          <p:spPr bwMode="auto">
            <a:xfrm>
              <a:off x="4193159" y="6099582"/>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10" name="Group 103"/>
            <p:cNvGrpSpPr/>
            <p:nvPr/>
          </p:nvGrpSpPr>
          <p:grpSpPr>
            <a:xfrm>
              <a:off x="4782604" y="5201067"/>
              <a:ext cx="2372128" cy="997625"/>
              <a:chOff x="4625976" y="1758950"/>
              <a:chExt cx="2887663" cy="1214438"/>
            </a:xfrm>
          </p:grpSpPr>
          <p:sp>
            <p:nvSpPr>
              <p:cNvPr id="111" name="Freeform 46"/>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2" name="Freeform 47"/>
              <p:cNvSpPr/>
              <p:nvPr/>
            </p:nvSpPr>
            <p:spPr bwMode="auto">
              <a:xfrm>
                <a:off x="4625976" y="1758950"/>
                <a:ext cx="3175" cy="1214438"/>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3" name="Freeform 48"/>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4" name="Freeform 49"/>
              <p:cNvSpPr/>
              <p:nvPr/>
            </p:nvSpPr>
            <p:spPr bwMode="auto">
              <a:xfrm>
                <a:off x="7508876" y="1758950"/>
                <a:ext cx="4763" cy="1214438"/>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grpSp>
        <p:nvGrpSpPr>
          <p:cNvPr id="119" name="Group 111"/>
          <p:cNvGrpSpPr/>
          <p:nvPr/>
        </p:nvGrpSpPr>
        <p:grpSpPr>
          <a:xfrm>
            <a:off x="3890012" y="2058587"/>
            <a:ext cx="460375" cy="550863"/>
            <a:chOff x="742950" y="3462338"/>
            <a:chExt cx="460375" cy="550863"/>
          </a:xfrm>
          <a:solidFill>
            <a:srgbClr val="E3CAB4"/>
          </a:solidFill>
        </p:grpSpPr>
        <p:sp>
          <p:nvSpPr>
            <p:cNvPr id="120" name="Freeform 270"/>
            <p:cNvSpPr>
              <a:spLocks noEditPoints="1"/>
            </p:cNvSpPr>
            <p:nvPr/>
          </p:nvSpPr>
          <p:spPr bwMode="auto">
            <a:xfrm>
              <a:off x="895350" y="3562350"/>
              <a:ext cx="307975" cy="285750"/>
            </a:xfrm>
            <a:custGeom>
              <a:avLst/>
              <a:gdLst>
                <a:gd name="T0" fmla="*/ 262 w 1941"/>
                <a:gd name="T1" fmla="*/ 144 h 1805"/>
                <a:gd name="T2" fmla="*/ 208 w 1941"/>
                <a:gd name="T3" fmla="*/ 166 h 1805"/>
                <a:gd name="T4" fmla="*/ 167 w 1941"/>
                <a:gd name="T5" fmla="*/ 207 h 1805"/>
                <a:gd name="T6" fmla="*/ 143 w 1941"/>
                <a:gd name="T7" fmla="*/ 262 h 1805"/>
                <a:gd name="T8" fmla="*/ 140 w 1941"/>
                <a:gd name="T9" fmla="*/ 1118 h 1805"/>
                <a:gd name="T10" fmla="*/ 153 w 1941"/>
                <a:gd name="T11" fmla="*/ 1177 h 1805"/>
                <a:gd name="T12" fmla="*/ 186 w 1941"/>
                <a:gd name="T13" fmla="*/ 1226 h 1805"/>
                <a:gd name="T14" fmla="*/ 233 w 1941"/>
                <a:gd name="T15" fmla="*/ 1258 h 1805"/>
                <a:gd name="T16" fmla="*/ 294 w 1941"/>
                <a:gd name="T17" fmla="*/ 1270 h 1805"/>
                <a:gd name="T18" fmla="*/ 468 w 1941"/>
                <a:gd name="T19" fmla="*/ 1270 h 1805"/>
                <a:gd name="T20" fmla="*/ 504 w 1941"/>
                <a:gd name="T21" fmla="*/ 1280 h 1805"/>
                <a:gd name="T22" fmla="*/ 529 w 1941"/>
                <a:gd name="T23" fmla="*/ 1305 h 1805"/>
                <a:gd name="T24" fmla="*/ 538 w 1941"/>
                <a:gd name="T25" fmla="*/ 1341 h 1805"/>
                <a:gd name="T26" fmla="*/ 831 w 1941"/>
                <a:gd name="T27" fmla="*/ 1290 h 1805"/>
                <a:gd name="T28" fmla="*/ 862 w 1941"/>
                <a:gd name="T29" fmla="*/ 1273 h 1805"/>
                <a:gd name="T30" fmla="*/ 1646 w 1941"/>
                <a:gd name="T31" fmla="*/ 1270 h 1805"/>
                <a:gd name="T32" fmla="*/ 1706 w 1941"/>
                <a:gd name="T33" fmla="*/ 1258 h 1805"/>
                <a:gd name="T34" fmla="*/ 1754 w 1941"/>
                <a:gd name="T35" fmla="*/ 1226 h 1805"/>
                <a:gd name="T36" fmla="*/ 1787 w 1941"/>
                <a:gd name="T37" fmla="*/ 1177 h 1805"/>
                <a:gd name="T38" fmla="*/ 1799 w 1941"/>
                <a:gd name="T39" fmla="*/ 1118 h 1805"/>
                <a:gd name="T40" fmla="*/ 1796 w 1941"/>
                <a:gd name="T41" fmla="*/ 262 h 1805"/>
                <a:gd name="T42" fmla="*/ 1773 w 1941"/>
                <a:gd name="T43" fmla="*/ 207 h 1805"/>
                <a:gd name="T44" fmla="*/ 1732 w 1941"/>
                <a:gd name="T45" fmla="*/ 166 h 1805"/>
                <a:gd name="T46" fmla="*/ 1677 w 1941"/>
                <a:gd name="T47" fmla="*/ 144 h 1805"/>
                <a:gd name="T48" fmla="*/ 294 w 1941"/>
                <a:gd name="T49" fmla="*/ 141 h 1805"/>
                <a:gd name="T50" fmla="*/ 1647 w 1941"/>
                <a:gd name="T51" fmla="*/ 0 h 1805"/>
                <a:gd name="T52" fmla="*/ 1732 w 1941"/>
                <a:gd name="T53" fmla="*/ 13 h 1805"/>
                <a:gd name="T54" fmla="*/ 1807 w 1941"/>
                <a:gd name="T55" fmla="*/ 47 h 1805"/>
                <a:gd name="T56" fmla="*/ 1869 w 1941"/>
                <a:gd name="T57" fmla="*/ 100 h 1805"/>
                <a:gd name="T58" fmla="*/ 1913 w 1941"/>
                <a:gd name="T59" fmla="*/ 169 h 1805"/>
                <a:gd name="T60" fmla="*/ 1938 w 1941"/>
                <a:gd name="T61" fmla="*/ 250 h 1805"/>
                <a:gd name="T62" fmla="*/ 1941 w 1941"/>
                <a:gd name="T63" fmla="*/ 1118 h 1805"/>
                <a:gd name="T64" fmla="*/ 1928 w 1941"/>
                <a:gd name="T65" fmla="*/ 1203 h 1805"/>
                <a:gd name="T66" fmla="*/ 1893 w 1941"/>
                <a:gd name="T67" fmla="*/ 1277 h 1805"/>
                <a:gd name="T68" fmla="*/ 1840 w 1941"/>
                <a:gd name="T69" fmla="*/ 1339 h 1805"/>
                <a:gd name="T70" fmla="*/ 1771 w 1941"/>
                <a:gd name="T71" fmla="*/ 1384 h 1805"/>
                <a:gd name="T72" fmla="*/ 1691 w 1941"/>
                <a:gd name="T73" fmla="*/ 1407 h 1805"/>
                <a:gd name="T74" fmla="*/ 908 w 1941"/>
                <a:gd name="T75" fmla="*/ 1410 h 1805"/>
                <a:gd name="T76" fmla="*/ 502 w 1941"/>
                <a:gd name="T77" fmla="*/ 1796 h 1805"/>
                <a:gd name="T78" fmla="*/ 468 w 1941"/>
                <a:gd name="T79" fmla="*/ 1805 h 1805"/>
                <a:gd name="T80" fmla="*/ 440 w 1941"/>
                <a:gd name="T81" fmla="*/ 1799 h 1805"/>
                <a:gd name="T82" fmla="*/ 414 w 1941"/>
                <a:gd name="T83" fmla="*/ 1780 h 1805"/>
                <a:gd name="T84" fmla="*/ 400 w 1941"/>
                <a:gd name="T85" fmla="*/ 1751 h 1805"/>
                <a:gd name="T86" fmla="*/ 398 w 1941"/>
                <a:gd name="T87" fmla="*/ 1410 h 1805"/>
                <a:gd name="T88" fmla="*/ 250 w 1941"/>
                <a:gd name="T89" fmla="*/ 1407 h 1805"/>
                <a:gd name="T90" fmla="*/ 170 w 1941"/>
                <a:gd name="T91" fmla="*/ 1384 h 1805"/>
                <a:gd name="T92" fmla="*/ 101 w 1941"/>
                <a:gd name="T93" fmla="*/ 1339 h 1805"/>
                <a:gd name="T94" fmla="*/ 47 w 1941"/>
                <a:gd name="T95" fmla="*/ 1277 h 1805"/>
                <a:gd name="T96" fmla="*/ 13 w 1941"/>
                <a:gd name="T97" fmla="*/ 1203 h 1805"/>
                <a:gd name="T98" fmla="*/ 0 w 1941"/>
                <a:gd name="T99" fmla="*/ 1118 h 1805"/>
                <a:gd name="T100" fmla="*/ 4 w 1941"/>
                <a:gd name="T101" fmla="*/ 250 h 1805"/>
                <a:gd name="T102" fmla="*/ 28 w 1941"/>
                <a:gd name="T103" fmla="*/ 169 h 1805"/>
                <a:gd name="T104" fmla="*/ 72 w 1941"/>
                <a:gd name="T105" fmla="*/ 100 h 1805"/>
                <a:gd name="T106" fmla="*/ 134 w 1941"/>
                <a:gd name="T107" fmla="*/ 47 h 1805"/>
                <a:gd name="T108" fmla="*/ 209 w 1941"/>
                <a:gd name="T109" fmla="*/ 13 h 1805"/>
                <a:gd name="T110" fmla="*/ 294 w 1941"/>
                <a:gd name="T111" fmla="*/ 0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41" h="1805">
                  <a:moveTo>
                    <a:pt x="294" y="141"/>
                  </a:moveTo>
                  <a:lnTo>
                    <a:pt x="262" y="144"/>
                  </a:lnTo>
                  <a:lnTo>
                    <a:pt x="233" y="152"/>
                  </a:lnTo>
                  <a:lnTo>
                    <a:pt x="208" y="166"/>
                  </a:lnTo>
                  <a:lnTo>
                    <a:pt x="186" y="185"/>
                  </a:lnTo>
                  <a:lnTo>
                    <a:pt x="167" y="207"/>
                  </a:lnTo>
                  <a:lnTo>
                    <a:pt x="153" y="234"/>
                  </a:lnTo>
                  <a:lnTo>
                    <a:pt x="143" y="262"/>
                  </a:lnTo>
                  <a:lnTo>
                    <a:pt x="140" y="293"/>
                  </a:lnTo>
                  <a:lnTo>
                    <a:pt x="140" y="1118"/>
                  </a:lnTo>
                  <a:lnTo>
                    <a:pt x="143" y="1149"/>
                  </a:lnTo>
                  <a:lnTo>
                    <a:pt x="153" y="1177"/>
                  </a:lnTo>
                  <a:lnTo>
                    <a:pt x="167" y="1203"/>
                  </a:lnTo>
                  <a:lnTo>
                    <a:pt x="186" y="1226"/>
                  </a:lnTo>
                  <a:lnTo>
                    <a:pt x="208" y="1244"/>
                  </a:lnTo>
                  <a:lnTo>
                    <a:pt x="233" y="1258"/>
                  </a:lnTo>
                  <a:lnTo>
                    <a:pt x="262" y="1267"/>
                  </a:lnTo>
                  <a:lnTo>
                    <a:pt x="294" y="1270"/>
                  </a:lnTo>
                  <a:lnTo>
                    <a:pt x="294" y="1270"/>
                  </a:lnTo>
                  <a:lnTo>
                    <a:pt x="468" y="1270"/>
                  </a:lnTo>
                  <a:lnTo>
                    <a:pt x="487" y="1274"/>
                  </a:lnTo>
                  <a:lnTo>
                    <a:pt x="504" y="1280"/>
                  </a:lnTo>
                  <a:lnTo>
                    <a:pt x="517" y="1292"/>
                  </a:lnTo>
                  <a:lnTo>
                    <a:pt x="529" y="1305"/>
                  </a:lnTo>
                  <a:lnTo>
                    <a:pt x="535" y="1322"/>
                  </a:lnTo>
                  <a:lnTo>
                    <a:pt x="538" y="1341"/>
                  </a:lnTo>
                  <a:lnTo>
                    <a:pt x="538" y="1571"/>
                  </a:lnTo>
                  <a:lnTo>
                    <a:pt x="831" y="1290"/>
                  </a:lnTo>
                  <a:lnTo>
                    <a:pt x="846" y="1279"/>
                  </a:lnTo>
                  <a:lnTo>
                    <a:pt x="862" y="1273"/>
                  </a:lnTo>
                  <a:lnTo>
                    <a:pt x="880" y="1270"/>
                  </a:lnTo>
                  <a:lnTo>
                    <a:pt x="1646" y="1270"/>
                  </a:lnTo>
                  <a:lnTo>
                    <a:pt x="1677" y="1267"/>
                  </a:lnTo>
                  <a:lnTo>
                    <a:pt x="1706" y="1258"/>
                  </a:lnTo>
                  <a:lnTo>
                    <a:pt x="1732" y="1244"/>
                  </a:lnTo>
                  <a:lnTo>
                    <a:pt x="1754" y="1226"/>
                  </a:lnTo>
                  <a:lnTo>
                    <a:pt x="1773" y="1203"/>
                  </a:lnTo>
                  <a:lnTo>
                    <a:pt x="1787" y="1177"/>
                  </a:lnTo>
                  <a:lnTo>
                    <a:pt x="1796" y="1149"/>
                  </a:lnTo>
                  <a:lnTo>
                    <a:pt x="1799" y="1118"/>
                  </a:lnTo>
                  <a:lnTo>
                    <a:pt x="1799" y="293"/>
                  </a:lnTo>
                  <a:lnTo>
                    <a:pt x="1796" y="262"/>
                  </a:lnTo>
                  <a:lnTo>
                    <a:pt x="1787" y="234"/>
                  </a:lnTo>
                  <a:lnTo>
                    <a:pt x="1773" y="207"/>
                  </a:lnTo>
                  <a:lnTo>
                    <a:pt x="1754" y="185"/>
                  </a:lnTo>
                  <a:lnTo>
                    <a:pt x="1732" y="166"/>
                  </a:lnTo>
                  <a:lnTo>
                    <a:pt x="1706" y="152"/>
                  </a:lnTo>
                  <a:lnTo>
                    <a:pt x="1677" y="144"/>
                  </a:lnTo>
                  <a:lnTo>
                    <a:pt x="1646" y="141"/>
                  </a:lnTo>
                  <a:lnTo>
                    <a:pt x="294" y="141"/>
                  </a:lnTo>
                  <a:close/>
                  <a:moveTo>
                    <a:pt x="294" y="0"/>
                  </a:moveTo>
                  <a:lnTo>
                    <a:pt x="1647" y="0"/>
                  </a:lnTo>
                  <a:lnTo>
                    <a:pt x="1691" y="3"/>
                  </a:lnTo>
                  <a:lnTo>
                    <a:pt x="1732" y="13"/>
                  </a:lnTo>
                  <a:lnTo>
                    <a:pt x="1771" y="27"/>
                  </a:lnTo>
                  <a:lnTo>
                    <a:pt x="1807" y="47"/>
                  </a:lnTo>
                  <a:lnTo>
                    <a:pt x="1840" y="72"/>
                  </a:lnTo>
                  <a:lnTo>
                    <a:pt x="1869" y="100"/>
                  </a:lnTo>
                  <a:lnTo>
                    <a:pt x="1893" y="133"/>
                  </a:lnTo>
                  <a:lnTo>
                    <a:pt x="1913" y="169"/>
                  </a:lnTo>
                  <a:lnTo>
                    <a:pt x="1928" y="208"/>
                  </a:lnTo>
                  <a:lnTo>
                    <a:pt x="1938" y="250"/>
                  </a:lnTo>
                  <a:lnTo>
                    <a:pt x="1941" y="293"/>
                  </a:lnTo>
                  <a:lnTo>
                    <a:pt x="1941" y="1118"/>
                  </a:lnTo>
                  <a:lnTo>
                    <a:pt x="1938" y="1161"/>
                  </a:lnTo>
                  <a:lnTo>
                    <a:pt x="1928" y="1203"/>
                  </a:lnTo>
                  <a:lnTo>
                    <a:pt x="1913" y="1241"/>
                  </a:lnTo>
                  <a:lnTo>
                    <a:pt x="1893" y="1277"/>
                  </a:lnTo>
                  <a:lnTo>
                    <a:pt x="1869" y="1310"/>
                  </a:lnTo>
                  <a:lnTo>
                    <a:pt x="1840" y="1339"/>
                  </a:lnTo>
                  <a:lnTo>
                    <a:pt x="1807" y="1363"/>
                  </a:lnTo>
                  <a:lnTo>
                    <a:pt x="1771" y="1384"/>
                  </a:lnTo>
                  <a:lnTo>
                    <a:pt x="1732" y="1398"/>
                  </a:lnTo>
                  <a:lnTo>
                    <a:pt x="1691" y="1407"/>
                  </a:lnTo>
                  <a:lnTo>
                    <a:pt x="1647" y="1410"/>
                  </a:lnTo>
                  <a:lnTo>
                    <a:pt x="908" y="1410"/>
                  </a:lnTo>
                  <a:lnTo>
                    <a:pt x="517" y="1785"/>
                  </a:lnTo>
                  <a:lnTo>
                    <a:pt x="502" y="1796"/>
                  </a:lnTo>
                  <a:lnTo>
                    <a:pt x="486" y="1803"/>
                  </a:lnTo>
                  <a:lnTo>
                    <a:pt x="468" y="1805"/>
                  </a:lnTo>
                  <a:lnTo>
                    <a:pt x="454" y="1804"/>
                  </a:lnTo>
                  <a:lnTo>
                    <a:pt x="440" y="1799"/>
                  </a:lnTo>
                  <a:lnTo>
                    <a:pt x="426" y="1791"/>
                  </a:lnTo>
                  <a:lnTo>
                    <a:pt x="414" y="1780"/>
                  </a:lnTo>
                  <a:lnTo>
                    <a:pt x="405" y="1767"/>
                  </a:lnTo>
                  <a:lnTo>
                    <a:pt x="400" y="1751"/>
                  </a:lnTo>
                  <a:lnTo>
                    <a:pt x="398" y="1735"/>
                  </a:lnTo>
                  <a:lnTo>
                    <a:pt x="398" y="1410"/>
                  </a:lnTo>
                  <a:lnTo>
                    <a:pt x="294" y="1410"/>
                  </a:lnTo>
                  <a:lnTo>
                    <a:pt x="250" y="1407"/>
                  </a:lnTo>
                  <a:lnTo>
                    <a:pt x="209" y="1398"/>
                  </a:lnTo>
                  <a:lnTo>
                    <a:pt x="170" y="1384"/>
                  </a:lnTo>
                  <a:lnTo>
                    <a:pt x="134" y="1363"/>
                  </a:lnTo>
                  <a:lnTo>
                    <a:pt x="101" y="1339"/>
                  </a:lnTo>
                  <a:lnTo>
                    <a:pt x="72" y="1310"/>
                  </a:lnTo>
                  <a:lnTo>
                    <a:pt x="47" y="1277"/>
                  </a:lnTo>
                  <a:lnTo>
                    <a:pt x="28" y="1241"/>
                  </a:lnTo>
                  <a:lnTo>
                    <a:pt x="13" y="1203"/>
                  </a:lnTo>
                  <a:lnTo>
                    <a:pt x="4" y="1161"/>
                  </a:lnTo>
                  <a:lnTo>
                    <a:pt x="0" y="1118"/>
                  </a:lnTo>
                  <a:lnTo>
                    <a:pt x="0" y="293"/>
                  </a:lnTo>
                  <a:lnTo>
                    <a:pt x="4" y="250"/>
                  </a:lnTo>
                  <a:lnTo>
                    <a:pt x="13" y="208"/>
                  </a:lnTo>
                  <a:lnTo>
                    <a:pt x="28" y="169"/>
                  </a:lnTo>
                  <a:lnTo>
                    <a:pt x="47" y="133"/>
                  </a:lnTo>
                  <a:lnTo>
                    <a:pt x="72" y="100"/>
                  </a:lnTo>
                  <a:lnTo>
                    <a:pt x="101" y="72"/>
                  </a:lnTo>
                  <a:lnTo>
                    <a:pt x="134" y="47"/>
                  </a:lnTo>
                  <a:lnTo>
                    <a:pt x="170" y="27"/>
                  </a:lnTo>
                  <a:lnTo>
                    <a:pt x="209" y="13"/>
                  </a:lnTo>
                  <a:lnTo>
                    <a:pt x="250" y="3"/>
                  </a:lnTo>
                  <a:lnTo>
                    <a:pt x="29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1" name="Freeform 271"/>
            <p:cNvSpPr/>
            <p:nvPr/>
          </p:nvSpPr>
          <p:spPr bwMode="auto">
            <a:xfrm>
              <a:off x="954088" y="3633788"/>
              <a:ext cx="182563" cy="22225"/>
            </a:xfrm>
            <a:custGeom>
              <a:avLst/>
              <a:gdLst>
                <a:gd name="T0" fmla="*/ 70 w 1151"/>
                <a:gd name="T1" fmla="*/ 0 h 139"/>
                <a:gd name="T2" fmla="*/ 1081 w 1151"/>
                <a:gd name="T3" fmla="*/ 0 h 139"/>
                <a:gd name="T4" fmla="*/ 1099 w 1151"/>
                <a:gd name="T5" fmla="*/ 2 h 139"/>
                <a:gd name="T6" fmla="*/ 1116 w 1151"/>
                <a:gd name="T7" fmla="*/ 9 h 139"/>
                <a:gd name="T8" fmla="*/ 1131 w 1151"/>
                <a:gd name="T9" fmla="*/ 20 h 139"/>
                <a:gd name="T10" fmla="*/ 1141 w 1151"/>
                <a:gd name="T11" fmla="*/ 33 h 139"/>
                <a:gd name="T12" fmla="*/ 1149 w 1151"/>
                <a:gd name="T13" fmla="*/ 50 h 139"/>
                <a:gd name="T14" fmla="*/ 1151 w 1151"/>
                <a:gd name="T15" fmla="*/ 69 h 139"/>
                <a:gd name="T16" fmla="*/ 1149 w 1151"/>
                <a:gd name="T17" fmla="*/ 88 h 139"/>
                <a:gd name="T18" fmla="*/ 1141 w 1151"/>
                <a:gd name="T19" fmla="*/ 104 h 139"/>
                <a:gd name="T20" fmla="*/ 1131 w 1151"/>
                <a:gd name="T21" fmla="*/ 119 h 139"/>
                <a:gd name="T22" fmla="*/ 1116 w 1151"/>
                <a:gd name="T23" fmla="*/ 130 h 139"/>
                <a:gd name="T24" fmla="*/ 1099 w 1151"/>
                <a:gd name="T25" fmla="*/ 137 h 139"/>
                <a:gd name="T26" fmla="*/ 1081 w 1151"/>
                <a:gd name="T27" fmla="*/ 139 h 139"/>
                <a:gd name="T28" fmla="*/ 70 w 1151"/>
                <a:gd name="T29" fmla="*/ 139 h 139"/>
                <a:gd name="T30" fmla="*/ 52 w 1151"/>
                <a:gd name="T31" fmla="*/ 137 h 139"/>
                <a:gd name="T32" fmla="*/ 35 w 1151"/>
                <a:gd name="T33" fmla="*/ 130 h 139"/>
                <a:gd name="T34" fmla="*/ 22 w 1151"/>
                <a:gd name="T35" fmla="*/ 119 h 139"/>
                <a:gd name="T36" fmla="*/ 10 w 1151"/>
                <a:gd name="T37" fmla="*/ 104 h 139"/>
                <a:gd name="T38" fmla="*/ 3 w 1151"/>
                <a:gd name="T39" fmla="*/ 88 h 139"/>
                <a:gd name="T40" fmla="*/ 0 w 1151"/>
                <a:gd name="T41" fmla="*/ 69 h 139"/>
                <a:gd name="T42" fmla="*/ 3 w 1151"/>
                <a:gd name="T43" fmla="*/ 50 h 139"/>
                <a:gd name="T44" fmla="*/ 10 w 1151"/>
                <a:gd name="T45" fmla="*/ 33 h 139"/>
                <a:gd name="T46" fmla="*/ 21 w 1151"/>
                <a:gd name="T47" fmla="*/ 20 h 139"/>
                <a:gd name="T48" fmla="*/ 35 w 1151"/>
                <a:gd name="T49" fmla="*/ 9 h 139"/>
                <a:gd name="T50" fmla="*/ 52 w 1151"/>
                <a:gd name="T51" fmla="*/ 2 h 139"/>
                <a:gd name="T52" fmla="*/ 70 w 1151"/>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39">
                  <a:moveTo>
                    <a:pt x="70" y="0"/>
                  </a:moveTo>
                  <a:lnTo>
                    <a:pt x="1081" y="0"/>
                  </a:lnTo>
                  <a:lnTo>
                    <a:pt x="1099" y="2"/>
                  </a:lnTo>
                  <a:lnTo>
                    <a:pt x="1116" y="9"/>
                  </a:lnTo>
                  <a:lnTo>
                    <a:pt x="1131" y="20"/>
                  </a:lnTo>
                  <a:lnTo>
                    <a:pt x="1141" y="33"/>
                  </a:lnTo>
                  <a:lnTo>
                    <a:pt x="1149" y="50"/>
                  </a:lnTo>
                  <a:lnTo>
                    <a:pt x="1151" y="69"/>
                  </a:lnTo>
                  <a:lnTo>
                    <a:pt x="1149" y="88"/>
                  </a:lnTo>
                  <a:lnTo>
                    <a:pt x="1141" y="104"/>
                  </a:lnTo>
                  <a:lnTo>
                    <a:pt x="1131" y="119"/>
                  </a:lnTo>
                  <a:lnTo>
                    <a:pt x="1116" y="130"/>
                  </a:lnTo>
                  <a:lnTo>
                    <a:pt x="1099" y="137"/>
                  </a:lnTo>
                  <a:lnTo>
                    <a:pt x="1081" y="139"/>
                  </a:lnTo>
                  <a:lnTo>
                    <a:pt x="70" y="139"/>
                  </a:lnTo>
                  <a:lnTo>
                    <a:pt x="52" y="137"/>
                  </a:lnTo>
                  <a:lnTo>
                    <a:pt x="35" y="130"/>
                  </a:lnTo>
                  <a:lnTo>
                    <a:pt x="22" y="119"/>
                  </a:lnTo>
                  <a:lnTo>
                    <a:pt x="10" y="104"/>
                  </a:lnTo>
                  <a:lnTo>
                    <a:pt x="3" y="88"/>
                  </a:lnTo>
                  <a:lnTo>
                    <a:pt x="0" y="69"/>
                  </a:lnTo>
                  <a:lnTo>
                    <a:pt x="3" y="50"/>
                  </a:lnTo>
                  <a:lnTo>
                    <a:pt x="10" y="33"/>
                  </a:lnTo>
                  <a:lnTo>
                    <a:pt x="21" y="20"/>
                  </a:lnTo>
                  <a:lnTo>
                    <a:pt x="35" y="9"/>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2" name="Freeform 272"/>
            <p:cNvSpPr/>
            <p:nvPr/>
          </p:nvSpPr>
          <p:spPr bwMode="auto">
            <a:xfrm>
              <a:off x="954088" y="3694113"/>
              <a:ext cx="182563" cy="22225"/>
            </a:xfrm>
            <a:custGeom>
              <a:avLst/>
              <a:gdLst>
                <a:gd name="T0" fmla="*/ 70 w 1151"/>
                <a:gd name="T1" fmla="*/ 0 h 140"/>
                <a:gd name="T2" fmla="*/ 1081 w 1151"/>
                <a:gd name="T3" fmla="*/ 0 h 140"/>
                <a:gd name="T4" fmla="*/ 1099 w 1151"/>
                <a:gd name="T5" fmla="*/ 3 h 140"/>
                <a:gd name="T6" fmla="*/ 1116 w 1151"/>
                <a:gd name="T7" fmla="*/ 10 h 140"/>
                <a:gd name="T8" fmla="*/ 1131 w 1151"/>
                <a:gd name="T9" fmla="*/ 21 h 140"/>
                <a:gd name="T10" fmla="*/ 1141 w 1151"/>
                <a:gd name="T11" fmla="*/ 34 h 140"/>
                <a:gd name="T12" fmla="*/ 1149 w 1151"/>
                <a:gd name="T13" fmla="*/ 51 h 140"/>
                <a:gd name="T14" fmla="*/ 1151 w 1151"/>
                <a:gd name="T15" fmla="*/ 70 h 140"/>
                <a:gd name="T16" fmla="*/ 1149 w 1151"/>
                <a:gd name="T17" fmla="*/ 89 h 140"/>
                <a:gd name="T18" fmla="*/ 1141 w 1151"/>
                <a:gd name="T19" fmla="*/ 106 h 140"/>
                <a:gd name="T20" fmla="*/ 1131 w 1151"/>
                <a:gd name="T21" fmla="*/ 120 h 140"/>
                <a:gd name="T22" fmla="*/ 1116 w 1151"/>
                <a:gd name="T23" fmla="*/ 131 h 140"/>
                <a:gd name="T24" fmla="*/ 1099 w 1151"/>
                <a:gd name="T25" fmla="*/ 138 h 140"/>
                <a:gd name="T26" fmla="*/ 1081 w 1151"/>
                <a:gd name="T27" fmla="*/ 140 h 140"/>
                <a:gd name="T28" fmla="*/ 70 w 1151"/>
                <a:gd name="T29" fmla="*/ 140 h 140"/>
                <a:gd name="T30" fmla="*/ 52 w 1151"/>
                <a:gd name="T31" fmla="*/ 138 h 140"/>
                <a:gd name="T32" fmla="*/ 35 w 1151"/>
                <a:gd name="T33" fmla="*/ 131 h 140"/>
                <a:gd name="T34" fmla="*/ 21 w 1151"/>
                <a:gd name="T35" fmla="*/ 120 h 140"/>
                <a:gd name="T36" fmla="*/ 10 w 1151"/>
                <a:gd name="T37" fmla="*/ 106 h 140"/>
                <a:gd name="T38" fmla="*/ 3 w 1151"/>
                <a:gd name="T39" fmla="*/ 89 h 140"/>
                <a:gd name="T40" fmla="*/ 0 w 1151"/>
                <a:gd name="T41" fmla="*/ 70 h 140"/>
                <a:gd name="T42" fmla="*/ 3 w 1151"/>
                <a:gd name="T43" fmla="*/ 51 h 140"/>
                <a:gd name="T44" fmla="*/ 10 w 1151"/>
                <a:gd name="T45" fmla="*/ 34 h 140"/>
                <a:gd name="T46" fmla="*/ 21 w 1151"/>
                <a:gd name="T47" fmla="*/ 21 h 140"/>
                <a:gd name="T48" fmla="*/ 35 w 1151"/>
                <a:gd name="T49" fmla="*/ 10 h 140"/>
                <a:gd name="T50" fmla="*/ 52 w 1151"/>
                <a:gd name="T51" fmla="*/ 3 h 140"/>
                <a:gd name="T52" fmla="*/ 70 w 1151"/>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1" h="140">
                  <a:moveTo>
                    <a:pt x="70" y="0"/>
                  </a:moveTo>
                  <a:lnTo>
                    <a:pt x="1081" y="0"/>
                  </a:lnTo>
                  <a:lnTo>
                    <a:pt x="1099" y="3"/>
                  </a:lnTo>
                  <a:lnTo>
                    <a:pt x="1116" y="10"/>
                  </a:lnTo>
                  <a:lnTo>
                    <a:pt x="1131" y="21"/>
                  </a:lnTo>
                  <a:lnTo>
                    <a:pt x="1141" y="34"/>
                  </a:lnTo>
                  <a:lnTo>
                    <a:pt x="1149" y="51"/>
                  </a:lnTo>
                  <a:lnTo>
                    <a:pt x="1151" y="70"/>
                  </a:lnTo>
                  <a:lnTo>
                    <a:pt x="1149" y="89"/>
                  </a:lnTo>
                  <a:lnTo>
                    <a:pt x="1141" y="106"/>
                  </a:lnTo>
                  <a:lnTo>
                    <a:pt x="1131" y="120"/>
                  </a:lnTo>
                  <a:lnTo>
                    <a:pt x="1116" y="131"/>
                  </a:lnTo>
                  <a:lnTo>
                    <a:pt x="1099" y="138"/>
                  </a:lnTo>
                  <a:lnTo>
                    <a:pt x="1081" y="140"/>
                  </a:lnTo>
                  <a:lnTo>
                    <a:pt x="70" y="140"/>
                  </a:lnTo>
                  <a:lnTo>
                    <a:pt x="52" y="138"/>
                  </a:lnTo>
                  <a:lnTo>
                    <a:pt x="35" y="131"/>
                  </a:lnTo>
                  <a:lnTo>
                    <a:pt x="21" y="120"/>
                  </a:lnTo>
                  <a:lnTo>
                    <a:pt x="10" y="106"/>
                  </a:lnTo>
                  <a:lnTo>
                    <a:pt x="3" y="89"/>
                  </a:lnTo>
                  <a:lnTo>
                    <a:pt x="0" y="70"/>
                  </a:lnTo>
                  <a:lnTo>
                    <a:pt x="3" y="51"/>
                  </a:lnTo>
                  <a:lnTo>
                    <a:pt x="10" y="34"/>
                  </a:lnTo>
                  <a:lnTo>
                    <a:pt x="21" y="21"/>
                  </a:lnTo>
                  <a:lnTo>
                    <a:pt x="35" y="10"/>
                  </a:lnTo>
                  <a:lnTo>
                    <a:pt x="52" y="3"/>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3" name="Freeform 273"/>
            <p:cNvSpPr/>
            <p:nvPr/>
          </p:nvSpPr>
          <p:spPr bwMode="auto">
            <a:xfrm>
              <a:off x="742950" y="3462338"/>
              <a:ext cx="342900" cy="550863"/>
            </a:xfrm>
            <a:custGeom>
              <a:avLst/>
              <a:gdLst>
                <a:gd name="T0" fmla="*/ 1903 w 2162"/>
                <a:gd name="T1" fmla="*/ 0 h 3477"/>
                <a:gd name="T2" fmla="*/ 1977 w 2162"/>
                <a:gd name="T3" fmla="*/ 12 h 3477"/>
                <a:gd name="T4" fmla="*/ 2044 w 2162"/>
                <a:gd name="T5" fmla="*/ 43 h 3477"/>
                <a:gd name="T6" fmla="*/ 2098 w 2162"/>
                <a:gd name="T7" fmla="*/ 89 h 3477"/>
                <a:gd name="T8" fmla="*/ 2137 w 2162"/>
                <a:gd name="T9" fmla="*/ 150 h 3477"/>
                <a:gd name="T10" fmla="*/ 2159 w 2162"/>
                <a:gd name="T11" fmla="*/ 220 h 3477"/>
                <a:gd name="T12" fmla="*/ 2162 w 2162"/>
                <a:gd name="T13" fmla="*/ 404 h 3477"/>
                <a:gd name="T14" fmla="*/ 2152 w 2162"/>
                <a:gd name="T15" fmla="*/ 440 h 3477"/>
                <a:gd name="T16" fmla="*/ 2127 w 2162"/>
                <a:gd name="T17" fmla="*/ 466 h 3477"/>
                <a:gd name="T18" fmla="*/ 2091 w 2162"/>
                <a:gd name="T19" fmla="*/ 475 h 3477"/>
                <a:gd name="T20" fmla="*/ 2056 w 2162"/>
                <a:gd name="T21" fmla="*/ 466 h 3477"/>
                <a:gd name="T22" fmla="*/ 2030 w 2162"/>
                <a:gd name="T23" fmla="*/ 440 h 3477"/>
                <a:gd name="T24" fmla="*/ 2021 w 2162"/>
                <a:gd name="T25" fmla="*/ 404 h 3477"/>
                <a:gd name="T26" fmla="*/ 2018 w 2162"/>
                <a:gd name="T27" fmla="*/ 232 h 3477"/>
                <a:gd name="T28" fmla="*/ 1995 w 2162"/>
                <a:gd name="T29" fmla="*/ 185 h 3477"/>
                <a:gd name="T30" fmla="*/ 1955 w 2162"/>
                <a:gd name="T31" fmla="*/ 154 h 3477"/>
                <a:gd name="T32" fmla="*/ 1903 w 2162"/>
                <a:gd name="T33" fmla="*/ 142 h 3477"/>
                <a:gd name="T34" fmla="*/ 230 w 2162"/>
                <a:gd name="T35" fmla="*/ 145 h 3477"/>
                <a:gd name="T36" fmla="*/ 184 w 2162"/>
                <a:gd name="T37" fmla="*/ 167 h 3477"/>
                <a:gd name="T38" fmla="*/ 153 w 2162"/>
                <a:gd name="T39" fmla="*/ 207 h 3477"/>
                <a:gd name="T40" fmla="*/ 140 w 2162"/>
                <a:gd name="T41" fmla="*/ 258 h 3477"/>
                <a:gd name="T42" fmla="*/ 143 w 2162"/>
                <a:gd name="T43" fmla="*/ 3246 h 3477"/>
                <a:gd name="T44" fmla="*/ 166 w 2162"/>
                <a:gd name="T45" fmla="*/ 3293 h 3477"/>
                <a:gd name="T46" fmla="*/ 205 w 2162"/>
                <a:gd name="T47" fmla="*/ 3324 h 3477"/>
                <a:gd name="T48" fmla="*/ 257 w 2162"/>
                <a:gd name="T49" fmla="*/ 3336 h 3477"/>
                <a:gd name="T50" fmla="*/ 1931 w 2162"/>
                <a:gd name="T51" fmla="*/ 3333 h 3477"/>
                <a:gd name="T52" fmla="*/ 1976 w 2162"/>
                <a:gd name="T53" fmla="*/ 3311 h 3477"/>
                <a:gd name="T54" fmla="*/ 2009 w 2162"/>
                <a:gd name="T55" fmla="*/ 3270 h 3477"/>
                <a:gd name="T56" fmla="*/ 2021 w 2162"/>
                <a:gd name="T57" fmla="*/ 3218 h 3477"/>
                <a:gd name="T58" fmla="*/ 2023 w 2162"/>
                <a:gd name="T59" fmla="*/ 2261 h 3477"/>
                <a:gd name="T60" fmla="*/ 2041 w 2162"/>
                <a:gd name="T61" fmla="*/ 2230 h 3477"/>
                <a:gd name="T62" fmla="*/ 2073 w 2162"/>
                <a:gd name="T63" fmla="*/ 2212 h 3477"/>
                <a:gd name="T64" fmla="*/ 2110 w 2162"/>
                <a:gd name="T65" fmla="*/ 2212 h 3477"/>
                <a:gd name="T66" fmla="*/ 2141 w 2162"/>
                <a:gd name="T67" fmla="*/ 2230 h 3477"/>
                <a:gd name="T68" fmla="*/ 2159 w 2162"/>
                <a:gd name="T69" fmla="*/ 2261 h 3477"/>
                <a:gd name="T70" fmla="*/ 2162 w 2162"/>
                <a:gd name="T71" fmla="*/ 3218 h 3477"/>
                <a:gd name="T72" fmla="*/ 2150 w 2162"/>
                <a:gd name="T73" fmla="*/ 3293 h 3477"/>
                <a:gd name="T74" fmla="*/ 2119 w 2162"/>
                <a:gd name="T75" fmla="*/ 3358 h 3477"/>
                <a:gd name="T76" fmla="*/ 2073 w 2162"/>
                <a:gd name="T77" fmla="*/ 3412 h 3477"/>
                <a:gd name="T78" fmla="*/ 2012 w 2162"/>
                <a:gd name="T79" fmla="*/ 3452 h 3477"/>
                <a:gd name="T80" fmla="*/ 1941 w 2162"/>
                <a:gd name="T81" fmla="*/ 3473 h 3477"/>
                <a:gd name="T82" fmla="*/ 257 w 2162"/>
                <a:gd name="T83" fmla="*/ 3477 h 3477"/>
                <a:gd name="T84" fmla="*/ 183 w 2162"/>
                <a:gd name="T85" fmla="*/ 3465 h 3477"/>
                <a:gd name="T86" fmla="*/ 118 w 2162"/>
                <a:gd name="T87" fmla="*/ 3434 h 3477"/>
                <a:gd name="T88" fmla="*/ 62 w 2162"/>
                <a:gd name="T89" fmla="*/ 3388 h 3477"/>
                <a:gd name="T90" fmla="*/ 23 w 2162"/>
                <a:gd name="T91" fmla="*/ 3327 h 3477"/>
                <a:gd name="T92" fmla="*/ 2 w 2162"/>
                <a:gd name="T93" fmla="*/ 3257 h 3477"/>
                <a:gd name="T94" fmla="*/ 0 w 2162"/>
                <a:gd name="T95" fmla="*/ 258 h 3477"/>
                <a:gd name="T96" fmla="*/ 11 w 2162"/>
                <a:gd name="T97" fmla="*/ 183 h 3477"/>
                <a:gd name="T98" fmla="*/ 41 w 2162"/>
                <a:gd name="T99" fmla="*/ 118 h 3477"/>
                <a:gd name="T100" fmla="*/ 88 w 2162"/>
                <a:gd name="T101" fmla="*/ 64 h 3477"/>
                <a:gd name="T102" fmla="*/ 148 w 2162"/>
                <a:gd name="T103" fmla="*/ 25 h 3477"/>
                <a:gd name="T104" fmla="*/ 219 w 2162"/>
                <a:gd name="T105" fmla="*/ 4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2" h="3477">
                  <a:moveTo>
                    <a:pt x="257" y="0"/>
                  </a:moveTo>
                  <a:lnTo>
                    <a:pt x="1903" y="0"/>
                  </a:lnTo>
                  <a:lnTo>
                    <a:pt x="1941" y="4"/>
                  </a:lnTo>
                  <a:lnTo>
                    <a:pt x="1977" y="12"/>
                  </a:lnTo>
                  <a:lnTo>
                    <a:pt x="2012" y="25"/>
                  </a:lnTo>
                  <a:lnTo>
                    <a:pt x="2044" y="43"/>
                  </a:lnTo>
                  <a:lnTo>
                    <a:pt x="2073" y="64"/>
                  </a:lnTo>
                  <a:lnTo>
                    <a:pt x="2098" y="89"/>
                  </a:lnTo>
                  <a:lnTo>
                    <a:pt x="2119" y="118"/>
                  </a:lnTo>
                  <a:lnTo>
                    <a:pt x="2137" y="150"/>
                  </a:lnTo>
                  <a:lnTo>
                    <a:pt x="2150" y="183"/>
                  </a:lnTo>
                  <a:lnTo>
                    <a:pt x="2159" y="220"/>
                  </a:lnTo>
                  <a:lnTo>
                    <a:pt x="2162" y="258"/>
                  </a:lnTo>
                  <a:lnTo>
                    <a:pt x="2162" y="404"/>
                  </a:lnTo>
                  <a:lnTo>
                    <a:pt x="2159" y="424"/>
                  </a:lnTo>
                  <a:lnTo>
                    <a:pt x="2152" y="440"/>
                  </a:lnTo>
                  <a:lnTo>
                    <a:pt x="2141" y="454"/>
                  </a:lnTo>
                  <a:lnTo>
                    <a:pt x="2127" y="466"/>
                  </a:lnTo>
                  <a:lnTo>
                    <a:pt x="2110" y="472"/>
                  </a:lnTo>
                  <a:lnTo>
                    <a:pt x="2091" y="475"/>
                  </a:lnTo>
                  <a:lnTo>
                    <a:pt x="2073" y="472"/>
                  </a:lnTo>
                  <a:lnTo>
                    <a:pt x="2056" y="466"/>
                  </a:lnTo>
                  <a:lnTo>
                    <a:pt x="2041" y="454"/>
                  </a:lnTo>
                  <a:lnTo>
                    <a:pt x="2030" y="440"/>
                  </a:lnTo>
                  <a:lnTo>
                    <a:pt x="2023" y="424"/>
                  </a:lnTo>
                  <a:lnTo>
                    <a:pt x="2021" y="404"/>
                  </a:lnTo>
                  <a:lnTo>
                    <a:pt x="2021" y="258"/>
                  </a:lnTo>
                  <a:lnTo>
                    <a:pt x="2018" y="232"/>
                  </a:lnTo>
                  <a:lnTo>
                    <a:pt x="2009" y="207"/>
                  </a:lnTo>
                  <a:lnTo>
                    <a:pt x="1995" y="185"/>
                  </a:lnTo>
                  <a:lnTo>
                    <a:pt x="1976" y="167"/>
                  </a:lnTo>
                  <a:lnTo>
                    <a:pt x="1955" y="154"/>
                  </a:lnTo>
                  <a:lnTo>
                    <a:pt x="1931" y="145"/>
                  </a:lnTo>
                  <a:lnTo>
                    <a:pt x="1903" y="142"/>
                  </a:lnTo>
                  <a:lnTo>
                    <a:pt x="257" y="142"/>
                  </a:lnTo>
                  <a:lnTo>
                    <a:pt x="230" y="145"/>
                  </a:lnTo>
                  <a:lnTo>
                    <a:pt x="205" y="154"/>
                  </a:lnTo>
                  <a:lnTo>
                    <a:pt x="184" y="167"/>
                  </a:lnTo>
                  <a:lnTo>
                    <a:pt x="166" y="185"/>
                  </a:lnTo>
                  <a:lnTo>
                    <a:pt x="153" y="207"/>
                  </a:lnTo>
                  <a:lnTo>
                    <a:pt x="143" y="231"/>
                  </a:lnTo>
                  <a:lnTo>
                    <a:pt x="140" y="258"/>
                  </a:lnTo>
                  <a:lnTo>
                    <a:pt x="140" y="3218"/>
                  </a:lnTo>
                  <a:lnTo>
                    <a:pt x="143" y="3246"/>
                  </a:lnTo>
                  <a:lnTo>
                    <a:pt x="153" y="3270"/>
                  </a:lnTo>
                  <a:lnTo>
                    <a:pt x="166" y="3293"/>
                  </a:lnTo>
                  <a:lnTo>
                    <a:pt x="184" y="3311"/>
                  </a:lnTo>
                  <a:lnTo>
                    <a:pt x="205" y="3324"/>
                  </a:lnTo>
                  <a:lnTo>
                    <a:pt x="230" y="3333"/>
                  </a:lnTo>
                  <a:lnTo>
                    <a:pt x="257" y="3336"/>
                  </a:lnTo>
                  <a:lnTo>
                    <a:pt x="1903" y="3336"/>
                  </a:lnTo>
                  <a:lnTo>
                    <a:pt x="1931" y="3333"/>
                  </a:lnTo>
                  <a:lnTo>
                    <a:pt x="1955" y="3324"/>
                  </a:lnTo>
                  <a:lnTo>
                    <a:pt x="1976" y="3311"/>
                  </a:lnTo>
                  <a:lnTo>
                    <a:pt x="1995" y="3293"/>
                  </a:lnTo>
                  <a:lnTo>
                    <a:pt x="2009" y="3270"/>
                  </a:lnTo>
                  <a:lnTo>
                    <a:pt x="2018" y="3246"/>
                  </a:lnTo>
                  <a:lnTo>
                    <a:pt x="2021" y="3218"/>
                  </a:lnTo>
                  <a:lnTo>
                    <a:pt x="2021" y="2280"/>
                  </a:lnTo>
                  <a:lnTo>
                    <a:pt x="2023" y="2261"/>
                  </a:lnTo>
                  <a:lnTo>
                    <a:pt x="2030" y="2244"/>
                  </a:lnTo>
                  <a:lnTo>
                    <a:pt x="2041" y="2230"/>
                  </a:lnTo>
                  <a:lnTo>
                    <a:pt x="2056" y="2219"/>
                  </a:lnTo>
                  <a:lnTo>
                    <a:pt x="2073" y="2212"/>
                  </a:lnTo>
                  <a:lnTo>
                    <a:pt x="2091" y="2209"/>
                  </a:lnTo>
                  <a:lnTo>
                    <a:pt x="2110" y="2212"/>
                  </a:lnTo>
                  <a:lnTo>
                    <a:pt x="2127" y="2219"/>
                  </a:lnTo>
                  <a:lnTo>
                    <a:pt x="2141" y="2230"/>
                  </a:lnTo>
                  <a:lnTo>
                    <a:pt x="2152" y="2244"/>
                  </a:lnTo>
                  <a:lnTo>
                    <a:pt x="2159" y="2261"/>
                  </a:lnTo>
                  <a:lnTo>
                    <a:pt x="2162" y="2280"/>
                  </a:lnTo>
                  <a:lnTo>
                    <a:pt x="2162" y="3218"/>
                  </a:lnTo>
                  <a:lnTo>
                    <a:pt x="2159" y="3257"/>
                  </a:lnTo>
                  <a:lnTo>
                    <a:pt x="2150" y="3293"/>
                  </a:lnTo>
                  <a:lnTo>
                    <a:pt x="2137" y="3326"/>
                  </a:lnTo>
                  <a:lnTo>
                    <a:pt x="2119" y="3358"/>
                  </a:lnTo>
                  <a:lnTo>
                    <a:pt x="2098" y="3387"/>
                  </a:lnTo>
                  <a:lnTo>
                    <a:pt x="2073" y="3412"/>
                  </a:lnTo>
                  <a:lnTo>
                    <a:pt x="2044" y="3434"/>
                  </a:lnTo>
                  <a:lnTo>
                    <a:pt x="2012" y="3452"/>
                  </a:lnTo>
                  <a:lnTo>
                    <a:pt x="1979" y="3465"/>
                  </a:lnTo>
                  <a:lnTo>
                    <a:pt x="1941" y="3473"/>
                  </a:lnTo>
                  <a:lnTo>
                    <a:pt x="1903" y="3477"/>
                  </a:lnTo>
                  <a:lnTo>
                    <a:pt x="257" y="3477"/>
                  </a:lnTo>
                  <a:lnTo>
                    <a:pt x="219" y="3473"/>
                  </a:lnTo>
                  <a:lnTo>
                    <a:pt x="183" y="3465"/>
                  </a:lnTo>
                  <a:lnTo>
                    <a:pt x="148" y="3452"/>
                  </a:lnTo>
                  <a:lnTo>
                    <a:pt x="118" y="3434"/>
                  </a:lnTo>
                  <a:lnTo>
                    <a:pt x="88" y="3413"/>
                  </a:lnTo>
                  <a:lnTo>
                    <a:pt x="62" y="3388"/>
                  </a:lnTo>
                  <a:lnTo>
                    <a:pt x="41" y="3359"/>
                  </a:lnTo>
                  <a:lnTo>
                    <a:pt x="23" y="3327"/>
                  </a:lnTo>
                  <a:lnTo>
                    <a:pt x="11" y="3294"/>
                  </a:lnTo>
                  <a:lnTo>
                    <a:pt x="2" y="3257"/>
                  </a:lnTo>
                  <a:lnTo>
                    <a:pt x="0" y="3218"/>
                  </a:lnTo>
                  <a:lnTo>
                    <a:pt x="0" y="258"/>
                  </a:lnTo>
                  <a:lnTo>
                    <a:pt x="2" y="220"/>
                  </a:lnTo>
                  <a:lnTo>
                    <a:pt x="11" y="183"/>
                  </a:lnTo>
                  <a:lnTo>
                    <a:pt x="23" y="150"/>
                  </a:lnTo>
                  <a:lnTo>
                    <a:pt x="41" y="118"/>
                  </a:lnTo>
                  <a:lnTo>
                    <a:pt x="62" y="89"/>
                  </a:lnTo>
                  <a:lnTo>
                    <a:pt x="88" y="64"/>
                  </a:lnTo>
                  <a:lnTo>
                    <a:pt x="118" y="43"/>
                  </a:lnTo>
                  <a:lnTo>
                    <a:pt x="148" y="25"/>
                  </a:lnTo>
                  <a:lnTo>
                    <a:pt x="183" y="12"/>
                  </a:lnTo>
                  <a:lnTo>
                    <a:pt x="219" y="4"/>
                  </a:lnTo>
                  <a:lnTo>
                    <a:pt x="25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4" name="Freeform 274"/>
            <p:cNvSpPr/>
            <p:nvPr/>
          </p:nvSpPr>
          <p:spPr bwMode="auto">
            <a:xfrm>
              <a:off x="869950" y="3924300"/>
              <a:ext cx="88900" cy="22225"/>
            </a:xfrm>
            <a:custGeom>
              <a:avLst/>
              <a:gdLst>
                <a:gd name="T0" fmla="*/ 70 w 562"/>
                <a:gd name="T1" fmla="*/ 0 h 140"/>
                <a:gd name="T2" fmla="*/ 492 w 562"/>
                <a:gd name="T3" fmla="*/ 0 h 140"/>
                <a:gd name="T4" fmla="*/ 510 w 562"/>
                <a:gd name="T5" fmla="*/ 3 h 140"/>
                <a:gd name="T6" fmla="*/ 527 w 562"/>
                <a:gd name="T7" fmla="*/ 9 h 140"/>
                <a:gd name="T8" fmla="*/ 542 w 562"/>
                <a:gd name="T9" fmla="*/ 21 h 140"/>
                <a:gd name="T10" fmla="*/ 553 w 562"/>
                <a:gd name="T11" fmla="*/ 35 h 140"/>
                <a:gd name="T12" fmla="*/ 560 w 562"/>
                <a:gd name="T13" fmla="*/ 52 h 140"/>
                <a:gd name="T14" fmla="*/ 562 w 562"/>
                <a:gd name="T15" fmla="*/ 71 h 140"/>
                <a:gd name="T16" fmla="*/ 560 w 562"/>
                <a:gd name="T17" fmla="*/ 89 h 140"/>
                <a:gd name="T18" fmla="*/ 553 w 562"/>
                <a:gd name="T19" fmla="*/ 106 h 140"/>
                <a:gd name="T20" fmla="*/ 542 w 562"/>
                <a:gd name="T21" fmla="*/ 120 h 140"/>
                <a:gd name="T22" fmla="*/ 527 w 562"/>
                <a:gd name="T23" fmla="*/ 131 h 140"/>
                <a:gd name="T24" fmla="*/ 510 w 562"/>
                <a:gd name="T25" fmla="*/ 138 h 140"/>
                <a:gd name="T26" fmla="*/ 492 w 562"/>
                <a:gd name="T27" fmla="*/ 140 h 140"/>
                <a:gd name="T28" fmla="*/ 70 w 562"/>
                <a:gd name="T29" fmla="*/ 140 h 140"/>
                <a:gd name="T30" fmla="*/ 51 w 562"/>
                <a:gd name="T31" fmla="*/ 138 h 140"/>
                <a:gd name="T32" fmla="*/ 34 w 562"/>
                <a:gd name="T33" fmla="*/ 131 h 140"/>
                <a:gd name="T34" fmla="*/ 20 w 562"/>
                <a:gd name="T35" fmla="*/ 120 h 140"/>
                <a:gd name="T36" fmla="*/ 9 w 562"/>
                <a:gd name="T37" fmla="*/ 106 h 140"/>
                <a:gd name="T38" fmla="*/ 2 w 562"/>
                <a:gd name="T39" fmla="*/ 89 h 140"/>
                <a:gd name="T40" fmla="*/ 0 w 562"/>
                <a:gd name="T41" fmla="*/ 71 h 140"/>
                <a:gd name="T42" fmla="*/ 2 w 562"/>
                <a:gd name="T43" fmla="*/ 52 h 140"/>
                <a:gd name="T44" fmla="*/ 9 w 562"/>
                <a:gd name="T45" fmla="*/ 35 h 140"/>
                <a:gd name="T46" fmla="*/ 20 w 562"/>
                <a:gd name="T47" fmla="*/ 21 h 140"/>
                <a:gd name="T48" fmla="*/ 34 w 562"/>
                <a:gd name="T49" fmla="*/ 9 h 140"/>
                <a:gd name="T50" fmla="*/ 51 w 562"/>
                <a:gd name="T51" fmla="*/ 3 h 140"/>
                <a:gd name="T52" fmla="*/ 70 w 562"/>
                <a:gd name="T5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2" h="140">
                  <a:moveTo>
                    <a:pt x="70" y="0"/>
                  </a:moveTo>
                  <a:lnTo>
                    <a:pt x="492" y="0"/>
                  </a:lnTo>
                  <a:lnTo>
                    <a:pt x="510" y="3"/>
                  </a:lnTo>
                  <a:lnTo>
                    <a:pt x="527" y="9"/>
                  </a:lnTo>
                  <a:lnTo>
                    <a:pt x="542" y="21"/>
                  </a:lnTo>
                  <a:lnTo>
                    <a:pt x="553" y="35"/>
                  </a:lnTo>
                  <a:lnTo>
                    <a:pt x="560" y="52"/>
                  </a:lnTo>
                  <a:lnTo>
                    <a:pt x="562" y="71"/>
                  </a:lnTo>
                  <a:lnTo>
                    <a:pt x="560" y="89"/>
                  </a:lnTo>
                  <a:lnTo>
                    <a:pt x="553" y="106"/>
                  </a:lnTo>
                  <a:lnTo>
                    <a:pt x="542" y="120"/>
                  </a:lnTo>
                  <a:lnTo>
                    <a:pt x="527" y="131"/>
                  </a:lnTo>
                  <a:lnTo>
                    <a:pt x="510" y="138"/>
                  </a:lnTo>
                  <a:lnTo>
                    <a:pt x="492" y="140"/>
                  </a:lnTo>
                  <a:lnTo>
                    <a:pt x="70" y="140"/>
                  </a:lnTo>
                  <a:lnTo>
                    <a:pt x="51" y="138"/>
                  </a:lnTo>
                  <a:lnTo>
                    <a:pt x="34" y="131"/>
                  </a:lnTo>
                  <a:lnTo>
                    <a:pt x="20" y="120"/>
                  </a:lnTo>
                  <a:lnTo>
                    <a:pt x="9" y="106"/>
                  </a:lnTo>
                  <a:lnTo>
                    <a:pt x="2" y="89"/>
                  </a:lnTo>
                  <a:lnTo>
                    <a:pt x="0" y="71"/>
                  </a:lnTo>
                  <a:lnTo>
                    <a:pt x="2" y="52"/>
                  </a:lnTo>
                  <a:lnTo>
                    <a:pt x="9" y="35"/>
                  </a:lnTo>
                  <a:lnTo>
                    <a:pt x="20" y="21"/>
                  </a:lnTo>
                  <a:lnTo>
                    <a:pt x="34" y="9"/>
                  </a:lnTo>
                  <a:lnTo>
                    <a:pt x="51" y="3"/>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25" name="Group 117"/>
          <p:cNvGrpSpPr/>
          <p:nvPr/>
        </p:nvGrpSpPr>
        <p:grpSpPr>
          <a:xfrm>
            <a:off x="3843179" y="3255353"/>
            <a:ext cx="554039" cy="550863"/>
            <a:chOff x="685800" y="4235450"/>
            <a:chExt cx="554038" cy="550862"/>
          </a:xfrm>
          <a:solidFill>
            <a:srgbClr val="E3CAB4"/>
          </a:solidFill>
        </p:grpSpPr>
        <p:sp>
          <p:nvSpPr>
            <p:cNvPr id="126" name="Freeform 390"/>
            <p:cNvSpPr>
              <a:spLocks noEditPoints="1"/>
            </p:cNvSpPr>
            <p:nvPr/>
          </p:nvSpPr>
          <p:spPr bwMode="auto">
            <a:xfrm>
              <a:off x="996950" y="4235450"/>
              <a:ext cx="242888" cy="242887"/>
            </a:xfrm>
            <a:custGeom>
              <a:avLst/>
              <a:gdLst>
                <a:gd name="T0" fmla="*/ 141 w 1531"/>
                <a:gd name="T1" fmla="*/ 1394 h 1534"/>
                <a:gd name="T2" fmla="*/ 1382 w 1531"/>
                <a:gd name="T3" fmla="*/ 1312 h 1534"/>
                <a:gd name="T4" fmla="*/ 1354 w 1531"/>
                <a:gd name="T5" fmla="*/ 1154 h 1534"/>
                <a:gd name="T6" fmla="*/ 1307 w 1531"/>
                <a:gd name="T7" fmla="*/ 1000 h 1534"/>
                <a:gd name="T8" fmla="*/ 1242 w 1531"/>
                <a:gd name="T9" fmla="*/ 854 h 1534"/>
                <a:gd name="T10" fmla="*/ 1160 w 1531"/>
                <a:gd name="T11" fmla="*/ 716 h 1534"/>
                <a:gd name="T12" fmla="*/ 1060 w 1531"/>
                <a:gd name="T13" fmla="*/ 588 h 1534"/>
                <a:gd name="T14" fmla="*/ 934 w 1531"/>
                <a:gd name="T15" fmla="*/ 464 h 1534"/>
                <a:gd name="T16" fmla="*/ 796 w 1531"/>
                <a:gd name="T17" fmla="*/ 359 h 1534"/>
                <a:gd name="T18" fmla="*/ 644 w 1531"/>
                <a:gd name="T19" fmla="*/ 273 h 1534"/>
                <a:gd name="T20" fmla="*/ 484 w 1531"/>
                <a:gd name="T21" fmla="*/ 207 h 1534"/>
                <a:gd name="T22" fmla="*/ 314 w 1531"/>
                <a:gd name="T23" fmla="*/ 164 h 1534"/>
                <a:gd name="T24" fmla="*/ 141 w 1531"/>
                <a:gd name="T25" fmla="*/ 142 h 1534"/>
                <a:gd name="T26" fmla="*/ 160 w 1531"/>
                <a:gd name="T27" fmla="*/ 2 h 1534"/>
                <a:gd name="T28" fmla="*/ 335 w 1531"/>
                <a:gd name="T29" fmla="*/ 25 h 1534"/>
                <a:gd name="T30" fmla="*/ 507 w 1531"/>
                <a:gd name="T31" fmla="*/ 67 h 1534"/>
                <a:gd name="T32" fmla="*/ 671 w 1531"/>
                <a:gd name="T33" fmla="*/ 130 h 1534"/>
                <a:gd name="T34" fmla="*/ 826 w 1531"/>
                <a:gd name="T35" fmla="*/ 211 h 1534"/>
                <a:gd name="T36" fmla="*/ 971 w 1531"/>
                <a:gd name="T37" fmla="*/ 311 h 1534"/>
                <a:gd name="T38" fmla="*/ 1103 w 1531"/>
                <a:gd name="T39" fmla="*/ 429 h 1534"/>
                <a:gd name="T40" fmla="*/ 1222 w 1531"/>
                <a:gd name="T41" fmla="*/ 563 h 1534"/>
                <a:gd name="T42" fmla="*/ 1321 w 1531"/>
                <a:gd name="T43" fmla="*/ 709 h 1534"/>
                <a:gd name="T44" fmla="*/ 1403 w 1531"/>
                <a:gd name="T45" fmla="*/ 865 h 1534"/>
                <a:gd name="T46" fmla="*/ 1464 w 1531"/>
                <a:gd name="T47" fmla="*/ 1028 h 1534"/>
                <a:gd name="T48" fmla="*/ 1506 w 1531"/>
                <a:gd name="T49" fmla="*/ 1199 h 1534"/>
                <a:gd name="T50" fmla="*/ 1528 w 1531"/>
                <a:gd name="T51" fmla="*/ 1375 h 1534"/>
                <a:gd name="T52" fmla="*/ 1528 w 1531"/>
                <a:gd name="T53" fmla="*/ 1483 h 1534"/>
                <a:gd name="T54" fmla="*/ 1510 w 1531"/>
                <a:gd name="T55" fmla="*/ 1514 h 1534"/>
                <a:gd name="T56" fmla="*/ 1479 w 1531"/>
                <a:gd name="T57" fmla="*/ 1532 h 1534"/>
                <a:gd name="T58" fmla="*/ 70 w 1531"/>
                <a:gd name="T59" fmla="*/ 1534 h 1534"/>
                <a:gd name="T60" fmla="*/ 35 w 1531"/>
                <a:gd name="T61" fmla="*/ 1524 h 1534"/>
                <a:gd name="T62" fmla="*/ 10 w 1531"/>
                <a:gd name="T63" fmla="*/ 1499 h 1534"/>
                <a:gd name="T64" fmla="*/ 0 w 1531"/>
                <a:gd name="T65" fmla="*/ 1464 h 1534"/>
                <a:gd name="T66" fmla="*/ 2 w 1531"/>
                <a:gd name="T67" fmla="*/ 51 h 1534"/>
                <a:gd name="T68" fmla="*/ 20 w 1531"/>
                <a:gd name="T69" fmla="*/ 20 h 1534"/>
                <a:gd name="T70" fmla="*/ 52 w 1531"/>
                <a:gd name="T71" fmla="*/ 2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1" h="1534">
                  <a:moveTo>
                    <a:pt x="141" y="142"/>
                  </a:moveTo>
                  <a:lnTo>
                    <a:pt x="141" y="1394"/>
                  </a:lnTo>
                  <a:lnTo>
                    <a:pt x="1389" y="1394"/>
                  </a:lnTo>
                  <a:lnTo>
                    <a:pt x="1382" y="1312"/>
                  </a:lnTo>
                  <a:lnTo>
                    <a:pt x="1370" y="1233"/>
                  </a:lnTo>
                  <a:lnTo>
                    <a:pt x="1354" y="1154"/>
                  </a:lnTo>
                  <a:lnTo>
                    <a:pt x="1333" y="1077"/>
                  </a:lnTo>
                  <a:lnTo>
                    <a:pt x="1307" y="1000"/>
                  </a:lnTo>
                  <a:lnTo>
                    <a:pt x="1277" y="926"/>
                  </a:lnTo>
                  <a:lnTo>
                    <a:pt x="1242" y="854"/>
                  </a:lnTo>
                  <a:lnTo>
                    <a:pt x="1203" y="784"/>
                  </a:lnTo>
                  <a:lnTo>
                    <a:pt x="1160" y="716"/>
                  </a:lnTo>
                  <a:lnTo>
                    <a:pt x="1112" y="650"/>
                  </a:lnTo>
                  <a:lnTo>
                    <a:pt x="1060" y="588"/>
                  </a:lnTo>
                  <a:lnTo>
                    <a:pt x="999" y="524"/>
                  </a:lnTo>
                  <a:lnTo>
                    <a:pt x="934" y="464"/>
                  </a:lnTo>
                  <a:lnTo>
                    <a:pt x="866" y="409"/>
                  </a:lnTo>
                  <a:lnTo>
                    <a:pt x="796" y="359"/>
                  </a:lnTo>
                  <a:lnTo>
                    <a:pt x="720" y="313"/>
                  </a:lnTo>
                  <a:lnTo>
                    <a:pt x="644" y="273"/>
                  </a:lnTo>
                  <a:lnTo>
                    <a:pt x="565" y="238"/>
                  </a:lnTo>
                  <a:lnTo>
                    <a:pt x="484" y="207"/>
                  </a:lnTo>
                  <a:lnTo>
                    <a:pt x="400" y="183"/>
                  </a:lnTo>
                  <a:lnTo>
                    <a:pt x="314" y="164"/>
                  </a:lnTo>
                  <a:lnTo>
                    <a:pt x="227" y="150"/>
                  </a:lnTo>
                  <a:lnTo>
                    <a:pt x="141" y="142"/>
                  </a:lnTo>
                  <a:close/>
                  <a:moveTo>
                    <a:pt x="70" y="0"/>
                  </a:moveTo>
                  <a:lnTo>
                    <a:pt x="160" y="2"/>
                  </a:lnTo>
                  <a:lnTo>
                    <a:pt x="248" y="11"/>
                  </a:lnTo>
                  <a:lnTo>
                    <a:pt x="335" y="25"/>
                  </a:lnTo>
                  <a:lnTo>
                    <a:pt x="422" y="43"/>
                  </a:lnTo>
                  <a:lnTo>
                    <a:pt x="507" y="67"/>
                  </a:lnTo>
                  <a:lnTo>
                    <a:pt x="589" y="96"/>
                  </a:lnTo>
                  <a:lnTo>
                    <a:pt x="671" y="130"/>
                  </a:lnTo>
                  <a:lnTo>
                    <a:pt x="749" y="168"/>
                  </a:lnTo>
                  <a:lnTo>
                    <a:pt x="826" y="211"/>
                  </a:lnTo>
                  <a:lnTo>
                    <a:pt x="899" y="259"/>
                  </a:lnTo>
                  <a:lnTo>
                    <a:pt x="971" y="311"/>
                  </a:lnTo>
                  <a:lnTo>
                    <a:pt x="1039" y="368"/>
                  </a:lnTo>
                  <a:lnTo>
                    <a:pt x="1103" y="429"/>
                  </a:lnTo>
                  <a:lnTo>
                    <a:pt x="1165" y="494"/>
                  </a:lnTo>
                  <a:lnTo>
                    <a:pt x="1222" y="563"/>
                  </a:lnTo>
                  <a:lnTo>
                    <a:pt x="1274" y="634"/>
                  </a:lnTo>
                  <a:lnTo>
                    <a:pt x="1321" y="709"/>
                  </a:lnTo>
                  <a:lnTo>
                    <a:pt x="1365" y="785"/>
                  </a:lnTo>
                  <a:lnTo>
                    <a:pt x="1403" y="865"/>
                  </a:lnTo>
                  <a:lnTo>
                    <a:pt x="1436" y="945"/>
                  </a:lnTo>
                  <a:lnTo>
                    <a:pt x="1464" y="1028"/>
                  </a:lnTo>
                  <a:lnTo>
                    <a:pt x="1489" y="1113"/>
                  </a:lnTo>
                  <a:lnTo>
                    <a:pt x="1506" y="1199"/>
                  </a:lnTo>
                  <a:lnTo>
                    <a:pt x="1520" y="1287"/>
                  </a:lnTo>
                  <a:lnTo>
                    <a:pt x="1528" y="1375"/>
                  </a:lnTo>
                  <a:lnTo>
                    <a:pt x="1531" y="1464"/>
                  </a:lnTo>
                  <a:lnTo>
                    <a:pt x="1528" y="1483"/>
                  </a:lnTo>
                  <a:lnTo>
                    <a:pt x="1521" y="1499"/>
                  </a:lnTo>
                  <a:lnTo>
                    <a:pt x="1510" y="1514"/>
                  </a:lnTo>
                  <a:lnTo>
                    <a:pt x="1496" y="1524"/>
                  </a:lnTo>
                  <a:lnTo>
                    <a:pt x="1479" y="1532"/>
                  </a:lnTo>
                  <a:lnTo>
                    <a:pt x="1460" y="1534"/>
                  </a:lnTo>
                  <a:lnTo>
                    <a:pt x="70" y="1534"/>
                  </a:lnTo>
                  <a:lnTo>
                    <a:pt x="52" y="1532"/>
                  </a:lnTo>
                  <a:lnTo>
                    <a:pt x="35" y="1524"/>
                  </a:lnTo>
                  <a:lnTo>
                    <a:pt x="20" y="1514"/>
                  </a:lnTo>
                  <a:lnTo>
                    <a:pt x="10" y="1499"/>
                  </a:lnTo>
                  <a:lnTo>
                    <a:pt x="2" y="1483"/>
                  </a:lnTo>
                  <a:lnTo>
                    <a:pt x="0" y="1464"/>
                  </a:lnTo>
                  <a:lnTo>
                    <a:pt x="0" y="70"/>
                  </a:lnTo>
                  <a:lnTo>
                    <a:pt x="2" y="51"/>
                  </a:lnTo>
                  <a:lnTo>
                    <a:pt x="10" y="34"/>
                  </a:lnTo>
                  <a:lnTo>
                    <a:pt x="20" y="20"/>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7" name="Freeform 391"/>
            <p:cNvSpPr>
              <a:spLocks noEditPoints="1"/>
            </p:cNvSpPr>
            <p:nvPr/>
          </p:nvSpPr>
          <p:spPr bwMode="auto">
            <a:xfrm>
              <a:off x="685800" y="4286250"/>
              <a:ext cx="498475" cy="500062"/>
            </a:xfrm>
            <a:custGeom>
              <a:avLst/>
              <a:gdLst>
                <a:gd name="T0" fmla="*/ 1309 w 3145"/>
                <a:gd name="T1" fmla="*/ 164 h 3152"/>
                <a:gd name="T2" fmla="*/ 1035 w 3145"/>
                <a:gd name="T3" fmla="*/ 245 h 3152"/>
                <a:gd name="T4" fmla="*/ 787 w 3145"/>
                <a:gd name="T5" fmla="*/ 376 h 3152"/>
                <a:gd name="T6" fmla="*/ 570 w 3145"/>
                <a:gd name="T7" fmla="*/ 551 h 3152"/>
                <a:gd name="T8" fmla="*/ 391 w 3145"/>
                <a:gd name="T9" fmla="*/ 765 h 3152"/>
                <a:gd name="T10" fmla="*/ 256 w 3145"/>
                <a:gd name="T11" fmla="*/ 1011 h 3152"/>
                <a:gd name="T12" fmla="*/ 170 w 3145"/>
                <a:gd name="T13" fmla="*/ 1284 h 3152"/>
                <a:gd name="T14" fmla="*/ 141 w 3145"/>
                <a:gd name="T15" fmla="*/ 1577 h 3152"/>
                <a:gd name="T16" fmla="*/ 169 w 3145"/>
                <a:gd name="T17" fmla="*/ 1865 h 3152"/>
                <a:gd name="T18" fmla="*/ 253 w 3145"/>
                <a:gd name="T19" fmla="*/ 2134 h 3152"/>
                <a:gd name="T20" fmla="*/ 385 w 3145"/>
                <a:gd name="T21" fmla="*/ 2378 h 3152"/>
                <a:gd name="T22" fmla="*/ 561 w 3145"/>
                <a:gd name="T23" fmla="*/ 2591 h 3152"/>
                <a:gd name="T24" fmla="*/ 772 w 3145"/>
                <a:gd name="T25" fmla="*/ 2766 h 3152"/>
                <a:gd name="T26" fmla="*/ 1016 w 3145"/>
                <a:gd name="T27" fmla="*/ 2899 h 3152"/>
                <a:gd name="T28" fmla="*/ 1284 w 3145"/>
                <a:gd name="T29" fmla="*/ 2983 h 3152"/>
                <a:gd name="T30" fmla="*/ 1573 w 3145"/>
                <a:gd name="T31" fmla="*/ 3012 h 3152"/>
                <a:gd name="T32" fmla="*/ 1865 w 3145"/>
                <a:gd name="T33" fmla="*/ 2983 h 3152"/>
                <a:gd name="T34" fmla="*/ 2136 w 3145"/>
                <a:gd name="T35" fmla="*/ 2897 h 3152"/>
                <a:gd name="T36" fmla="*/ 2381 w 3145"/>
                <a:gd name="T37" fmla="*/ 2761 h 3152"/>
                <a:gd name="T38" fmla="*/ 2595 w 3145"/>
                <a:gd name="T39" fmla="*/ 2581 h 3152"/>
                <a:gd name="T40" fmla="*/ 2770 w 3145"/>
                <a:gd name="T41" fmla="*/ 2363 h 3152"/>
                <a:gd name="T42" fmla="*/ 2901 w 3145"/>
                <a:gd name="T43" fmla="*/ 2115 h 3152"/>
                <a:gd name="T44" fmla="*/ 2981 w 3145"/>
                <a:gd name="T45" fmla="*/ 1841 h 3152"/>
                <a:gd name="T46" fmla="*/ 1573 w 3145"/>
                <a:gd name="T47" fmla="*/ 1646 h 3152"/>
                <a:gd name="T48" fmla="*/ 1523 w 3145"/>
                <a:gd name="T49" fmla="*/ 1625 h 3152"/>
                <a:gd name="T50" fmla="*/ 1503 w 3145"/>
                <a:gd name="T51" fmla="*/ 1576 h 3152"/>
                <a:gd name="T52" fmla="*/ 1592 w 3145"/>
                <a:gd name="T53" fmla="*/ 2 h 3152"/>
                <a:gd name="T54" fmla="*/ 1633 w 3145"/>
                <a:gd name="T55" fmla="*/ 35 h 3152"/>
                <a:gd name="T56" fmla="*/ 1643 w 3145"/>
                <a:gd name="T57" fmla="*/ 1506 h 3152"/>
                <a:gd name="T58" fmla="*/ 3110 w 3145"/>
                <a:gd name="T59" fmla="*/ 1515 h 3152"/>
                <a:gd name="T60" fmla="*/ 3143 w 3145"/>
                <a:gd name="T61" fmla="*/ 1558 h 3152"/>
                <a:gd name="T62" fmla="*/ 3131 w 3145"/>
                <a:gd name="T63" fmla="*/ 1781 h 3152"/>
                <a:gd name="T64" fmla="*/ 3065 w 3145"/>
                <a:gd name="T65" fmla="*/ 2074 h 3152"/>
                <a:gd name="T66" fmla="*/ 2946 w 3145"/>
                <a:gd name="T67" fmla="*/ 2343 h 3152"/>
                <a:gd name="T68" fmla="*/ 2782 w 3145"/>
                <a:gd name="T69" fmla="*/ 2583 h 3152"/>
                <a:gd name="T70" fmla="*/ 2577 w 3145"/>
                <a:gd name="T71" fmla="*/ 2789 h 3152"/>
                <a:gd name="T72" fmla="*/ 2338 w 3145"/>
                <a:gd name="T73" fmla="*/ 2953 h 3152"/>
                <a:gd name="T74" fmla="*/ 2069 w 3145"/>
                <a:gd name="T75" fmla="*/ 3072 h 3152"/>
                <a:gd name="T76" fmla="*/ 1777 w 3145"/>
                <a:gd name="T77" fmla="*/ 3140 h 3152"/>
                <a:gd name="T78" fmla="*/ 1469 w 3145"/>
                <a:gd name="T79" fmla="*/ 3149 h 3152"/>
                <a:gd name="T80" fmla="*/ 1171 w 3145"/>
                <a:gd name="T81" fmla="*/ 3100 h 3152"/>
                <a:gd name="T82" fmla="*/ 894 w 3145"/>
                <a:gd name="T83" fmla="*/ 2999 h 3152"/>
                <a:gd name="T84" fmla="*/ 644 w 3145"/>
                <a:gd name="T85" fmla="*/ 2848 h 3152"/>
                <a:gd name="T86" fmla="*/ 427 w 3145"/>
                <a:gd name="T87" fmla="*/ 2656 h 3152"/>
                <a:gd name="T88" fmla="*/ 249 w 3145"/>
                <a:gd name="T89" fmla="*/ 2426 h 3152"/>
                <a:gd name="T90" fmla="*/ 114 w 3145"/>
                <a:gd name="T91" fmla="*/ 2166 h 3152"/>
                <a:gd name="T92" fmla="*/ 30 w 3145"/>
                <a:gd name="T93" fmla="*/ 1881 h 3152"/>
                <a:gd name="T94" fmla="*/ 0 w 3145"/>
                <a:gd name="T95" fmla="*/ 1577 h 3152"/>
                <a:gd name="T96" fmla="*/ 30 w 3145"/>
                <a:gd name="T97" fmla="*/ 1271 h 3152"/>
                <a:gd name="T98" fmla="*/ 114 w 3145"/>
                <a:gd name="T99" fmla="*/ 986 h 3152"/>
                <a:gd name="T100" fmla="*/ 249 w 3145"/>
                <a:gd name="T101" fmla="*/ 725 h 3152"/>
                <a:gd name="T102" fmla="*/ 427 w 3145"/>
                <a:gd name="T103" fmla="*/ 496 h 3152"/>
                <a:gd name="T104" fmla="*/ 644 w 3145"/>
                <a:gd name="T105" fmla="*/ 304 h 3152"/>
                <a:gd name="T106" fmla="*/ 894 w 3145"/>
                <a:gd name="T107" fmla="*/ 153 h 3152"/>
                <a:gd name="T108" fmla="*/ 1171 w 3145"/>
                <a:gd name="T109" fmla="*/ 52 h 3152"/>
                <a:gd name="T110" fmla="*/ 1469 w 3145"/>
                <a:gd name="T111" fmla="*/ 3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45" h="3152">
                  <a:moveTo>
                    <a:pt x="1503" y="142"/>
                  </a:moveTo>
                  <a:lnTo>
                    <a:pt x="1405" y="149"/>
                  </a:lnTo>
                  <a:lnTo>
                    <a:pt x="1309" y="164"/>
                  </a:lnTo>
                  <a:lnTo>
                    <a:pt x="1215" y="185"/>
                  </a:lnTo>
                  <a:lnTo>
                    <a:pt x="1123" y="212"/>
                  </a:lnTo>
                  <a:lnTo>
                    <a:pt x="1035" y="245"/>
                  </a:lnTo>
                  <a:lnTo>
                    <a:pt x="949" y="284"/>
                  </a:lnTo>
                  <a:lnTo>
                    <a:pt x="866" y="327"/>
                  </a:lnTo>
                  <a:lnTo>
                    <a:pt x="787" y="376"/>
                  </a:lnTo>
                  <a:lnTo>
                    <a:pt x="711" y="430"/>
                  </a:lnTo>
                  <a:lnTo>
                    <a:pt x="638" y="489"/>
                  </a:lnTo>
                  <a:lnTo>
                    <a:pt x="570" y="551"/>
                  </a:lnTo>
                  <a:lnTo>
                    <a:pt x="506" y="619"/>
                  </a:lnTo>
                  <a:lnTo>
                    <a:pt x="446" y="690"/>
                  </a:lnTo>
                  <a:lnTo>
                    <a:pt x="391" y="765"/>
                  </a:lnTo>
                  <a:lnTo>
                    <a:pt x="341" y="844"/>
                  </a:lnTo>
                  <a:lnTo>
                    <a:pt x="295" y="927"/>
                  </a:lnTo>
                  <a:lnTo>
                    <a:pt x="256" y="1011"/>
                  </a:lnTo>
                  <a:lnTo>
                    <a:pt x="221" y="1099"/>
                  </a:lnTo>
                  <a:lnTo>
                    <a:pt x="192" y="1191"/>
                  </a:lnTo>
                  <a:lnTo>
                    <a:pt x="170" y="1284"/>
                  </a:lnTo>
                  <a:lnTo>
                    <a:pt x="153" y="1379"/>
                  </a:lnTo>
                  <a:lnTo>
                    <a:pt x="144" y="1477"/>
                  </a:lnTo>
                  <a:lnTo>
                    <a:pt x="141" y="1577"/>
                  </a:lnTo>
                  <a:lnTo>
                    <a:pt x="144" y="1674"/>
                  </a:lnTo>
                  <a:lnTo>
                    <a:pt x="153" y="1771"/>
                  </a:lnTo>
                  <a:lnTo>
                    <a:pt x="169" y="1865"/>
                  </a:lnTo>
                  <a:lnTo>
                    <a:pt x="191" y="1957"/>
                  </a:lnTo>
                  <a:lnTo>
                    <a:pt x="220" y="2047"/>
                  </a:lnTo>
                  <a:lnTo>
                    <a:pt x="253" y="2134"/>
                  </a:lnTo>
                  <a:lnTo>
                    <a:pt x="292" y="2219"/>
                  </a:lnTo>
                  <a:lnTo>
                    <a:pt x="336" y="2300"/>
                  </a:lnTo>
                  <a:lnTo>
                    <a:pt x="385" y="2378"/>
                  </a:lnTo>
                  <a:lnTo>
                    <a:pt x="439" y="2453"/>
                  </a:lnTo>
                  <a:lnTo>
                    <a:pt x="498" y="2524"/>
                  </a:lnTo>
                  <a:lnTo>
                    <a:pt x="561" y="2591"/>
                  </a:lnTo>
                  <a:lnTo>
                    <a:pt x="627" y="2654"/>
                  </a:lnTo>
                  <a:lnTo>
                    <a:pt x="698" y="2712"/>
                  </a:lnTo>
                  <a:lnTo>
                    <a:pt x="772" y="2766"/>
                  </a:lnTo>
                  <a:lnTo>
                    <a:pt x="850" y="2816"/>
                  </a:lnTo>
                  <a:lnTo>
                    <a:pt x="932" y="2860"/>
                  </a:lnTo>
                  <a:lnTo>
                    <a:pt x="1016" y="2899"/>
                  </a:lnTo>
                  <a:lnTo>
                    <a:pt x="1103" y="2933"/>
                  </a:lnTo>
                  <a:lnTo>
                    <a:pt x="1192" y="2961"/>
                  </a:lnTo>
                  <a:lnTo>
                    <a:pt x="1284" y="2983"/>
                  </a:lnTo>
                  <a:lnTo>
                    <a:pt x="1378" y="2999"/>
                  </a:lnTo>
                  <a:lnTo>
                    <a:pt x="1475" y="3009"/>
                  </a:lnTo>
                  <a:lnTo>
                    <a:pt x="1573" y="3012"/>
                  </a:lnTo>
                  <a:lnTo>
                    <a:pt x="1672" y="3009"/>
                  </a:lnTo>
                  <a:lnTo>
                    <a:pt x="1770" y="2999"/>
                  </a:lnTo>
                  <a:lnTo>
                    <a:pt x="1865" y="2983"/>
                  </a:lnTo>
                  <a:lnTo>
                    <a:pt x="1958" y="2959"/>
                  </a:lnTo>
                  <a:lnTo>
                    <a:pt x="2048" y="2931"/>
                  </a:lnTo>
                  <a:lnTo>
                    <a:pt x="2136" y="2897"/>
                  </a:lnTo>
                  <a:lnTo>
                    <a:pt x="2222" y="2857"/>
                  </a:lnTo>
                  <a:lnTo>
                    <a:pt x="2303" y="2811"/>
                  </a:lnTo>
                  <a:lnTo>
                    <a:pt x="2381" y="2761"/>
                  </a:lnTo>
                  <a:lnTo>
                    <a:pt x="2456" y="2705"/>
                  </a:lnTo>
                  <a:lnTo>
                    <a:pt x="2527" y="2646"/>
                  </a:lnTo>
                  <a:lnTo>
                    <a:pt x="2595" y="2581"/>
                  </a:lnTo>
                  <a:lnTo>
                    <a:pt x="2657" y="2513"/>
                  </a:lnTo>
                  <a:lnTo>
                    <a:pt x="2716" y="2440"/>
                  </a:lnTo>
                  <a:lnTo>
                    <a:pt x="2770" y="2363"/>
                  </a:lnTo>
                  <a:lnTo>
                    <a:pt x="2818" y="2284"/>
                  </a:lnTo>
                  <a:lnTo>
                    <a:pt x="2862" y="2201"/>
                  </a:lnTo>
                  <a:lnTo>
                    <a:pt x="2901" y="2115"/>
                  </a:lnTo>
                  <a:lnTo>
                    <a:pt x="2932" y="2026"/>
                  </a:lnTo>
                  <a:lnTo>
                    <a:pt x="2960" y="1934"/>
                  </a:lnTo>
                  <a:lnTo>
                    <a:pt x="2981" y="1841"/>
                  </a:lnTo>
                  <a:lnTo>
                    <a:pt x="2995" y="1744"/>
                  </a:lnTo>
                  <a:lnTo>
                    <a:pt x="3003" y="1646"/>
                  </a:lnTo>
                  <a:lnTo>
                    <a:pt x="1573" y="1646"/>
                  </a:lnTo>
                  <a:lnTo>
                    <a:pt x="1554" y="1643"/>
                  </a:lnTo>
                  <a:lnTo>
                    <a:pt x="1537" y="1636"/>
                  </a:lnTo>
                  <a:lnTo>
                    <a:pt x="1523" y="1625"/>
                  </a:lnTo>
                  <a:lnTo>
                    <a:pt x="1513" y="1612"/>
                  </a:lnTo>
                  <a:lnTo>
                    <a:pt x="1505" y="1595"/>
                  </a:lnTo>
                  <a:lnTo>
                    <a:pt x="1503" y="1576"/>
                  </a:lnTo>
                  <a:lnTo>
                    <a:pt x="1503" y="142"/>
                  </a:lnTo>
                  <a:close/>
                  <a:moveTo>
                    <a:pt x="1573" y="0"/>
                  </a:moveTo>
                  <a:lnTo>
                    <a:pt x="1592" y="2"/>
                  </a:lnTo>
                  <a:lnTo>
                    <a:pt x="1608" y="9"/>
                  </a:lnTo>
                  <a:lnTo>
                    <a:pt x="1623" y="20"/>
                  </a:lnTo>
                  <a:lnTo>
                    <a:pt x="1633" y="35"/>
                  </a:lnTo>
                  <a:lnTo>
                    <a:pt x="1641" y="51"/>
                  </a:lnTo>
                  <a:lnTo>
                    <a:pt x="1643" y="70"/>
                  </a:lnTo>
                  <a:lnTo>
                    <a:pt x="1643" y="1506"/>
                  </a:lnTo>
                  <a:lnTo>
                    <a:pt x="3075" y="1506"/>
                  </a:lnTo>
                  <a:lnTo>
                    <a:pt x="3093" y="1509"/>
                  </a:lnTo>
                  <a:lnTo>
                    <a:pt x="3110" y="1515"/>
                  </a:lnTo>
                  <a:lnTo>
                    <a:pt x="3125" y="1527"/>
                  </a:lnTo>
                  <a:lnTo>
                    <a:pt x="3136" y="1541"/>
                  </a:lnTo>
                  <a:lnTo>
                    <a:pt x="3143" y="1558"/>
                  </a:lnTo>
                  <a:lnTo>
                    <a:pt x="3145" y="1577"/>
                  </a:lnTo>
                  <a:lnTo>
                    <a:pt x="3142" y="1679"/>
                  </a:lnTo>
                  <a:lnTo>
                    <a:pt x="3131" y="1781"/>
                  </a:lnTo>
                  <a:lnTo>
                    <a:pt x="3115" y="1881"/>
                  </a:lnTo>
                  <a:lnTo>
                    <a:pt x="3093" y="1979"/>
                  </a:lnTo>
                  <a:lnTo>
                    <a:pt x="3065" y="2074"/>
                  </a:lnTo>
                  <a:lnTo>
                    <a:pt x="3031" y="2166"/>
                  </a:lnTo>
                  <a:lnTo>
                    <a:pt x="2992" y="2256"/>
                  </a:lnTo>
                  <a:lnTo>
                    <a:pt x="2946" y="2343"/>
                  </a:lnTo>
                  <a:lnTo>
                    <a:pt x="2896" y="2426"/>
                  </a:lnTo>
                  <a:lnTo>
                    <a:pt x="2841" y="2507"/>
                  </a:lnTo>
                  <a:lnTo>
                    <a:pt x="2782" y="2583"/>
                  </a:lnTo>
                  <a:lnTo>
                    <a:pt x="2718" y="2656"/>
                  </a:lnTo>
                  <a:lnTo>
                    <a:pt x="2650" y="2724"/>
                  </a:lnTo>
                  <a:lnTo>
                    <a:pt x="2577" y="2789"/>
                  </a:lnTo>
                  <a:lnTo>
                    <a:pt x="2501" y="2848"/>
                  </a:lnTo>
                  <a:lnTo>
                    <a:pt x="2421" y="2903"/>
                  </a:lnTo>
                  <a:lnTo>
                    <a:pt x="2338" y="2953"/>
                  </a:lnTo>
                  <a:lnTo>
                    <a:pt x="2251" y="2999"/>
                  </a:lnTo>
                  <a:lnTo>
                    <a:pt x="2162" y="3038"/>
                  </a:lnTo>
                  <a:lnTo>
                    <a:pt x="2069" y="3072"/>
                  </a:lnTo>
                  <a:lnTo>
                    <a:pt x="1975" y="3100"/>
                  </a:lnTo>
                  <a:lnTo>
                    <a:pt x="1878" y="3123"/>
                  </a:lnTo>
                  <a:lnTo>
                    <a:pt x="1777" y="3140"/>
                  </a:lnTo>
                  <a:lnTo>
                    <a:pt x="1676" y="3149"/>
                  </a:lnTo>
                  <a:lnTo>
                    <a:pt x="1573" y="3152"/>
                  </a:lnTo>
                  <a:lnTo>
                    <a:pt x="1469" y="3149"/>
                  </a:lnTo>
                  <a:lnTo>
                    <a:pt x="1368" y="3140"/>
                  </a:lnTo>
                  <a:lnTo>
                    <a:pt x="1268" y="3123"/>
                  </a:lnTo>
                  <a:lnTo>
                    <a:pt x="1171" y="3100"/>
                  </a:lnTo>
                  <a:lnTo>
                    <a:pt x="1076" y="3072"/>
                  </a:lnTo>
                  <a:lnTo>
                    <a:pt x="984" y="3038"/>
                  </a:lnTo>
                  <a:lnTo>
                    <a:pt x="894" y="2999"/>
                  </a:lnTo>
                  <a:lnTo>
                    <a:pt x="807" y="2953"/>
                  </a:lnTo>
                  <a:lnTo>
                    <a:pt x="725" y="2903"/>
                  </a:lnTo>
                  <a:lnTo>
                    <a:pt x="644" y="2848"/>
                  </a:lnTo>
                  <a:lnTo>
                    <a:pt x="568" y="2789"/>
                  </a:lnTo>
                  <a:lnTo>
                    <a:pt x="496" y="2724"/>
                  </a:lnTo>
                  <a:lnTo>
                    <a:pt x="427" y="2656"/>
                  </a:lnTo>
                  <a:lnTo>
                    <a:pt x="364" y="2583"/>
                  </a:lnTo>
                  <a:lnTo>
                    <a:pt x="304" y="2507"/>
                  </a:lnTo>
                  <a:lnTo>
                    <a:pt x="249" y="2426"/>
                  </a:lnTo>
                  <a:lnTo>
                    <a:pt x="199" y="2343"/>
                  </a:lnTo>
                  <a:lnTo>
                    <a:pt x="154" y="2256"/>
                  </a:lnTo>
                  <a:lnTo>
                    <a:pt x="114" y="2166"/>
                  </a:lnTo>
                  <a:lnTo>
                    <a:pt x="80" y="2074"/>
                  </a:lnTo>
                  <a:lnTo>
                    <a:pt x="52" y="1979"/>
                  </a:lnTo>
                  <a:lnTo>
                    <a:pt x="30" y="1881"/>
                  </a:lnTo>
                  <a:lnTo>
                    <a:pt x="14" y="1781"/>
                  </a:lnTo>
                  <a:lnTo>
                    <a:pt x="3" y="1679"/>
                  </a:lnTo>
                  <a:lnTo>
                    <a:pt x="0" y="1577"/>
                  </a:lnTo>
                  <a:lnTo>
                    <a:pt x="3" y="1473"/>
                  </a:lnTo>
                  <a:lnTo>
                    <a:pt x="14" y="1371"/>
                  </a:lnTo>
                  <a:lnTo>
                    <a:pt x="30" y="1271"/>
                  </a:lnTo>
                  <a:lnTo>
                    <a:pt x="52" y="1174"/>
                  </a:lnTo>
                  <a:lnTo>
                    <a:pt x="80" y="1078"/>
                  </a:lnTo>
                  <a:lnTo>
                    <a:pt x="114" y="986"/>
                  </a:lnTo>
                  <a:lnTo>
                    <a:pt x="154" y="896"/>
                  </a:lnTo>
                  <a:lnTo>
                    <a:pt x="199" y="809"/>
                  </a:lnTo>
                  <a:lnTo>
                    <a:pt x="249" y="725"/>
                  </a:lnTo>
                  <a:lnTo>
                    <a:pt x="304" y="646"/>
                  </a:lnTo>
                  <a:lnTo>
                    <a:pt x="364" y="569"/>
                  </a:lnTo>
                  <a:lnTo>
                    <a:pt x="427" y="496"/>
                  </a:lnTo>
                  <a:lnTo>
                    <a:pt x="496" y="428"/>
                  </a:lnTo>
                  <a:lnTo>
                    <a:pt x="568" y="363"/>
                  </a:lnTo>
                  <a:lnTo>
                    <a:pt x="644" y="304"/>
                  </a:lnTo>
                  <a:lnTo>
                    <a:pt x="725" y="249"/>
                  </a:lnTo>
                  <a:lnTo>
                    <a:pt x="807" y="199"/>
                  </a:lnTo>
                  <a:lnTo>
                    <a:pt x="894" y="153"/>
                  </a:lnTo>
                  <a:lnTo>
                    <a:pt x="984" y="114"/>
                  </a:lnTo>
                  <a:lnTo>
                    <a:pt x="1076" y="80"/>
                  </a:lnTo>
                  <a:lnTo>
                    <a:pt x="1171" y="52"/>
                  </a:lnTo>
                  <a:lnTo>
                    <a:pt x="1268" y="29"/>
                  </a:lnTo>
                  <a:lnTo>
                    <a:pt x="1368" y="12"/>
                  </a:lnTo>
                  <a:lnTo>
                    <a:pt x="1469" y="3"/>
                  </a:lnTo>
                  <a:lnTo>
                    <a:pt x="157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28" name="Group 120"/>
          <p:cNvGrpSpPr/>
          <p:nvPr/>
        </p:nvGrpSpPr>
        <p:grpSpPr>
          <a:xfrm>
            <a:off x="3912236" y="5648889"/>
            <a:ext cx="415925" cy="550863"/>
            <a:chOff x="5422900" y="5006975"/>
            <a:chExt cx="415925" cy="550863"/>
          </a:xfrm>
          <a:solidFill>
            <a:srgbClr val="E3CAB4"/>
          </a:solidFill>
        </p:grpSpPr>
        <p:sp>
          <p:nvSpPr>
            <p:cNvPr id="129" name="Freeform 438"/>
            <p:cNvSpPr/>
            <p:nvPr/>
          </p:nvSpPr>
          <p:spPr bwMode="auto">
            <a:xfrm>
              <a:off x="5632450" y="5006975"/>
              <a:ext cx="22225" cy="111125"/>
            </a:xfrm>
            <a:custGeom>
              <a:avLst/>
              <a:gdLst>
                <a:gd name="T0" fmla="*/ 71 w 140"/>
                <a:gd name="T1" fmla="*/ 0 h 700"/>
                <a:gd name="T2" fmla="*/ 89 w 140"/>
                <a:gd name="T3" fmla="*/ 3 h 700"/>
                <a:gd name="T4" fmla="*/ 106 w 140"/>
                <a:gd name="T5" fmla="*/ 10 h 700"/>
                <a:gd name="T6" fmla="*/ 120 w 140"/>
                <a:gd name="T7" fmla="*/ 21 h 700"/>
                <a:gd name="T8" fmla="*/ 131 w 140"/>
                <a:gd name="T9" fmla="*/ 35 h 700"/>
                <a:gd name="T10" fmla="*/ 138 w 140"/>
                <a:gd name="T11" fmla="*/ 52 h 700"/>
                <a:gd name="T12" fmla="*/ 140 w 140"/>
                <a:gd name="T13" fmla="*/ 70 h 700"/>
                <a:gd name="T14" fmla="*/ 140 w 140"/>
                <a:gd name="T15" fmla="*/ 629 h 700"/>
                <a:gd name="T16" fmla="*/ 138 w 140"/>
                <a:gd name="T17" fmla="*/ 647 h 700"/>
                <a:gd name="T18" fmla="*/ 131 w 140"/>
                <a:gd name="T19" fmla="*/ 664 h 700"/>
                <a:gd name="T20" fmla="*/ 120 w 140"/>
                <a:gd name="T21" fmla="*/ 679 h 700"/>
                <a:gd name="T22" fmla="*/ 106 w 140"/>
                <a:gd name="T23" fmla="*/ 689 h 700"/>
                <a:gd name="T24" fmla="*/ 89 w 140"/>
                <a:gd name="T25" fmla="*/ 697 h 700"/>
                <a:gd name="T26" fmla="*/ 71 w 140"/>
                <a:gd name="T27" fmla="*/ 700 h 700"/>
                <a:gd name="T28" fmla="*/ 52 w 140"/>
                <a:gd name="T29" fmla="*/ 697 h 700"/>
                <a:gd name="T30" fmla="*/ 35 w 140"/>
                <a:gd name="T31" fmla="*/ 690 h 700"/>
                <a:gd name="T32" fmla="*/ 21 w 140"/>
                <a:gd name="T33" fmla="*/ 679 h 700"/>
                <a:gd name="T34" fmla="*/ 9 w 140"/>
                <a:gd name="T35" fmla="*/ 665 h 700"/>
                <a:gd name="T36" fmla="*/ 3 w 140"/>
                <a:gd name="T37" fmla="*/ 648 h 700"/>
                <a:gd name="T38" fmla="*/ 0 w 140"/>
                <a:gd name="T39" fmla="*/ 629 h 700"/>
                <a:gd name="T40" fmla="*/ 0 w 140"/>
                <a:gd name="T41" fmla="*/ 70 h 700"/>
                <a:gd name="T42" fmla="*/ 3 w 140"/>
                <a:gd name="T43" fmla="*/ 52 h 700"/>
                <a:gd name="T44" fmla="*/ 9 w 140"/>
                <a:gd name="T45" fmla="*/ 35 h 700"/>
                <a:gd name="T46" fmla="*/ 21 w 140"/>
                <a:gd name="T47" fmla="*/ 21 h 700"/>
                <a:gd name="T48" fmla="*/ 35 w 140"/>
                <a:gd name="T49" fmla="*/ 10 h 700"/>
                <a:gd name="T50" fmla="*/ 52 w 140"/>
                <a:gd name="T51" fmla="*/ 3 h 700"/>
                <a:gd name="T52" fmla="*/ 71 w 140"/>
                <a:gd name="T53"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700">
                  <a:moveTo>
                    <a:pt x="71" y="0"/>
                  </a:moveTo>
                  <a:lnTo>
                    <a:pt x="89" y="3"/>
                  </a:lnTo>
                  <a:lnTo>
                    <a:pt x="106" y="10"/>
                  </a:lnTo>
                  <a:lnTo>
                    <a:pt x="120" y="21"/>
                  </a:lnTo>
                  <a:lnTo>
                    <a:pt x="131" y="35"/>
                  </a:lnTo>
                  <a:lnTo>
                    <a:pt x="138" y="52"/>
                  </a:lnTo>
                  <a:lnTo>
                    <a:pt x="140" y="70"/>
                  </a:lnTo>
                  <a:lnTo>
                    <a:pt x="140" y="629"/>
                  </a:lnTo>
                  <a:lnTo>
                    <a:pt x="138" y="647"/>
                  </a:lnTo>
                  <a:lnTo>
                    <a:pt x="131" y="664"/>
                  </a:lnTo>
                  <a:lnTo>
                    <a:pt x="120" y="679"/>
                  </a:lnTo>
                  <a:lnTo>
                    <a:pt x="106" y="689"/>
                  </a:lnTo>
                  <a:lnTo>
                    <a:pt x="89" y="697"/>
                  </a:lnTo>
                  <a:lnTo>
                    <a:pt x="71" y="700"/>
                  </a:lnTo>
                  <a:lnTo>
                    <a:pt x="52" y="697"/>
                  </a:lnTo>
                  <a:lnTo>
                    <a:pt x="35" y="690"/>
                  </a:lnTo>
                  <a:lnTo>
                    <a:pt x="21" y="679"/>
                  </a:lnTo>
                  <a:lnTo>
                    <a:pt x="9" y="665"/>
                  </a:lnTo>
                  <a:lnTo>
                    <a:pt x="3" y="648"/>
                  </a:lnTo>
                  <a:lnTo>
                    <a:pt x="0" y="629"/>
                  </a:lnTo>
                  <a:lnTo>
                    <a:pt x="0" y="70"/>
                  </a:lnTo>
                  <a:lnTo>
                    <a:pt x="3" y="52"/>
                  </a:lnTo>
                  <a:lnTo>
                    <a:pt x="9" y="35"/>
                  </a:lnTo>
                  <a:lnTo>
                    <a:pt x="21" y="21"/>
                  </a:lnTo>
                  <a:lnTo>
                    <a:pt x="35" y="10"/>
                  </a:lnTo>
                  <a:lnTo>
                    <a:pt x="52" y="3"/>
                  </a:lnTo>
                  <a:lnTo>
                    <a:pt x="7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0" name="Freeform 439"/>
            <p:cNvSpPr/>
            <p:nvPr/>
          </p:nvSpPr>
          <p:spPr bwMode="auto">
            <a:xfrm>
              <a:off x="5486400" y="5057775"/>
              <a:ext cx="84138" cy="84137"/>
            </a:xfrm>
            <a:custGeom>
              <a:avLst/>
              <a:gdLst>
                <a:gd name="T0" fmla="*/ 70 w 535"/>
                <a:gd name="T1" fmla="*/ 0 h 535"/>
                <a:gd name="T2" fmla="*/ 88 w 535"/>
                <a:gd name="T3" fmla="*/ 2 h 535"/>
                <a:gd name="T4" fmla="*/ 105 w 535"/>
                <a:gd name="T5" fmla="*/ 8 h 535"/>
                <a:gd name="T6" fmla="*/ 120 w 535"/>
                <a:gd name="T7" fmla="*/ 20 h 535"/>
                <a:gd name="T8" fmla="*/ 514 w 535"/>
                <a:gd name="T9" fmla="*/ 416 h 535"/>
                <a:gd name="T10" fmla="*/ 526 w 535"/>
                <a:gd name="T11" fmla="*/ 431 h 535"/>
                <a:gd name="T12" fmla="*/ 533 w 535"/>
                <a:gd name="T13" fmla="*/ 447 h 535"/>
                <a:gd name="T14" fmla="*/ 535 w 535"/>
                <a:gd name="T15" fmla="*/ 464 h 535"/>
                <a:gd name="T16" fmla="*/ 533 w 535"/>
                <a:gd name="T17" fmla="*/ 482 h 535"/>
                <a:gd name="T18" fmla="*/ 526 w 535"/>
                <a:gd name="T19" fmla="*/ 499 h 535"/>
                <a:gd name="T20" fmla="*/ 514 w 535"/>
                <a:gd name="T21" fmla="*/ 514 h 535"/>
                <a:gd name="T22" fmla="*/ 499 w 535"/>
                <a:gd name="T23" fmla="*/ 526 h 535"/>
                <a:gd name="T24" fmla="*/ 482 w 535"/>
                <a:gd name="T25" fmla="*/ 533 h 535"/>
                <a:gd name="T26" fmla="*/ 465 w 535"/>
                <a:gd name="T27" fmla="*/ 535 h 535"/>
                <a:gd name="T28" fmla="*/ 447 w 535"/>
                <a:gd name="T29" fmla="*/ 533 h 535"/>
                <a:gd name="T30" fmla="*/ 430 w 535"/>
                <a:gd name="T31" fmla="*/ 526 h 535"/>
                <a:gd name="T32" fmla="*/ 416 w 535"/>
                <a:gd name="T33" fmla="*/ 514 h 535"/>
                <a:gd name="T34" fmla="*/ 20 w 535"/>
                <a:gd name="T35" fmla="*/ 119 h 535"/>
                <a:gd name="T36" fmla="*/ 10 w 535"/>
                <a:gd name="T37" fmla="*/ 105 h 535"/>
                <a:gd name="T38" fmla="*/ 2 w 535"/>
                <a:gd name="T39" fmla="*/ 88 h 535"/>
                <a:gd name="T40" fmla="*/ 0 w 535"/>
                <a:gd name="T41" fmla="*/ 70 h 535"/>
                <a:gd name="T42" fmla="*/ 2 w 535"/>
                <a:gd name="T43" fmla="*/ 52 h 535"/>
                <a:gd name="T44" fmla="*/ 10 w 535"/>
                <a:gd name="T45" fmla="*/ 36 h 535"/>
                <a:gd name="T46" fmla="*/ 20 w 535"/>
                <a:gd name="T47" fmla="*/ 20 h 535"/>
                <a:gd name="T48" fmla="*/ 36 w 535"/>
                <a:gd name="T49" fmla="*/ 8 h 535"/>
                <a:gd name="T50" fmla="*/ 53 w 535"/>
                <a:gd name="T51" fmla="*/ 2 h 535"/>
                <a:gd name="T52" fmla="*/ 70 w 535"/>
                <a:gd name="T5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5" h="535">
                  <a:moveTo>
                    <a:pt x="70" y="0"/>
                  </a:moveTo>
                  <a:lnTo>
                    <a:pt x="88" y="2"/>
                  </a:lnTo>
                  <a:lnTo>
                    <a:pt x="105" y="8"/>
                  </a:lnTo>
                  <a:lnTo>
                    <a:pt x="120" y="20"/>
                  </a:lnTo>
                  <a:lnTo>
                    <a:pt x="514" y="416"/>
                  </a:lnTo>
                  <a:lnTo>
                    <a:pt x="526" y="431"/>
                  </a:lnTo>
                  <a:lnTo>
                    <a:pt x="533" y="447"/>
                  </a:lnTo>
                  <a:lnTo>
                    <a:pt x="535" y="464"/>
                  </a:lnTo>
                  <a:lnTo>
                    <a:pt x="533" y="482"/>
                  </a:lnTo>
                  <a:lnTo>
                    <a:pt x="526" y="499"/>
                  </a:lnTo>
                  <a:lnTo>
                    <a:pt x="514" y="514"/>
                  </a:lnTo>
                  <a:lnTo>
                    <a:pt x="499" y="526"/>
                  </a:lnTo>
                  <a:lnTo>
                    <a:pt x="482" y="533"/>
                  </a:lnTo>
                  <a:lnTo>
                    <a:pt x="465" y="535"/>
                  </a:lnTo>
                  <a:lnTo>
                    <a:pt x="447" y="533"/>
                  </a:lnTo>
                  <a:lnTo>
                    <a:pt x="430" y="526"/>
                  </a:lnTo>
                  <a:lnTo>
                    <a:pt x="416" y="514"/>
                  </a:lnTo>
                  <a:lnTo>
                    <a:pt x="20" y="119"/>
                  </a:lnTo>
                  <a:lnTo>
                    <a:pt x="10" y="105"/>
                  </a:lnTo>
                  <a:lnTo>
                    <a:pt x="2" y="88"/>
                  </a:lnTo>
                  <a:lnTo>
                    <a:pt x="0" y="70"/>
                  </a:lnTo>
                  <a:lnTo>
                    <a:pt x="2" y="52"/>
                  </a:lnTo>
                  <a:lnTo>
                    <a:pt x="10" y="36"/>
                  </a:lnTo>
                  <a:lnTo>
                    <a:pt x="20" y="20"/>
                  </a:lnTo>
                  <a:lnTo>
                    <a:pt x="36" y="8"/>
                  </a:lnTo>
                  <a:lnTo>
                    <a:pt x="53"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1" name="Freeform 440"/>
            <p:cNvSpPr/>
            <p:nvPr/>
          </p:nvSpPr>
          <p:spPr bwMode="auto">
            <a:xfrm>
              <a:off x="5727700" y="5205413"/>
              <a:ext cx="111125" cy="22225"/>
            </a:xfrm>
            <a:custGeom>
              <a:avLst/>
              <a:gdLst>
                <a:gd name="T0" fmla="*/ 71 w 699"/>
                <a:gd name="T1" fmla="*/ 0 h 141"/>
                <a:gd name="T2" fmla="*/ 629 w 699"/>
                <a:gd name="T3" fmla="*/ 0 h 141"/>
                <a:gd name="T4" fmla="*/ 647 w 699"/>
                <a:gd name="T5" fmla="*/ 2 h 141"/>
                <a:gd name="T6" fmla="*/ 664 w 699"/>
                <a:gd name="T7" fmla="*/ 10 h 141"/>
                <a:gd name="T8" fmla="*/ 679 w 699"/>
                <a:gd name="T9" fmla="*/ 20 h 141"/>
                <a:gd name="T10" fmla="*/ 689 w 699"/>
                <a:gd name="T11" fmla="*/ 35 h 141"/>
                <a:gd name="T12" fmla="*/ 697 w 699"/>
                <a:gd name="T13" fmla="*/ 52 h 141"/>
                <a:gd name="T14" fmla="*/ 699 w 699"/>
                <a:gd name="T15" fmla="*/ 70 h 141"/>
                <a:gd name="T16" fmla="*/ 697 w 699"/>
                <a:gd name="T17" fmla="*/ 89 h 141"/>
                <a:gd name="T18" fmla="*/ 689 w 699"/>
                <a:gd name="T19" fmla="*/ 106 h 141"/>
                <a:gd name="T20" fmla="*/ 679 w 699"/>
                <a:gd name="T21" fmla="*/ 120 h 141"/>
                <a:gd name="T22" fmla="*/ 664 w 699"/>
                <a:gd name="T23" fmla="*/ 131 h 141"/>
                <a:gd name="T24" fmla="*/ 647 w 699"/>
                <a:gd name="T25" fmla="*/ 138 h 141"/>
                <a:gd name="T26" fmla="*/ 629 w 699"/>
                <a:gd name="T27" fmla="*/ 141 h 141"/>
                <a:gd name="T28" fmla="*/ 71 w 699"/>
                <a:gd name="T29" fmla="*/ 141 h 141"/>
                <a:gd name="T30" fmla="*/ 52 w 699"/>
                <a:gd name="T31" fmla="*/ 138 h 141"/>
                <a:gd name="T32" fmla="*/ 35 w 699"/>
                <a:gd name="T33" fmla="*/ 131 h 141"/>
                <a:gd name="T34" fmla="*/ 21 w 699"/>
                <a:gd name="T35" fmla="*/ 120 h 141"/>
                <a:gd name="T36" fmla="*/ 10 w 699"/>
                <a:gd name="T37" fmla="*/ 106 h 141"/>
                <a:gd name="T38" fmla="*/ 3 w 699"/>
                <a:gd name="T39" fmla="*/ 89 h 141"/>
                <a:gd name="T40" fmla="*/ 0 w 699"/>
                <a:gd name="T41" fmla="*/ 70 h 141"/>
                <a:gd name="T42" fmla="*/ 3 w 699"/>
                <a:gd name="T43" fmla="*/ 52 h 141"/>
                <a:gd name="T44" fmla="*/ 10 w 699"/>
                <a:gd name="T45" fmla="*/ 35 h 141"/>
                <a:gd name="T46" fmla="*/ 21 w 699"/>
                <a:gd name="T47" fmla="*/ 20 h 141"/>
                <a:gd name="T48" fmla="*/ 35 w 699"/>
                <a:gd name="T49" fmla="*/ 10 h 141"/>
                <a:gd name="T50" fmla="*/ 52 w 699"/>
                <a:gd name="T51" fmla="*/ 2 h 141"/>
                <a:gd name="T52" fmla="*/ 71 w 699"/>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9" h="141">
                  <a:moveTo>
                    <a:pt x="71" y="0"/>
                  </a:moveTo>
                  <a:lnTo>
                    <a:pt x="629" y="0"/>
                  </a:lnTo>
                  <a:lnTo>
                    <a:pt x="647" y="2"/>
                  </a:lnTo>
                  <a:lnTo>
                    <a:pt x="664" y="10"/>
                  </a:lnTo>
                  <a:lnTo>
                    <a:pt x="679" y="20"/>
                  </a:lnTo>
                  <a:lnTo>
                    <a:pt x="689" y="35"/>
                  </a:lnTo>
                  <a:lnTo>
                    <a:pt x="697" y="52"/>
                  </a:lnTo>
                  <a:lnTo>
                    <a:pt x="699" y="70"/>
                  </a:lnTo>
                  <a:lnTo>
                    <a:pt x="697" y="89"/>
                  </a:lnTo>
                  <a:lnTo>
                    <a:pt x="689" y="106"/>
                  </a:lnTo>
                  <a:lnTo>
                    <a:pt x="679" y="120"/>
                  </a:lnTo>
                  <a:lnTo>
                    <a:pt x="664" y="131"/>
                  </a:lnTo>
                  <a:lnTo>
                    <a:pt x="647" y="138"/>
                  </a:lnTo>
                  <a:lnTo>
                    <a:pt x="629" y="141"/>
                  </a:lnTo>
                  <a:lnTo>
                    <a:pt x="71" y="141"/>
                  </a:lnTo>
                  <a:lnTo>
                    <a:pt x="52" y="138"/>
                  </a:lnTo>
                  <a:lnTo>
                    <a:pt x="35" y="131"/>
                  </a:lnTo>
                  <a:lnTo>
                    <a:pt x="21" y="120"/>
                  </a:lnTo>
                  <a:lnTo>
                    <a:pt x="10" y="106"/>
                  </a:lnTo>
                  <a:lnTo>
                    <a:pt x="3" y="89"/>
                  </a:lnTo>
                  <a:lnTo>
                    <a:pt x="0" y="70"/>
                  </a:lnTo>
                  <a:lnTo>
                    <a:pt x="3" y="52"/>
                  </a:lnTo>
                  <a:lnTo>
                    <a:pt x="10" y="35"/>
                  </a:lnTo>
                  <a:lnTo>
                    <a:pt x="21" y="20"/>
                  </a:lnTo>
                  <a:lnTo>
                    <a:pt x="35" y="10"/>
                  </a:lnTo>
                  <a:lnTo>
                    <a:pt x="52" y="2"/>
                  </a:lnTo>
                  <a:lnTo>
                    <a:pt x="7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2" name="Freeform 441"/>
            <p:cNvSpPr/>
            <p:nvPr/>
          </p:nvSpPr>
          <p:spPr bwMode="auto">
            <a:xfrm>
              <a:off x="5448300" y="5205413"/>
              <a:ext cx="111125" cy="22225"/>
            </a:xfrm>
            <a:custGeom>
              <a:avLst/>
              <a:gdLst>
                <a:gd name="T0" fmla="*/ 70 w 698"/>
                <a:gd name="T1" fmla="*/ 0 h 141"/>
                <a:gd name="T2" fmla="*/ 628 w 698"/>
                <a:gd name="T3" fmla="*/ 0 h 141"/>
                <a:gd name="T4" fmla="*/ 647 w 698"/>
                <a:gd name="T5" fmla="*/ 2 h 141"/>
                <a:gd name="T6" fmla="*/ 664 w 698"/>
                <a:gd name="T7" fmla="*/ 10 h 141"/>
                <a:gd name="T8" fmla="*/ 678 w 698"/>
                <a:gd name="T9" fmla="*/ 20 h 141"/>
                <a:gd name="T10" fmla="*/ 689 w 698"/>
                <a:gd name="T11" fmla="*/ 35 h 141"/>
                <a:gd name="T12" fmla="*/ 696 w 698"/>
                <a:gd name="T13" fmla="*/ 52 h 141"/>
                <a:gd name="T14" fmla="*/ 698 w 698"/>
                <a:gd name="T15" fmla="*/ 70 h 141"/>
                <a:gd name="T16" fmla="*/ 696 w 698"/>
                <a:gd name="T17" fmla="*/ 89 h 141"/>
                <a:gd name="T18" fmla="*/ 689 w 698"/>
                <a:gd name="T19" fmla="*/ 106 h 141"/>
                <a:gd name="T20" fmla="*/ 678 w 698"/>
                <a:gd name="T21" fmla="*/ 120 h 141"/>
                <a:gd name="T22" fmla="*/ 664 w 698"/>
                <a:gd name="T23" fmla="*/ 131 h 141"/>
                <a:gd name="T24" fmla="*/ 647 w 698"/>
                <a:gd name="T25" fmla="*/ 138 h 141"/>
                <a:gd name="T26" fmla="*/ 628 w 698"/>
                <a:gd name="T27" fmla="*/ 141 h 141"/>
                <a:gd name="T28" fmla="*/ 70 w 698"/>
                <a:gd name="T29" fmla="*/ 141 h 141"/>
                <a:gd name="T30" fmla="*/ 51 w 698"/>
                <a:gd name="T31" fmla="*/ 138 h 141"/>
                <a:gd name="T32" fmla="*/ 35 w 698"/>
                <a:gd name="T33" fmla="*/ 131 h 141"/>
                <a:gd name="T34" fmla="*/ 21 w 698"/>
                <a:gd name="T35" fmla="*/ 120 h 141"/>
                <a:gd name="T36" fmla="*/ 10 w 698"/>
                <a:gd name="T37" fmla="*/ 106 h 141"/>
                <a:gd name="T38" fmla="*/ 3 w 698"/>
                <a:gd name="T39" fmla="*/ 89 h 141"/>
                <a:gd name="T40" fmla="*/ 0 w 698"/>
                <a:gd name="T41" fmla="*/ 70 h 141"/>
                <a:gd name="T42" fmla="*/ 3 w 698"/>
                <a:gd name="T43" fmla="*/ 52 h 141"/>
                <a:gd name="T44" fmla="*/ 10 w 698"/>
                <a:gd name="T45" fmla="*/ 35 h 141"/>
                <a:gd name="T46" fmla="*/ 21 w 698"/>
                <a:gd name="T47" fmla="*/ 21 h 141"/>
                <a:gd name="T48" fmla="*/ 35 w 698"/>
                <a:gd name="T49" fmla="*/ 10 h 141"/>
                <a:gd name="T50" fmla="*/ 52 w 698"/>
                <a:gd name="T51" fmla="*/ 2 h 141"/>
                <a:gd name="T52" fmla="*/ 70 w 698"/>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8" h="141">
                  <a:moveTo>
                    <a:pt x="70" y="0"/>
                  </a:moveTo>
                  <a:lnTo>
                    <a:pt x="628" y="0"/>
                  </a:lnTo>
                  <a:lnTo>
                    <a:pt x="647" y="2"/>
                  </a:lnTo>
                  <a:lnTo>
                    <a:pt x="664" y="10"/>
                  </a:lnTo>
                  <a:lnTo>
                    <a:pt x="678" y="20"/>
                  </a:lnTo>
                  <a:lnTo>
                    <a:pt x="689" y="35"/>
                  </a:lnTo>
                  <a:lnTo>
                    <a:pt x="696" y="52"/>
                  </a:lnTo>
                  <a:lnTo>
                    <a:pt x="698" y="70"/>
                  </a:lnTo>
                  <a:lnTo>
                    <a:pt x="696" y="89"/>
                  </a:lnTo>
                  <a:lnTo>
                    <a:pt x="689" y="106"/>
                  </a:lnTo>
                  <a:lnTo>
                    <a:pt x="678" y="120"/>
                  </a:lnTo>
                  <a:lnTo>
                    <a:pt x="664" y="131"/>
                  </a:lnTo>
                  <a:lnTo>
                    <a:pt x="647" y="138"/>
                  </a:lnTo>
                  <a:lnTo>
                    <a:pt x="628" y="141"/>
                  </a:lnTo>
                  <a:lnTo>
                    <a:pt x="70" y="141"/>
                  </a:lnTo>
                  <a:lnTo>
                    <a:pt x="51" y="138"/>
                  </a:lnTo>
                  <a:lnTo>
                    <a:pt x="35" y="131"/>
                  </a:lnTo>
                  <a:lnTo>
                    <a:pt x="21" y="120"/>
                  </a:lnTo>
                  <a:lnTo>
                    <a:pt x="10" y="106"/>
                  </a:lnTo>
                  <a:lnTo>
                    <a:pt x="3" y="89"/>
                  </a:lnTo>
                  <a:lnTo>
                    <a:pt x="0" y="70"/>
                  </a:lnTo>
                  <a:lnTo>
                    <a:pt x="3" y="52"/>
                  </a:lnTo>
                  <a:lnTo>
                    <a:pt x="10" y="35"/>
                  </a:lnTo>
                  <a:lnTo>
                    <a:pt x="21" y="21"/>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3" name="Freeform 442"/>
            <p:cNvSpPr/>
            <p:nvPr/>
          </p:nvSpPr>
          <p:spPr bwMode="auto">
            <a:xfrm>
              <a:off x="5707063" y="5064125"/>
              <a:ext cx="84138" cy="84137"/>
            </a:xfrm>
            <a:custGeom>
              <a:avLst/>
              <a:gdLst>
                <a:gd name="T0" fmla="*/ 465 w 535"/>
                <a:gd name="T1" fmla="*/ 0 h 535"/>
                <a:gd name="T2" fmla="*/ 483 w 535"/>
                <a:gd name="T3" fmla="*/ 2 h 535"/>
                <a:gd name="T4" fmla="*/ 500 w 535"/>
                <a:gd name="T5" fmla="*/ 10 h 535"/>
                <a:gd name="T6" fmla="*/ 515 w 535"/>
                <a:gd name="T7" fmla="*/ 21 h 535"/>
                <a:gd name="T8" fmla="*/ 526 w 535"/>
                <a:gd name="T9" fmla="*/ 36 h 535"/>
                <a:gd name="T10" fmla="*/ 533 w 535"/>
                <a:gd name="T11" fmla="*/ 53 h 535"/>
                <a:gd name="T12" fmla="*/ 535 w 535"/>
                <a:gd name="T13" fmla="*/ 70 h 535"/>
                <a:gd name="T14" fmla="*/ 533 w 535"/>
                <a:gd name="T15" fmla="*/ 88 h 535"/>
                <a:gd name="T16" fmla="*/ 526 w 535"/>
                <a:gd name="T17" fmla="*/ 105 h 535"/>
                <a:gd name="T18" fmla="*/ 515 w 535"/>
                <a:gd name="T19" fmla="*/ 120 h 535"/>
                <a:gd name="T20" fmla="*/ 121 w 535"/>
                <a:gd name="T21" fmla="*/ 515 h 535"/>
                <a:gd name="T22" fmla="*/ 105 w 535"/>
                <a:gd name="T23" fmla="*/ 526 h 535"/>
                <a:gd name="T24" fmla="*/ 88 w 535"/>
                <a:gd name="T25" fmla="*/ 533 h 535"/>
                <a:gd name="T26" fmla="*/ 71 w 535"/>
                <a:gd name="T27" fmla="*/ 535 h 535"/>
                <a:gd name="T28" fmla="*/ 53 w 535"/>
                <a:gd name="T29" fmla="*/ 533 h 535"/>
                <a:gd name="T30" fmla="*/ 36 w 535"/>
                <a:gd name="T31" fmla="*/ 526 h 535"/>
                <a:gd name="T32" fmla="*/ 21 w 535"/>
                <a:gd name="T33" fmla="*/ 515 h 535"/>
                <a:gd name="T34" fmla="*/ 10 w 535"/>
                <a:gd name="T35" fmla="*/ 499 h 535"/>
                <a:gd name="T36" fmla="*/ 2 w 535"/>
                <a:gd name="T37" fmla="*/ 483 h 535"/>
                <a:gd name="T38" fmla="*/ 0 w 535"/>
                <a:gd name="T39" fmla="*/ 466 h 535"/>
                <a:gd name="T40" fmla="*/ 2 w 535"/>
                <a:gd name="T41" fmla="*/ 448 h 535"/>
                <a:gd name="T42" fmla="*/ 10 w 535"/>
                <a:gd name="T43" fmla="*/ 431 h 535"/>
                <a:gd name="T44" fmla="*/ 21 w 535"/>
                <a:gd name="T45" fmla="*/ 416 h 535"/>
                <a:gd name="T46" fmla="*/ 415 w 535"/>
                <a:gd name="T47" fmla="*/ 21 h 535"/>
                <a:gd name="T48" fmla="*/ 430 w 535"/>
                <a:gd name="T49" fmla="*/ 10 h 535"/>
                <a:gd name="T50" fmla="*/ 447 w 535"/>
                <a:gd name="T51" fmla="*/ 2 h 535"/>
                <a:gd name="T52" fmla="*/ 465 w 535"/>
                <a:gd name="T53"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5" h="535">
                  <a:moveTo>
                    <a:pt x="465" y="0"/>
                  </a:moveTo>
                  <a:lnTo>
                    <a:pt x="483" y="2"/>
                  </a:lnTo>
                  <a:lnTo>
                    <a:pt x="500" y="10"/>
                  </a:lnTo>
                  <a:lnTo>
                    <a:pt x="515" y="21"/>
                  </a:lnTo>
                  <a:lnTo>
                    <a:pt x="526" y="36"/>
                  </a:lnTo>
                  <a:lnTo>
                    <a:pt x="533" y="53"/>
                  </a:lnTo>
                  <a:lnTo>
                    <a:pt x="535" y="70"/>
                  </a:lnTo>
                  <a:lnTo>
                    <a:pt x="533" y="88"/>
                  </a:lnTo>
                  <a:lnTo>
                    <a:pt x="526" y="105"/>
                  </a:lnTo>
                  <a:lnTo>
                    <a:pt x="515" y="120"/>
                  </a:lnTo>
                  <a:lnTo>
                    <a:pt x="121" y="515"/>
                  </a:lnTo>
                  <a:lnTo>
                    <a:pt x="105" y="526"/>
                  </a:lnTo>
                  <a:lnTo>
                    <a:pt x="88" y="533"/>
                  </a:lnTo>
                  <a:lnTo>
                    <a:pt x="71" y="535"/>
                  </a:lnTo>
                  <a:lnTo>
                    <a:pt x="53" y="533"/>
                  </a:lnTo>
                  <a:lnTo>
                    <a:pt x="36" y="526"/>
                  </a:lnTo>
                  <a:lnTo>
                    <a:pt x="21" y="515"/>
                  </a:lnTo>
                  <a:lnTo>
                    <a:pt x="10" y="499"/>
                  </a:lnTo>
                  <a:lnTo>
                    <a:pt x="2" y="483"/>
                  </a:lnTo>
                  <a:lnTo>
                    <a:pt x="0" y="466"/>
                  </a:lnTo>
                  <a:lnTo>
                    <a:pt x="2" y="448"/>
                  </a:lnTo>
                  <a:lnTo>
                    <a:pt x="10" y="431"/>
                  </a:lnTo>
                  <a:lnTo>
                    <a:pt x="21" y="416"/>
                  </a:lnTo>
                  <a:lnTo>
                    <a:pt x="415" y="21"/>
                  </a:lnTo>
                  <a:lnTo>
                    <a:pt x="430" y="10"/>
                  </a:lnTo>
                  <a:lnTo>
                    <a:pt x="447" y="2"/>
                  </a:lnTo>
                  <a:lnTo>
                    <a:pt x="46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4" name="Freeform 443"/>
            <p:cNvSpPr>
              <a:spLocks noEditPoints="1"/>
            </p:cNvSpPr>
            <p:nvPr/>
          </p:nvSpPr>
          <p:spPr bwMode="auto">
            <a:xfrm>
              <a:off x="5422900" y="5157788"/>
              <a:ext cx="414338" cy="400050"/>
            </a:xfrm>
            <a:custGeom>
              <a:avLst/>
              <a:gdLst>
                <a:gd name="T0" fmla="*/ 550 w 2606"/>
                <a:gd name="T1" fmla="*/ 1124 h 2518"/>
                <a:gd name="T2" fmla="*/ 1266 w 2606"/>
                <a:gd name="T3" fmla="*/ 142 h 2518"/>
                <a:gd name="T4" fmla="*/ 1235 w 2606"/>
                <a:gd name="T5" fmla="*/ 645 h 2518"/>
                <a:gd name="T6" fmla="*/ 1171 w 2606"/>
                <a:gd name="T7" fmla="*/ 820 h 2518"/>
                <a:gd name="T8" fmla="*/ 1064 w 2606"/>
                <a:gd name="T9" fmla="*/ 953 h 2518"/>
                <a:gd name="T10" fmla="*/ 942 w 2606"/>
                <a:gd name="T11" fmla="*/ 1049 h 2518"/>
                <a:gd name="T12" fmla="*/ 826 w 2606"/>
                <a:gd name="T13" fmla="*/ 1112 h 2518"/>
                <a:gd name="T14" fmla="*/ 743 w 2606"/>
                <a:gd name="T15" fmla="*/ 1144 h 2518"/>
                <a:gd name="T16" fmla="*/ 703 w 2606"/>
                <a:gd name="T17" fmla="*/ 1155 h 2518"/>
                <a:gd name="T18" fmla="*/ 702 w 2606"/>
                <a:gd name="T19" fmla="*/ 2220 h 2518"/>
                <a:gd name="T20" fmla="*/ 783 w 2606"/>
                <a:gd name="T21" fmla="*/ 2331 h 2518"/>
                <a:gd name="T22" fmla="*/ 916 w 2606"/>
                <a:gd name="T23" fmla="*/ 2376 h 2518"/>
                <a:gd name="T24" fmla="*/ 2150 w 2606"/>
                <a:gd name="T25" fmla="*/ 2358 h 2518"/>
                <a:gd name="T26" fmla="*/ 2265 w 2606"/>
                <a:gd name="T27" fmla="*/ 2281 h 2518"/>
                <a:gd name="T28" fmla="*/ 2318 w 2606"/>
                <a:gd name="T29" fmla="*/ 2141 h 2518"/>
                <a:gd name="T30" fmla="*/ 2453 w 2606"/>
                <a:gd name="T31" fmla="*/ 1126 h 2518"/>
                <a:gd name="T32" fmla="*/ 2372 w 2606"/>
                <a:gd name="T33" fmla="*/ 1017 h 2518"/>
                <a:gd name="T34" fmla="*/ 2239 w 2606"/>
                <a:gd name="T35" fmla="*/ 975 h 2518"/>
                <a:gd name="T36" fmla="*/ 1566 w 2606"/>
                <a:gd name="T37" fmla="*/ 955 h 2518"/>
                <a:gd name="T38" fmla="*/ 1546 w 2606"/>
                <a:gd name="T39" fmla="*/ 438 h 2518"/>
                <a:gd name="T40" fmla="*/ 1523 w 2606"/>
                <a:gd name="T41" fmla="*/ 280 h 2518"/>
                <a:gd name="T42" fmla="*/ 1453 w 2606"/>
                <a:gd name="T43" fmla="*/ 182 h 2518"/>
                <a:gd name="T44" fmla="*/ 1345 w 2606"/>
                <a:gd name="T45" fmla="*/ 142 h 2518"/>
                <a:gd name="T46" fmla="*/ 1393 w 2606"/>
                <a:gd name="T47" fmla="*/ 8 h 2518"/>
                <a:gd name="T48" fmla="*/ 1537 w 2606"/>
                <a:gd name="T49" fmla="*/ 69 h 2518"/>
                <a:gd name="T50" fmla="*/ 1640 w 2606"/>
                <a:gd name="T51" fmla="*/ 197 h 2518"/>
                <a:gd name="T52" fmla="*/ 1685 w 2606"/>
                <a:gd name="T53" fmla="*/ 383 h 2518"/>
                <a:gd name="T54" fmla="*/ 2289 w 2606"/>
                <a:gd name="T55" fmla="*/ 839 h 2518"/>
                <a:gd name="T56" fmla="*/ 2464 w 2606"/>
                <a:gd name="T57" fmla="*/ 913 h 2518"/>
                <a:gd name="T58" fmla="*/ 2577 w 2606"/>
                <a:gd name="T59" fmla="*/ 1060 h 2518"/>
                <a:gd name="T60" fmla="*/ 2605 w 2606"/>
                <a:gd name="T61" fmla="*/ 1208 h 2518"/>
                <a:gd name="T62" fmla="*/ 2434 w 2606"/>
                <a:gd name="T63" fmla="*/ 2257 h 2518"/>
                <a:gd name="T64" fmla="*/ 2338 w 2606"/>
                <a:gd name="T65" fmla="*/ 2409 h 2518"/>
                <a:gd name="T66" fmla="*/ 2179 w 2606"/>
                <a:gd name="T67" fmla="*/ 2496 h 2518"/>
                <a:gd name="T68" fmla="*/ 916 w 2606"/>
                <a:gd name="T69" fmla="*/ 2518 h 2518"/>
                <a:gd name="T70" fmla="*/ 738 w 2606"/>
                <a:gd name="T71" fmla="*/ 2471 h 2518"/>
                <a:gd name="T72" fmla="*/ 628 w 2606"/>
                <a:gd name="T73" fmla="*/ 2454 h 2518"/>
                <a:gd name="T74" fmla="*/ 138 w 2606"/>
                <a:gd name="T75" fmla="*/ 2476 h 2518"/>
                <a:gd name="T76" fmla="*/ 41 w 2606"/>
                <a:gd name="T77" fmla="*/ 2436 h 2518"/>
                <a:gd name="T78" fmla="*/ 0 w 2606"/>
                <a:gd name="T79" fmla="*/ 2339 h 2518"/>
                <a:gd name="T80" fmla="*/ 24 w 2606"/>
                <a:gd name="T81" fmla="*/ 1045 h 2518"/>
                <a:gd name="T82" fmla="*/ 111 w 2606"/>
                <a:gd name="T83" fmla="*/ 987 h 2518"/>
                <a:gd name="T84" fmla="*/ 609 w 2606"/>
                <a:gd name="T85" fmla="*/ 996 h 2518"/>
                <a:gd name="T86" fmla="*/ 678 w 2606"/>
                <a:gd name="T87" fmla="*/ 1017 h 2518"/>
                <a:gd name="T88" fmla="*/ 722 w 2606"/>
                <a:gd name="T89" fmla="*/ 1003 h 2518"/>
                <a:gd name="T90" fmla="*/ 814 w 2606"/>
                <a:gd name="T91" fmla="*/ 961 h 2518"/>
                <a:gd name="T92" fmla="*/ 926 w 2606"/>
                <a:gd name="T93" fmla="*/ 887 h 2518"/>
                <a:gd name="T94" fmla="*/ 1029 w 2606"/>
                <a:gd name="T95" fmla="*/ 779 h 2518"/>
                <a:gd name="T96" fmla="*/ 1095 w 2606"/>
                <a:gd name="T97" fmla="*/ 630 h 2518"/>
                <a:gd name="T98" fmla="*/ 1106 w 2606"/>
                <a:gd name="T99" fmla="*/ 71 h 2518"/>
                <a:gd name="T100" fmla="*/ 1153 w 2606"/>
                <a:gd name="T101" fmla="*/ 21 h 2518"/>
                <a:gd name="T102" fmla="*/ 1206 w 2606"/>
                <a:gd name="T103" fmla="*/ 9 h 2518"/>
                <a:gd name="T104" fmla="*/ 1322 w 2606"/>
                <a:gd name="T105" fmla="*/ 0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6" h="2518">
                  <a:moveTo>
                    <a:pt x="141" y="1124"/>
                  </a:moveTo>
                  <a:lnTo>
                    <a:pt x="141" y="2337"/>
                  </a:lnTo>
                  <a:lnTo>
                    <a:pt x="550" y="2337"/>
                  </a:lnTo>
                  <a:lnTo>
                    <a:pt x="550" y="1124"/>
                  </a:lnTo>
                  <a:lnTo>
                    <a:pt x="141" y="1124"/>
                  </a:lnTo>
                  <a:close/>
                  <a:moveTo>
                    <a:pt x="1318" y="139"/>
                  </a:moveTo>
                  <a:lnTo>
                    <a:pt x="1291" y="141"/>
                  </a:lnTo>
                  <a:lnTo>
                    <a:pt x="1266" y="142"/>
                  </a:lnTo>
                  <a:lnTo>
                    <a:pt x="1245" y="145"/>
                  </a:lnTo>
                  <a:lnTo>
                    <a:pt x="1245" y="541"/>
                  </a:lnTo>
                  <a:lnTo>
                    <a:pt x="1242" y="594"/>
                  </a:lnTo>
                  <a:lnTo>
                    <a:pt x="1235" y="645"/>
                  </a:lnTo>
                  <a:lnTo>
                    <a:pt x="1225" y="693"/>
                  </a:lnTo>
                  <a:lnTo>
                    <a:pt x="1210" y="738"/>
                  </a:lnTo>
                  <a:lnTo>
                    <a:pt x="1192" y="779"/>
                  </a:lnTo>
                  <a:lnTo>
                    <a:pt x="1171" y="820"/>
                  </a:lnTo>
                  <a:lnTo>
                    <a:pt x="1147" y="857"/>
                  </a:lnTo>
                  <a:lnTo>
                    <a:pt x="1121" y="892"/>
                  </a:lnTo>
                  <a:lnTo>
                    <a:pt x="1094" y="923"/>
                  </a:lnTo>
                  <a:lnTo>
                    <a:pt x="1064" y="953"/>
                  </a:lnTo>
                  <a:lnTo>
                    <a:pt x="1035" y="980"/>
                  </a:lnTo>
                  <a:lnTo>
                    <a:pt x="1004" y="1006"/>
                  </a:lnTo>
                  <a:lnTo>
                    <a:pt x="973" y="1028"/>
                  </a:lnTo>
                  <a:lnTo>
                    <a:pt x="942" y="1049"/>
                  </a:lnTo>
                  <a:lnTo>
                    <a:pt x="911" y="1067"/>
                  </a:lnTo>
                  <a:lnTo>
                    <a:pt x="881" y="1084"/>
                  </a:lnTo>
                  <a:lnTo>
                    <a:pt x="853" y="1099"/>
                  </a:lnTo>
                  <a:lnTo>
                    <a:pt x="826" y="1112"/>
                  </a:lnTo>
                  <a:lnTo>
                    <a:pt x="801" y="1122"/>
                  </a:lnTo>
                  <a:lnTo>
                    <a:pt x="779" y="1132"/>
                  </a:lnTo>
                  <a:lnTo>
                    <a:pt x="760" y="1139"/>
                  </a:lnTo>
                  <a:lnTo>
                    <a:pt x="743" y="1144"/>
                  </a:lnTo>
                  <a:lnTo>
                    <a:pt x="729" y="1149"/>
                  </a:lnTo>
                  <a:lnTo>
                    <a:pt x="721" y="1152"/>
                  </a:lnTo>
                  <a:lnTo>
                    <a:pt x="715" y="1153"/>
                  </a:lnTo>
                  <a:lnTo>
                    <a:pt x="703" y="1155"/>
                  </a:lnTo>
                  <a:lnTo>
                    <a:pt x="690" y="1155"/>
                  </a:lnTo>
                  <a:lnTo>
                    <a:pt x="690" y="2149"/>
                  </a:lnTo>
                  <a:lnTo>
                    <a:pt x="693" y="2186"/>
                  </a:lnTo>
                  <a:lnTo>
                    <a:pt x="702" y="2220"/>
                  </a:lnTo>
                  <a:lnTo>
                    <a:pt x="715" y="2253"/>
                  </a:lnTo>
                  <a:lnTo>
                    <a:pt x="733" y="2283"/>
                  </a:lnTo>
                  <a:lnTo>
                    <a:pt x="757" y="2309"/>
                  </a:lnTo>
                  <a:lnTo>
                    <a:pt x="783" y="2331"/>
                  </a:lnTo>
                  <a:lnTo>
                    <a:pt x="813" y="2350"/>
                  </a:lnTo>
                  <a:lnTo>
                    <a:pt x="844" y="2364"/>
                  </a:lnTo>
                  <a:lnTo>
                    <a:pt x="879" y="2373"/>
                  </a:lnTo>
                  <a:lnTo>
                    <a:pt x="916" y="2376"/>
                  </a:lnTo>
                  <a:lnTo>
                    <a:pt x="2022" y="2376"/>
                  </a:lnTo>
                  <a:lnTo>
                    <a:pt x="2068" y="2374"/>
                  </a:lnTo>
                  <a:lnTo>
                    <a:pt x="2111" y="2367"/>
                  </a:lnTo>
                  <a:lnTo>
                    <a:pt x="2150" y="2358"/>
                  </a:lnTo>
                  <a:lnTo>
                    <a:pt x="2185" y="2344"/>
                  </a:lnTo>
                  <a:lnTo>
                    <a:pt x="2215" y="2327"/>
                  </a:lnTo>
                  <a:lnTo>
                    <a:pt x="2242" y="2305"/>
                  </a:lnTo>
                  <a:lnTo>
                    <a:pt x="2265" y="2281"/>
                  </a:lnTo>
                  <a:lnTo>
                    <a:pt x="2284" y="2251"/>
                  </a:lnTo>
                  <a:lnTo>
                    <a:pt x="2299" y="2218"/>
                  </a:lnTo>
                  <a:lnTo>
                    <a:pt x="2310" y="2181"/>
                  </a:lnTo>
                  <a:lnTo>
                    <a:pt x="2318" y="2141"/>
                  </a:lnTo>
                  <a:lnTo>
                    <a:pt x="2318" y="2139"/>
                  </a:lnTo>
                  <a:lnTo>
                    <a:pt x="2466" y="1196"/>
                  </a:lnTo>
                  <a:lnTo>
                    <a:pt x="2461" y="1160"/>
                  </a:lnTo>
                  <a:lnTo>
                    <a:pt x="2453" y="1126"/>
                  </a:lnTo>
                  <a:lnTo>
                    <a:pt x="2439" y="1095"/>
                  </a:lnTo>
                  <a:lnTo>
                    <a:pt x="2420" y="1066"/>
                  </a:lnTo>
                  <a:lnTo>
                    <a:pt x="2398" y="1040"/>
                  </a:lnTo>
                  <a:lnTo>
                    <a:pt x="2372" y="1017"/>
                  </a:lnTo>
                  <a:lnTo>
                    <a:pt x="2342" y="1001"/>
                  </a:lnTo>
                  <a:lnTo>
                    <a:pt x="2310" y="987"/>
                  </a:lnTo>
                  <a:lnTo>
                    <a:pt x="2275" y="978"/>
                  </a:lnTo>
                  <a:lnTo>
                    <a:pt x="2239" y="975"/>
                  </a:lnTo>
                  <a:lnTo>
                    <a:pt x="1616" y="975"/>
                  </a:lnTo>
                  <a:lnTo>
                    <a:pt x="1598" y="973"/>
                  </a:lnTo>
                  <a:lnTo>
                    <a:pt x="1581" y="966"/>
                  </a:lnTo>
                  <a:lnTo>
                    <a:pt x="1566" y="955"/>
                  </a:lnTo>
                  <a:lnTo>
                    <a:pt x="1556" y="941"/>
                  </a:lnTo>
                  <a:lnTo>
                    <a:pt x="1548" y="924"/>
                  </a:lnTo>
                  <a:lnTo>
                    <a:pt x="1546" y="905"/>
                  </a:lnTo>
                  <a:lnTo>
                    <a:pt x="1546" y="438"/>
                  </a:lnTo>
                  <a:lnTo>
                    <a:pt x="1545" y="392"/>
                  </a:lnTo>
                  <a:lnTo>
                    <a:pt x="1541" y="351"/>
                  </a:lnTo>
                  <a:lnTo>
                    <a:pt x="1533" y="314"/>
                  </a:lnTo>
                  <a:lnTo>
                    <a:pt x="1523" y="280"/>
                  </a:lnTo>
                  <a:lnTo>
                    <a:pt x="1510" y="249"/>
                  </a:lnTo>
                  <a:lnTo>
                    <a:pt x="1494" y="223"/>
                  </a:lnTo>
                  <a:lnTo>
                    <a:pt x="1475" y="201"/>
                  </a:lnTo>
                  <a:lnTo>
                    <a:pt x="1453" y="182"/>
                  </a:lnTo>
                  <a:lnTo>
                    <a:pt x="1428" y="166"/>
                  </a:lnTo>
                  <a:lnTo>
                    <a:pt x="1401" y="154"/>
                  </a:lnTo>
                  <a:lnTo>
                    <a:pt x="1374" y="147"/>
                  </a:lnTo>
                  <a:lnTo>
                    <a:pt x="1345" y="142"/>
                  </a:lnTo>
                  <a:lnTo>
                    <a:pt x="1318" y="139"/>
                  </a:lnTo>
                  <a:close/>
                  <a:moveTo>
                    <a:pt x="1322" y="0"/>
                  </a:moveTo>
                  <a:lnTo>
                    <a:pt x="1357" y="3"/>
                  </a:lnTo>
                  <a:lnTo>
                    <a:pt x="1393" y="8"/>
                  </a:lnTo>
                  <a:lnTo>
                    <a:pt x="1430" y="17"/>
                  </a:lnTo>
                  <a:lnTo>
                    <a:pt x="1466" y="29"/>
                  </a:lnTo>
                  <a:lnTo>
                    <a:pt x="1502" y="46"/>
                  </a:lnTo>
                  <a:lnTo>
                    <a:pt x="1537" y="69"/>
                  </a:lnTo>
                  <a:lnTo>
                    <a:pt x="1568" y="95"/>
                  </a:lnTo>
                  <a:lnTo>
                    <a:pt x="1596" y="125"/>
                  </a:lnTo>
                  <a:lnTo>
                    <a:pt x="1620" y="158"/>
                  </a:lnTo>
                  <a:lnTo>
                    <a:pt x="1640" y="197"/>
                  </a:lnTo>
                  <a:lnTo>
                    <a:pt x="1657" y="237"/>
                  </a:lnTo>
                  <a:lnTo>
                    <a:pt x="1670" y="282"/>
                  </a:lnTo>
                  <a:lnTo>
                    <a:pt x="1679" y="331"/>
                  </a:lnTo>
                  <a:lnTo>
                    <a:pt x="1685" y="383"/>
                  </a:lnTo>
                  <a:lnTo>
                    <a:pt x="1687" y="438"/>
                  </a:lnTo>
                  <a:lnTo>
                    <a:pt x="1687" y="836"/>
                  </a:lnTo>
                  <a:lnTo>
                    <a:pt x="2239" y="836"/>
                  </a:lnTo>
                  <a:lnTo>
                    <a:pt x="2289" y="839"/>
                  </a:lnTo>
                  <a:lnTo>
                    <a:pt x="2337" y="849"/>
                  </a:lnTo>
                  <a:lnTo>
                    <a:pt x="2382" y="865"/>
                  </a:lnTo>
                  <a:lnTo>
                    <a:pt x="2424" y="886"/>
                  </a:lnTo>
                  <a:lnTo>
                    <a:pt x="2464" y="913"/>
                  </a:lnTo>
                  <a:lnTo>
                    <a:pt x="2498" y="943"/>
                  </a:lnTo>
                  <a:lnTo>
                    <a:pt x="2529" y="978"/>
                  </a:lnTo>
                  <a:lnTo>
                    <a:pt x="2555" y="1017"/>
                  </a:lnTo>
                  <a:lnTo>
                    <a:pt x="2577" y="1060"/>
                  </a:lnTo>
                  <a:lnTo>
                    <a:pt x="2592" y="1105"/>
                  </a:lnTo>
                  <a:lnTo>
                    <a:pt x="2602" y="1153"/>
                  </a:lnTo>
                  <a:lnTo>
                    <a:pt x="2606" y="1203"/>
                  </a:lnTo>
                  <a:lnTo>
                    <a:pt x="2605" y="1208"/>
                  </a:lnTo>
                  <a:lnTo>
                    <a:pt x="2605" y="1213"/>
                  </a:lnTo>
                  <a:lnTo>
                    <a:pt x="2456" y="2160"/>
                  </a:lnTo>
                  <a:lnTo>
                    <a:pt x="2448" y="2211"/>
                  </a:lnTo>
                  <a:lnTo>
                    <a:pt x="2434" y="2257"/>
                  </a:lnTo>
                  <a:lnTo>
                    <a:pt x="2416" y="2301"/>
                  </a:lnTo>
                  <a:lnTo>
                    <a:pt x="2395" y="2341"/>
                  </a:lnTo>
                  <a:lnTo>
                    <a:pt x="2368" y="2377"/>
                  </a:lnTo>
                  <a:lnTo>
                    <a:pt x="2338" y="2409"/>
                  </a:lnTo>
                  <a:lnTo>
                    <a:pt x="2304" y="2437"/>
                  </a:lnTo>
                  <a:lnTo>
                    <a:pt x="2266" y="2462"/>
                  </a:lnTo>
                  <a:lnTo>
                    <a:pt x="2225" y="2482"/>
                  </a:lnTo>
                  <a:lnTo>
                    <a:pt x="2179" y="2496"/>
                  </a:lnTo>
                  <a:lnTo>
                    <a:pt x="2130" y="2508"/>
                  </a:lnTo>
                  <a:lnTo>
                    <a:pt x="2078" y="2514"/>
                  </a:lnTo>
                  <a:lnTo>
                    <a:pt x="2022" y="2518"/>
                  </a:lnTo>
                  <a:lnTo>
                    <a:pt x="916" y="2518"/>
                  </a:lnTo>
                  <a:lnTo>
                    <a:pt x="869" y="2514"/>
                  </a:lnTo>
                  <a:lnTo>
                    <a:pt x="822" y="2505"/>
                  </a:lnTo>
                  <a:lnTo>
                    <a:pt x="779" y="2490"/>
                  </a:lnTo>
                  <a:lnTo>
                    <a:pt x="738" y="2471"/>
                  </a:lnTo>
                  <a:lnTo>
                    <a:pt x="700" y="2446"/>
                  </a:lnTo>
                  <a:lnTo>
                    <a:pt x="666" y="2417"/>
                  </a:lnTo>
                  <a:lnTo>
                    <a:pt x="648" y="2437"/>
                  </a:lnTo>
                  <a:lnTo>
                    <a:pt x="628" y="2454"/>
                  </a:lnTo>
                  <a:lnTo>
                    <a:pt x="604" y="2466"/>
                  </a:lnTo>
                  <a:lnTo>
                    <a:pt x="579" y="2474"/>
                  </a:lnTo>
                  <a:lnTo>
                    <a:pt x="552" y="2476"/>
                  </a:lnTo>
                  <a:lnTo>
                    <a:pt x="138" y="2476"/>
                  </a:lnTo>
                  <a:lnTo>
                    <a:pt x="111" y="2474"/>
                  </a:lnTo>
                  <a:lnTo>
                    <a:pt x="84" y="2466"/>
                  </a:lnTo>
                  <a:lnTo>
                    <a:pt x="61" y="2453"/>
                  </a:lnTo>
                  <a:lnTo>
                    <a:pt x="41" y="2436"/>
                  </a:lnTo>
                  <a:lnTo>
                    <a:pt x="24" y="2416"/>
                  </a:lnTo>
                  <a:lnTo>
                    <a:pt x="12" y="2393"/>
                  </a:lnTo>
                  <a:lnTo>
                    <a:pt x="3" y="2366"/>
                  </a:lnTo>
                  <a:lnTo>
                    <a:pt x="0" y="2339"/>
                  </a:lnTo>
                  <a:lnTo>
                    <a:pt x="0" y="1123"/>
                  </a:lnTo>
                  <a:lnTo>
                    <a:pt x="3" y="1095"/>
                  </a:lnTo>
                  <a:lnTo>
                    <a:pt x="12" y="1069"/>
                  </a:lnTo>
                  <a:lnTo>
                    <a:pt x="24" y="1045"/>
                  </a:lnTo>
                  <a:lnTo>
                    <a:pt x="41" y="1025"/>
                  </a:lnTo>
                  <a:lnTo>
                    <a:pt x="61" y="1008"/>
                  </a:lnTo>
                  <a:lnTo>
                    <a:pt x="84" y="995"/>
                  </a:lnTo>
                  <a:lnTo>
                    <a:pt x="111" y="987"/>
                  </a:lnTo>
                  <a:lnTo>
                    <a:pt x="138" y="984"/>
                  </a:lnTo>
                  <a:lnTo>
                    <a:pt x="552" y="984"/>
                  </a:lnTo>
                  <a:lnTo>
                    <a:pt x="581" y="987"/>
                  </a:lnTo>
                  <a:lnTo>
                    <a:pt x="609" y="996"/>
                  </a:lnTo>
                  <a:lnTo>
                    <a:pt x="634" y="1011"/>
                  </a:lnTo>
                  <a:lnTo>
                    <a:pt x="655" y="1030"/>
                  </a:lnTo>
                  <a:lnTo>
                    <a:pt x="666" y="1023"/>
                  </a:lnTo>
                  <a:lnTo>
                    <a:pt x="678" y="1017"/>
                  </a:lnTo>
                  <a:lnTo>
                    <a:pt x="683" y="1016"/>
                  </a:lnTo>
                  <a:lnTo>
                    <a:pt x="692" y="1013"/>
                  </a:lnTo>
                  <a:lnTo>
                    <a:pt x="705" y="1009"/>
                  </a:lnTo>
                  <a:lnTo>
                    <a:pt x="722" y="1003"/>
                  </a:lnTo>
                  <a:lnTo>
                    <a:pt x="741" y="995"/>
                  </a:lnTo>
                  <a:lnTo>
                    <a:pt x="763" y="986"/>
                  </a:lnTo>
                  <a:lnTo>
                    <a:pt x="787" y="974"/>
                  </a:lnTo>
                  <a:lnTo>
                    <a:pt x="814" y="961"/>
                  </a:lnTo>
                  <a:lnTo>
                    <a:pt x="841" y="946"/>
                  </a:lnTo>
                  <a:lnTo>
                    <a:pt x="869" y="929"/>
                  </a:lnTo>
                  <a:lnTo>
                    <a:pt x="897" y="910"/>
                  </a:lnTo>
                  <a:lnTo>
                    <a:pt x="926" y="887"/>
                  </a:lnTo>
                  <a:lnTo>
                    <a:pt x="953" y="864"/>
                  </a:lnTo>
                  <a:lnTo>
                    <a:pt x="981" y="839"/>
                  </a:lnTo>
                  <a:lnTo>
                    <a:pt x="1006" y="810"/>
                  </a:lnTo>
                  <a:lnTo>
                    <a:pt x="1029" y="779"/>
                  </a:lnTo>
                  <a:lnTo>
                    <a:pt x="1050" y="746"/>
                  </a:lnTo>
                  <a:lnTo>
                    <a:pt x="1068" y="710"/>
                  </a:lnTo>
                  <a:lnTo>
                    <a:pt x="1083" y="672"/>
                  </a:lnTo>
                  <a:lnTo>
                    <a:pt x="1095" y="630"/>
                  </a:lnTo>
                  <a:lnTo>
                    <a:pt x="1102" y="587"/>
                  </a:lnTo>
                  <a:lnTo>
                    <a:pt x="1104" y="540"/>
                  </a:lnTo>
                  <a:lnTo>
                    <a:pt x="1104" y="88"/>
                  </a:lnTo>
                  <a:lnTo>
                    <a:pt x="1106" y="71"/>
                  </a:lnTo>
                  <a:lnTo>
                    <a:pt x="1113" y="54"/>
                  </a:lnTo>
                  <a:lnTo>
                    <a:pt x="1123" y="40"/>
                  </a:lnTo>
                  <a:lnTo>
                    <a:pt x="1137" y="29"/>
                  </a:lnTo>
                  <a:lnTo>
                    <a:pt x="1153" y="21"/>
                  </a:lnTo>
                  <a:lnTo>
                    <a:pt x="1158" y="20"/>
                  </a:lnTo>
                  <a:lnTo>
                    <a:pt x="1169" y="17"/>
                  </a:lnTo>
                  <a:lnTo>
                    <a:pt x="1185" y="14"/>
                  </a:lnTo>
                  <a:lnTo>
                    <a:pt x="1206" y="9"/>
                  </a:lnTo>
                  <a:lnTo>
                    <a:pt x="1230" y="5"/>
                  </a:lnTo>
                  <a:lnTo>
                    <a:pt x="1259" y="2"/>
                  </a:lnTo>
                  <a:lnTo>
                    <a:pt x="1289" y="1"/>
                  </a:lnTo>
                  <a:lnTo>
                    <a:pt x="132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35" name="Group 127"/>
          <p:cNvGrpSpPr/>
          <p:nvPr/>
        </p:nvGrpSpPr>
        <p:grpSpPr>
          <a:xfrm>
            <a:off x="3825027" y="4534913"/>
            <a:ext cx="590344" cy="385280"/>
            <a:chOff x="685800" y="5899150"/>
            <a:chExt cx="550863" cy="311150"/>
          </a:xfrm>
          <a:solidFill>
            <a:srgbClr val="E3CAB4"/>
          </a:solidFill>
        </p:grpSpPr>
        <p:sp>
          <p:nvSpPr>
            <p:cNvPr id="136" name="Freeform 572"/>
            <p:cNvSpPr/>
            <p:nvPr/>
          </p:nvSpPr>
          <p:spPr bwMode="auto">
            <a:xfrm>
              <a:off x="1068388" y="5965825"/>
              <a:ext cx="168275" cy="244475"/>
            </a:xfrm>
            <a:custGeom>
              <a:avLst/>
              <a:gdLst>
                <a:gd name="T0" fmla="*/ 409 w 1059"/>
                <a:gd name="T1" fmla="*/ 2 h 1545"/>
                <a:gd name="T2" fmla="*/ 524 w 1059"/>
                <a:gd name="T3" fmla="*/ 43 h 1545"/>
                <a:gd name="T4" fmla="*/ 613 w 1059"/>
                <a:gd name="T5" fmla="*/ 121 h 1545"/>
                <a:gd name="T6" fmla="*/ 666 w 1059"/>
                <a:gd name="T7" fmla="*/ 229 h 1545"/>
                <a:gd name="T8" fmla="*/ 678 w 1059"/>
                <a:gd name="T9" fmla="*/ 578 h 1545"/>
                <a:gd name="T10" fmla="*/ 658 w 1059"/>
                <a:gd name="T11" fmla="*/ 664 h 1545"/>
                <a:gd name="T12" fmla="*/ 624 w 1059"/>
                <a:gd name="T13" fmla="*/ 901 h 1545"/>
                <a:gd name="T14" fmla="*/ 706 w 1059"/>
                <a:gd name="T15" fmla="*/ 946 h 1545"/>
                <a:gd name="T16" fmla="*/ 817 w 1059"/>
                <a:gd name="T17" fmla="*/ 1014 h 1545"/>
                <a:gd name="T18" fmla="*/ 943 w 1059"/>
                <a:gd name="T19" fmla="*/ 1104 h 1545"/>
                <a:gd name="T20" fmla="*/ 1025 w 1059"/>
                <a:gd name="T21" fmla="*/ 1181 h 1545"/>
                <a:gd name="T22" fmla="*/ 1057 w 1059"/>
                <a:gd name="T23" fmla="*/ 1262 h 1545"/>
                <a:gd name="T24" fmla="*/ 1056 w 1059"/>
                <a:gd name="T25" fmla="*/ 1494 h 1545"/>
                <a:gd name="T26" fmla="*/ 1024 w 1059"/>
                <a:gd name="T27" fmla="*/ 1536 h 1545"/>
                <a:gd name="T28" fmla="*/ 969 w 1059"/>
                <a:gd name="T29" fmla="*/ 1543 h 1545"/>
                <a:gd name="T30" fmla="*/ 928 w 1059"/>
                <a:gd name="T31" fmla="*/ 1511 h 1545"/>
                <a:gd name="T32" fmla="*/ 918 w 1059"/>
                <a:gd name="T33" fmla="*/ 1292 h 1545"/>
                <a:gd name="T34" fmla="*/ 896 w 1059"/>
                <a:gd name="T35" fmla="*/ 1246 h 1545"/>
                <a:gd name="T36" fmla="*/ 786 w 1059"/>
                <a:gd name="T37" fmla="*/ 1162 h 1545"/>
                <a:gd name="T38" fmla="*/ 682 w 1059"/>
                <a:gd name="T39" fmla="*/ 1094 h 1545"/>
                <a:gd name="T40" fmla="*/ 597 w 1059"/>
                <a:gd name="T41" fmla="*/ 1045 h 1545"/>
                <a:gd name="T42" fmla="*/ 541 w 1059"/>
                <a:gd name="T43" fmla="*/ 1015 h 1545"/>
                <a:gd name="T44" fmla="*/ 502 w 1059"/>
                <a:gd name="T45" fmla="*/ 987 h 1545"/>
                <a:gd name="T46" fmla="*/ 485 w 1059"/>
                <a:gd name="T47" fmla="*/ 937 h 1545"/>
                <a:gd name="T48" fmla="*/ 492 w 1059"/>
                <a:gd name="T49" fmla="*/ 645 h 1545"/>
                <a:gd name="T50" fmla="*/ 528 w 1059"/>
                <a:gd name="T51" fmla="*/ 609 h 1545"/>
                <a:gd name="T52" fmla="*/ 539 w 1059"/>
                <a:gd name="T53" fmla="*/ 311 h 1545"/>
                <a:gd name="T54" fmla="*/ 516 w 1059"/>
                <a:gd name="T55" fmla="*/ 225 h 1545"/>
                <a:gd name="T56" fmla="*/ 454 w 1059"/>
                <a:gd name="T57" fmla="*/ 164 h 1545"/>
                <a:gd name="T58" fmla="*/ 368 w 1059"/>
                <a:gd name="T59" fmla="*/ 141 h 1545"/>
                <a:gd name="T60" fmla="*/ 251 w 1059"/>
                <a:gd name="T61" fmla="*/ 151 h 1545"/>
                <a:gd name="T62" fmla="*/ 180 w 1059"/>
                <a:gd name="T63" fmla="*/ 201 h 1545"/>
                <a:gd name="T64" fmla="*/ 143 w 1059"/>
                <a:gd name="T65" fmla="*/ 280 h 1545"/>
                <a:gd name="T66" fmla="*/ 143 w 1059"/>
                <a:gd name="T67" fmla="*/ 595 h 1545"/>
                <a:gd name="T68" fmla="*/ 176 w 1059"/>
                <a:gd name="T69" fmla="*/ 632 h 1545"/>
                <a:gd name="T70" fmla="*/ 194 w 1059"/>
                <a:gd name="T71" fmla="*/ 679 h 1545"/>
                <a:gd name="T72" fmla="*/ 184 w 1059"/>
                <a:gd name="T73" fmla="*/ 838 h 1545"/>
                <a:gd name="T74" fmla="*/ 142 w 1059"/>
                <a:gd name="T75" fmla="*/ 870 h 1545"/>
                <a:gd name="T76" fmla="*/ 88 w 1059"/>
                <a:gd name="T77" fmla="*/ 864 h 1545"/>
                <a:gd name="T78" fmla="*/ 56 w 1059"/>
                <a:gd name="T79" fmla="*/ 822 h 1545"/>
                <a:gd name="T80" fmla="*/ 35 w 1059"/>
                <a:gd name="T81" fmla="*/ 688 h 1545"/>
                <a:gd name="T82" fmla="*/ 2 w 1059"/>
                <a:gd name="T83" fmla="*/ 608 h 1545"/>
                <a:gd name="T84" fmla="*/ 3 w 1059"/>
                <a:gd name="T85" fmla="*/ 269 h 1545"/>
                <a:gd name="T86" fmla="*/ 42 w 1059"/>
                <a:gd name="T87" fmla="*/ 155 h 1545"/>
                <a:gd name="T88" fmla="*/ 120 w 1059"/>
                <a:gd name="T89" fmla="*/ 65 h 1545"/>
                <a:gd name="T90" fmla="*/ 228 w 1059"/>
                <a:gd name="T91" fmla="*/ 11 h 1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9" h="1545">
                  <a:moveTo>
                    <a:pt x="310" y="0"/>
                  </a:moveTo>
                  <a:lnTo>
                    <a:pt x="368" y="0"/>
                  </a:lnTo>
                  <a:lnTo>
                    <a:pt x="409" y="2"/>
                  </a:lnTo>
                  <a:lnTo>
                    <a:pt x="450" y="11"/>
                  </a:lnTo>
                  <a:lnTo>
                    <a:pt x="488" y="25"/>
                  </a:lnTo>
                  <a:lnTo>
                    <a:pt x="524" y="43"/>
                  </a:lnTo>
                  <a:lnTo>
                    <a:pt x="557" y="65"/>
                  </a:lnTo>
                  <a:lnTo>
                    <a:pt x="586" y="91"/>
                  </a:lnTo>
                  <a:lnTo>
                    <a:pt x="613" y="121"/>
                  </a:lnTo>
                  <a:lnTo>
                    <a:pt x="636" y="154"/>
                  </a:lnTo>
                  <a:lnTo>
                    <a:pt x="654" y="190"/>
                  </a:lnTo>
                  <a:lnTo>
                    <a:pt x="666" y="229"/>
                  </a:lnTo>
                  <a:lnTo>
                    <a:pt x="675" y="269"/>
                  </a:lnTo>
                  <a:lnTo>
                    <a:pt x="678" y="311"/>
                  </a:lnTo>
                  <a:lnTo>
                    <a:pt x="678" y="578"/>
                  </a:lnTo>
                  <a:lnTo>
                    <a:pt x="676" y="608"/>
                  </a:lnTo>
                  <a:lnTo>
                    <a:pt x="668" y="637"/>
                  </a:lnTo>
                  <a:lnTo>
                    <a:pt x="658" y="664"/>
                  </a:lnTo>
                  <a:lnTo>
                    <a:pt x="643" y="688"/>
                  </a:lnTo>
                  <a:lnTo>
                    <a:pt x="624" y="712"/>
                  </a:lnTo>
                  <a:lnTo>
                    <a:pt x="624" y="901"/>
                  </a:lnTo>
                  <a:lnTo>
                    <a:pt x="647" y="913"/>
                  </a:lnTo>
                  <a:lnTo>
                    <a:pt x="675" y="928"/>
                  </a:lnTo>
                  <a:lnTo>
                    <a:pt x="706" y="946"/>
                  </a:lnTo>
                  <a:lnTo>
                    <a:pt x="740" y="966"/>
                  </a:lnTo>
                  <a:lnTo>
                    <a:pt x="778" y="989"/>
                  </a:lnTo>
                  <a:lnTo>
                    <a:pt x="817" y="1014"/>
                  </a:lnTo>
                  <a:lnTo>
                    <a:pt x="858" y="1041"/>
                  </a:lnTo>
                  <a:lnTo>
                    <a:pt x="900" y="1071"/>
                  </a:lnTo>
                  <a:lnTo>
                    <a:pt x="943" y="1104"/>
                  </a:lnTo>
                  <a:lnTo>
                    <a:pt x="985" y="1138"/>
                  </a:lnTo>
                  <a:lnTo>
                    <a:pt x="1007" y="1158"/>
                  </a:lnTo>
                  <a:lnTo>
                    <a:pt x="1025" y="1181"/>
                  </a:lnTo>
                  <a:lnTo>
                    <a:pt x="1040" y="1206"/>
                  </a:lnTo>
                  <a:lnTo>
                    <a:pt x="1050" y="1234"/>
                  </a:lnTo>
                  <a:lnTo>
                    <a:pt x="1057" y="1262"/>
                  </a:lnTo>
                  <a:lnTo>
                    <a:pt x="1059" y="1292"/>
                  </a:lnTo>
                  <a:lnTo>
                    <a:pt x="1059" y="1475"/>
                  </a:lnTo>
                  <a:lnTo>
                    <a:pt x="1056" y="1494"/>
                  </a:lnTo>
                  <a:lnTo>
                    <a:pt x="1049" y="1511"/>
                  </a:lnTo>
                  <a:lnTo>
                    <a:pt x="1038" y="1525"/>
                  </a:lnTo>
                  <a:lnTo>
                    <a:pt x="1024" y="1536"/>
                  </a:lnTo>
                  <a:lnTo>
                    <a:pt x="1007" y="1543"/>
                  </a:lnTo>
                  <a:lnTo>
                    <a:pt x="988" y="1545"/>
                  </a:lnTo>
                  <a:lnTo>
                    <a:pt x="969" y="1543"/>
                  </a:lnTo>
                  <a:lnTo>
                    <a:pt x="952" y="1536"/>
                  </a:lnTo>
                  <a:lnTo>
                    <a:pt x="938" y="1525"/>
                  </a:lnTo>
                  <a:lnTo>
                    <a:pt x="928" y="1511"/>
                  </a:lnTo>
                  <a:lnTo>
                    <a:pt x="921" y="1494"/>
                  </a:lnTo>
                  <a:lnTo>
                    <a:pt x="918" y="1475"/>
                  </a:lnTo>
                  <a:lnTo>
                    <a:pt x="918" y="1292"/>
                  </a:lnTo>
                  <a:lnTo>
                    <a:pt x="915" y="1274"/>
                  </a:lnTo>
                  <a:lnTo>
                    <a:pt x="908" y="1259"/>
                  </a:lnTo>
                  <a:lnTo>
                    <a:pt x="896" y="1246"/>
                  </a:lnTo>
                  <a:lnTo>
                    <a:pt x="859" y="1216"/>
                  </a:lnTo>
                  <a:lnTo>
                    <a:pt x="822" y="1188"/>
                  </a:lnTo>
                  <a:lnTo>
                    <a:pt x="786" y="1162"/>
                  </a:lnTo>
                  <a:lnTo>
                    <a:pt x="750" y="1138"/>
                  </a:lnTo>
                  <a:lnTo>
                    <a:pt x="715" y="1115"/>
                  </a:lnTo>
                  <a:lnTo>
                    <a:pt x="682" y="1094"/>
                  </a:lnTo>
                  <a:lnTo>
                    <a:pt x="651" y="1075"/>
                  </a:lnTo>
                  <a:lnTo>
                    <a:pt x="622" y="1059"/>
                  </a:lnTo>
                  <a:lnTo>
                    <a:pt x="597" y="1045"/>
                  </a:lnTo>
                  <a:lnTo>
                    <a:pt x="574" y="1033"/>
                  </a:lnTo>
                  <a:lnTo>
                    <a:pt x="556" y="1022"/>
                  </a:lnTo>
                  <a:lnTo>
                    <a:pt x="541" y="1015"/>
                  </a:lnTo>
                  <a:lnTo>
                    <a:pt x="530" y="1010"/>
                  </a:lnTo>
                  <a:lnTo>
                    <a:pt x="515" y="1000"/>
                  </a:lnTo>
                  <a:lnTo>
                    <a:pt x="502" y="987"/>
                  </a:lnTo>
                  <a:lnTo>
                    <a:pt x="492" y="972"/>
                  </a:lnTo>
                  <a:lnTo>
                    <a:pt x="486" y="955"/>
                  </a:lnTo>
                  <a:lnTo>
                    <a:pt x="485" y="937"/>
                  </a:lnTo>
                  <a:lnTo>
                    <a:pt x="485" y="679"/>
                  </a:lnTo>
                  <a:lnTo>
                    <a:pt x="486" y="662"/>
                  </a:lnTo>
                  <a:lnTo>
                    <a:pt x="492" y="645"/>
                  </a:lnTo>
                  <a:lnTo>
                    <a:pt x="503" y="631"/>
                  </a:lnTo>
                  <a:lnTo>
                    <a:pt x="516" y="621"/>
                  </a:lnTo>
                  <a:lnTo>
                    <a:pt x="528" y="609"/>
                  </a:lnTo>
                  <a:lnTo>
                    <a:pt x="536" y="595"/>
                  </a:lnTo>
                  <a:lnTo>
                    <a:pt x="539" y="578"/>
                  </a:lnTo>
                  <a:lnTo>
                    <a:pt x="539" y="311"/>
                  </a:lnTo>
                  <a:lnTo>
                    <a:pt x="536" y="280"/>
                  </a:lnTo>
                  <a:lnTo>
                    <a:pt x="527" y="252"/>
                  </a:lnTo>
                  <a:lnTo>
                    <a:pt x="516" y="225"/>
                  </a:lnTo>
                  <a:lnTo>
                    <a:pt x="499" y="201"/>
                  </a:lnTo>
                  <a:lnTo>
                    <a:pt x="478" y="181"/>
                  </a:lnTo>
                  <a:lnTo>
                    <a:pt x="454" y="164"/>
                  </a:lnTo>
                  <a:lnTo>
                    <a:pt x="428" y="151"/>
                  </a:lnTo>
                  <a:lnTo>
                    <a:pt x="399" y="143"/>
                  </a:lnTo>
                  <a:lnTo>
                    <a:pt x="368" y="141"/>
                  </a:lnTo>
                  <a:lnTo>
                    <a:pt x="311" y="141"/>
                  </a:lnTo>
                  <a:lnTo>
                    <a:pt x="280" y="143"/>
                  </a:lnTo>
                  <a:lnTo>
                    <a:pt x="251" y="151"/>
                  </a:lnTo>
                  <a:lnTo>
                    <a:pt x="225" y="164"/>
                  </a:lnTo>
                  <a:lnTo>
                    <a:pt x="201" y="181"/>
                  </a:lnTo>
                  <a:lnTo>
                    <a:pt x="180" y="201"/>
                  </a:lnTo>
                  <a:lnTo>
                    <a:pt x="163" y="225"/>
                  </a:lnTo>
                  <a:lnTo>
                    <a:pt x="151" y="252"/>
                  </a:lnTo>
                  <a:lnTo>
                    <a:pt x="143" y="280"/>
                  </a:lnTo>
                  <a:lnTo>
                    <a:pt x="140" y="311"/>
                  </a:lnTo>
                  <a:lnTo>
                    <a:pt x="140" y="580"/>
                  </a:lnTo>
                  <a:lnTo>
                    <a:pt x="143" y="595"/>
                  </a:lnTo>
                  <a:lnTo>
                    <a:pt x="151" y="610"/>
                  </a:lnTo>
                  <a:lnTo>
                    <a:pt x="163" y="621"/>
                  </a:lnTo>
                  <a:lnTo>
                    <a:pt x="176" y="632"/>
                  </a:lnTo>
                  <a:lnTo>
                    <a:pt x="186" y="646"/>
                  </a:lnTo>
                  <a:lnTo>
                    <a:pt x="192" y="662"/>
                  </a:lnTo>
                  <a:lnTo>
                    <a:pt x="194" y="679"/>
                  </a:lnTo>
                  <a:lnTo>
                    <a:pt x="194" y="803"/>
                  </a:lnTo>
                  <a:lnTo>
                    <a:pt x="192" y="822"/>
                  </a:lnTo>
                  <a:lnTo>
                    <a:pt x="184" y="838"/>
                  </a:lnTo>
                  <a:lnTo>
                    <a:pt x="174" y="852"/>
                  </a:lnTo>
                  <a:lnTo>
                    <a:pt x="159" y="864"/>
                  </a:lnTo>
                  <a:lnTo>
                    <a:pt x="142" y="870"/>
                  </a:lnTo>
                  <a:lnTo>
                    <a:pt x="124" y="873"/>
                  </a:lnTo>
                  <a:lnTo>
                    <a:pt x="105" y="870"/>
                  </a:lnTo>
                  <a:lnTo>
                    <a:pt x="88" y="864"/>
                  </a:lnTo>
                  <a:lnTo>
                    <a:pt x="74" y="852"/>
                  </a:lnTo>
                  <a:lnTo>
                    <a:pt x="63" y="838"/>
                  </a:lnTo>
                  <a:lnTo>
                    <a:pt x="56" y="822"/>
                  </a:lnTo>
                  <a:lnTo>
                    <a:pt x="54" y="803"/>
                  </a:lnTo>
                  <a:lnTo>
                    <a:pt x="54" y="712"/>
                  </a:lnTo>
                  <a:lnTo>
                    <a:pt x="35" y="688"/>
                  </a:lnTo>
                  <a:lnTo>
                    <a:pt x="20" y="664"/>
                  </a:lnTo>
                  <a:lnTo>
                    <a:pt x="9" y="637"/>
                  </a:lnTo>
                  <a:lnTo>
                    <a:pt x="2" y="608"/>
                  </a:lnTo>
                  <a:lnTo>
                    <a:pt x="0" y="578"/>
                  </a:lnTo>
                  <a:lnTo>
                    <a:pt x="0" y="311"/>
                  </a:lnTo>
                  <a:lnTo>
                    <a:pt x="3" y="269"/>
                  </a:lnTo>
                  <a:lnTo>
                    <a:pt x="12" y="229"/>
                  </a:lnTo>
                  <a:lnTo>
                    <a:pt x="24" y="191"/>
                  </a:lnTo>
                  <a:lnTo>
                    <a:pt x="42" y="155"/>
                  </a:lnTo>
                  <a:lnTo>
                    <a:pt x="64" y="121"/>
                  </a:lnTo>
                  <a:lnTo>
                    <a:pt x="91" y="91"/>
                  </a:lnTo>
                  <a:lnTo>
                    <a:pt x="120" y="65"/>
                  </a:lnTo>
                  <a:lnTo>
                    <a:pt x="154" y="43"/>
                  </a:lnTo>
                  <a:lnTo>
                    <a:pt x="190" y="25"/>
                  </a:lnTo>
                  <a:lnTo>
                    <a:pt x="228" y="11"/>
                  </a:lnTo>
                  <a:lnTo>
                    <a:pt x="268" y="2"/>
                  </a:lnTo>
                  <a:lnTo>
                    <a:pt x="31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7" name="Freeform 573"/>
            <p:cNvSpPr/>
            <p:nvPr/>
          </p:nvSpPr>
          <p:spPr bwMode="auto">
            <a:xfrm>
              <a:off x="685800" y="5965825"/>
              <a:ext cx="168275" cy="244475"/>
            </a:xfrm>
            <a:custGeom>
              <a:avLst/>
              <a:gdLst>
                <a:gd name="T0" fmla="*/ 789 w 1058"/>
                <a:gd name="T1" fmla="*/ 4 h 1547"/>
                <a:gd name="T2" fmla="*/ 904 w 1058"/>
                <a:gd name="T3" fmla="*/ 43 h 1547"/>
                <a:gd name="T4" fmla="*/ 992 w 1058"/>
                <a:gd name="T5" fmla="*/ 122 h 1547"/>
                <a:gd name="T6" fmla="*/ 1046 w 1058"/>
                <a:gd name="T7" fmla="*/ 229 h 1547"/>
                <a:gd name="T8" fmla="*/ 1058 w 1058"/>
                <a:gd name="T9" fmla="*/ 580 h 1547"/>
                <a:gd name="T10" fmla="*/ 1038 w 1058"/>
                <a:gd name="T11" fmla="*/ 664 h 1547"/>
                <a:gd name="T12" fmla="*/ 1004 w 1058"/>
                <a:gd name="T13" fmla="*/ 809 h 1547"/>
                <a:gd name="T14" fmla="*/ 983 w 1058"/>
                <a:gd name="T15" fmla="*/ 859 h 1547"/>
                <a:gd name="T16" fmla="*/ 933 w 1058"/>
                <a:gd name="T17" fmla="*/ 879 h 1547"/>
                <a:gd name="T18" fmla="*/ 884 w 1058"/>
                <a:gd name="T19" fmla="*/ 859 h 1547"/>
                <a:gd name="T20" fmla="*/ 864 w 1058"/>
                <a:gd name="T21" fmla="*/ 809 h 1547"/>
                <a:gd name="T22" fmla="*/ 872 w 1058"/>
                <a:gd name="T23" fmla="*/ 646 h 1547"/>
                <a:gd name="T24" fmla="*/ 907 w 1058"/>
                <a:gd name="T25" fmla="*/ 610 h 1547"/>
                <a:gd name="T26" fmla="*/ 917 w 1058"/>
                <a:gd name="T27" fmla="*/ 311 h 1547"/>
                <a:gd name="T28" fmla="*/ 894 w 1058"/>
                <a:gd name="T29" fmla="*/ 225 h 1547"/>
                <a:gd name="T30" fmla="*/ 833 w 1058"/>
                <a:gd name="T31" fmla="*/ 164 h 1547"/>
                <a:gd name="T32" fmla="*/ 748 w 1058"/>
                <a:gd name="T33" fmla="*/ 141 h 1547"/>
                <a:gd name="T34" fmla="*/ 631 w 1058"/>
                <a:gd name="T35" fmla="*/ 151 h 1547"/>
                <a:gd name="T36" fmla="*/ 560 w 1058"/>
                <a:gd name="T37" fmla="*/ 201 h 1547"/>
                <a:gd name="T38" fmla="*/ 523 w 1058"/>
                <a:gd name="T39" fmla="*/ 280 h 1547"/>
                <a:gd name="T40" fmla="*/ 523 w 1058"/>
                <a:gd name="T41" fmla="*/ 595 h 1547"/>
                <a:gd name="T42" fmla="*/ 556 w 1058"/>
                <a:gd name="T43" fmla="*/ 632 h 1547"/>
                <a:gd name="T44" fmla="*/ 574 w 1058"/>
                <a:gd name="T45" fmla="*/ 679 h 1547"/>
                <a:gd name="T46" fmla="*/ 565 w 1058"/>
                <a:gd name="T47" fmla="*/ 973 h 1547"/>
                <a:gd name="T48" fmla="*/ 527 w 1058"/>
                <a:gd name="T49" fmla="*/ 1011 h 1547"/>
                <a:gd name="T50" fmla="*/ 484 w 1058"/>
                <a:gd name="T51" fmla="*/ 1033 h 1547"/>
                <a:gd name="T52" fmla="*/ 407 w 1058"/>
                <a:gd name="T53" fmla="*/ 1076 h 1547"/>
                <a:gd name="T54" fmla="*/ 309 w 1058"/>
                <a:gd name="T55" fmla="*/ 1139 h 1547"/>
                <a:gd name="T56" fmla="*/ 198 w 1058"/>
                <a:gd name="T57" fmla="*/ 1217 h 1547"/>
                <a:gd name="T58" fmla="*/ 142 w 1058"/>
                <a:gd name="T59" fmla="*/ 1275 h 1547"/>
                <a:gd name="T60" fmla="*/ 138 w 1058"/>
                <a:gd name="T61" fmla="*/ 1495 h 1547"/>
                <a:gd name="T62" fmla="*/ 105 w 1058"/>
                <a:gd name="T63" fmla="*/ 1537 h 1547"/>
                <a:gd name="T64" fmla="*/ 52 w 1058"/>
                <a:gd name="T65" fmla="*/ 1543 h 1547"/>
                <a:gd name="T66" fmla="*/ 9 w 1058"/>
                <a:gd name="T67" fmla="*/ 1512 h 1547"/>
                <a:gd name="T68" fmla="*/ 0 w 1058"/>
                <a:gd name="T69" fmla="*/ 1293 h 1547"/>
                <a:gd name="T70" fmla="*/ 19 w 1058"/>
                <a:gd name="T71" fmla="*/ 1207 h 1547"/>
                <a:gd name="T72" fmla="*/ 73 w 1058"/>
                <a:gd name="T73" fmla="*/ 1138 h 1547"/>
                <a:gd name="T74" fmla="*/ 200 w 1058"/>
                <a:gd name="T75" fmla="*/ 1042 h 1547"/>
                <a:gd name="T76" fmla="*/ 317 w 1058"/>
                <a:gd name="T77" fmla="*/ 967 h 1547"/>
                <a:gd name="T78" fmla="*/ 410 w 1058"/>
                <a:gd name="T79" fmla="*/ 913 h 1547"/>
                <a:gd name="T80" fmla="*/ 414 w 1058"/>
                <a:gd name="T81" fmla="*/ 689 h 1547"/>
                <a:gd name="T82" fmla="*/ 382 w 1058"/>
                <a:gd name="T83" fmla="*/ 609 h 1547"/>
                <a:gd name="T84" fmla="*/ 383 w 1058"/>
                <a:gd name="T85" fmla="*/ 270 h 1547"/>
                <a:gd name="T86" fmla="*/ 422 w 1058"/>
                <a:gd name="T87" fmla="*/ 155 h 1547"/>
                <a:gd name="T88" fmla="*/ 500 w 1058"/>
                <a:gd name="T89" fmla="*/ 66 h 1547"/>
                <a:gd name="T90" fmla="*/ 607 w 1058"/>
                <a:gd name="T91" fmla="*/ 12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8" h="1547">
                  <a:moveTo>
                    <a:pt x="690" y="0"/>
                  </a:moveTo>
                  <a:lnTo>
                    <a:pt x="748" y="0"/>
                  </a:lnTo>
                  <a:lnTo>
                    <a:pt x="789" y="4"/>
                  </a:lnTo>
                  <a:lnTo>
                    <a:pt x="830" y="12"/>
                  </a:lnTo>
                  <a:lnTo>
                    <a:pt x="868" y="25"/>
                  </a:lnTo>
                  <a:lnTo>
                    <a:pt x="904" y="43"/>
                  </a:lnTo>
                  <a:lnTo>
                    <a:pt x="936" y="66"/>
                  </a:lnTo>
                  <a:lnTo>
                    <a:pt x="967" y="91"/>
                  </a:lnTo>
                  <a:lnTo>
                    <a:pt x="992" y="122"/>
                  </a:lnTo>
                  <a:lnTo>
                    <a:pt x="1016" y="155"/>
                  </a:lnTo>
                  <a:lnTo>
                    <a:pt x="1033" y="191"/>
                  </a:lnTo>
                  <a:lnTo>
                    <a:pt x="1046" y="229"/>
                  </a:lnTo>
                  <a:lnTo>
                    <a:pt x="1055" y="270"/>
                  </a:lnTo>
                  <a:lnTo>
                    <a:pt x="1058" y="311"/>
                  </a:lnTo>
                  <a:lnTo>
                    <a:pt x="1058" y="580"/>
                  </a:lnTo>
                  <a:lnTo>
                    <a:pt x="1056" y="609"/>
                  </a:lnTo>
                  <a:lnTo>
                    <a:pt x="1048" y="638"/>
                  </a:lnTo>
                  <a:lnTo>
                    <a:pt x="1038" y="664"/>
                  </a:lnTo>
                  <a:lnTo>
                    <a:pt x="1023" y="689"/>
                  </a:lnTo>
                  <a:lnTo>
                    <a:pt x="1004" y="712"/>
                  </a:lnTo>
                  <a:lnTo>
                    <a:pt x="1004" y="809"/>
                  </a:lnTo>
                  <a:lnTo>
                    <a:pt x="1002" y="827"/>
                  </a:lnTo>
                  <a:lnTo>
                    <a:pt x="994" y="844"/>
                  </a:lnTo>
                  <a:lnTo>
                    <a:pt x="983" y="859"/>
                  </a:lnTo>
                  <a:lnTo>
                    <a:pt x="969" y="869"/>
                  </a:lnTo>
                  <a:lnTo>
                    <a:pt x="952" y="876"/>
                  </a:lnTo>
                  <a:lnTo>
                    <a:pt x="933" y="879"/>
                  </a:lnTo>
                  <a:lnTo>
                    <a:pt x="915" y="876"/>
                  </a:lnTo>
                  <a:lnTo>
                    <a:pt x="898" y="869"/>
                  </a:lnTo>
                  <a:lnTo>
                    <a:pt x="884" y="859"/>
                  </a:lnTo>
                  <a:lnTo>
                    <a:pt x="873" y="844"/>
                  </a:lnTo>
                  <a:lnTo>
                    <a:pt x="866" y="827"/>
                  </a:lnTo>
                  <a:lnTo>
                    <a:pt x="864" y="809"/>
                  </a:lnTo>
                  <a:lnTo>
                    <a:pt x="864" y="679"/>
                  </a:lnTo>
                  <a:lnTo>
                    <a:pt x="866" y="662"/>
                  </a:lnTo>
                  <a:lnTo>
                    <a:pt x="872" y="646"/>
                  </a:lnTo>
                  <a:lnTo>
                    <a:pt x="882" y="632"/>
                  </a:lnTo>
                  <a:lnTo>
                    <a:pt x="894" y="621"/>
                  </a:lnTo>
                  <a:lnTo>
                    <a:pt x="907" y="610"/>
                  </a:lnTo>
                  <a:lnTo>
                    <a:pt x="914" y="595"/>
                  </a:lnTo>
                  <a:lnTo>
                    <a:pt x="917" y="580"/>
                  </a:lnTo>
                  <a:lnTo>
                    <a:pt x="917" y="311"/>
                  </a:lnTo>
                  <a:lnTo>
                    <a:pt x="914" y="281"/>
                  </a:lnTo>
                  <a:lnTo>
                    <a:pt x="907" y="252"/>
                  </a:lnTo>
                  <a:lnTo>
                    <a:pt x="894" y="225"/>
                  </a:lnTo>
                  <a:lnTo>
                    <a:pt x="877" y="202"/>
                  </a:lnTo>
                  <a:lnTo>
                    <a:pt x="857" y="181"/>
                  </a:lnTo>
                  <a:lnTo>
                    <a:pt x="833" y="164"/>
                  </a:lnTo>
                  <a:lnTo>
                    <a:pt x="807" y="151"/>
                  </a:lnTo>
                  <a:lnTo>
                    <a:pt x="778" y="144"/>
                  </a:lnTo>
                  <a:lnTo>
                    <a:pt x="748" y="141"/>
                  </a:lnTo>
                  <a:lnTo>
                    <a:pt x="690" y="141"/>
                  </a:lnTo>
                  <a:lnTo>
                    <a:pt x="659" y="144"/>
                  </a:lnTo>
                  <a:lnTo>
                    <a:pt x="631" y="151"/>
                  </a:lnTo>
                  <a:lnTo>
                    <a:pt x="604" y="164"/>
                  </a:lnTo>
                  <a:lnTo>
                    <a:pt x="581" y="181"/>
                  </a:lnTo>
                  <a:lnTo>
                    <a:pt x="560" y="201"/>
                  </a:lnTo>
                  <a:lnTo>
                    <a:pt x="543" y="225"/>
                  </a:lnTo>
                  <a:lnTo>
                    <a:pt x="530" y="252"/>
                  </a:lnTo>
                  <a:lnTo>
                    <a:pt x="523" y="280"/>
                  </a:lnTo>
                  <a:lnTo>
                    <a:pt x="520" y="311"/>
                  </a:lnTo>
                  <a:lnTo>
                    <a:pt x="520" y="580"/>
                  </a:lnTo>
                  <a:lnTo>
                    <a:pt x="523" y="595"/>
                  </a:lnTo>
                  <a:lnTo>
                    <a:pt x="530" y="610"/>
                  </a:lnTo>
                  <a:lnTo>
                    <a:pt x="543" y="621"/>
                  </a:lnTo>
                  <a:lnTo>
                    <a:pt x="556" y="632"/>
                  </a:lnTo>
                  <a:lnTo>
                    <a:pt x="565" y="646"/>
                  </a:lnTo>
                  <a:lnTo>
                    <a:pt x="572" y="662"/>
                  </a:lnTo>
                  <a:lnTo>
                    <a:pt x="574" y="679"/>
                  </a:lnTo>
                  <a:lnTo>
                    <a:pt x="574" y="937"/>
                  </a:lnTo>
                  <a:lnTo>
                    <a:pt x="572" y="956"/>
                  </a:lnTo>
                  <a:lnTo>
                    <a:pt x="565" y="973"/>
                  </a:lnTo>
                  <a:lnTo>
                    <a:pt x="556" y="987"/>
                  </a:lnTo>
                  <a:lnTo>
                    <a:pt x="543" y="1001"/>
                  </a:lnTo>
                  <a:lnTo>
                    <a:pt x="527" y="1011"/>
                  </a:lnTo>
                  <a:lnTo>
                    <a:pt x="518" y="1016"/>
                  </a:lnTo>
                  <a:lnTo>
                    <a:pt x="503" y="1023"/>
                  </a:lnTo>
                  <a:lnTo>
                    <a:pt x="484" y="1033"/>
                  </a:lnTo>
                  <a:lnTo>
                    <a:pt x="462" y="1046"/>
                  </a:lnTo>
                  <a:lnTo>
                    <a:pt x="437" y="1060"/>
                  </a:lnTo>
                  <a:lnTo>
                    <a:pt x="407" y="1076"/>
                  </a:lnTo>
                  <a:lnTo>
                    <a:pt x="376" y="1095"/>
                  </a:lnTo>
                  <a:lnTo>
                    <a:pt x="343" y="1115"/>
                  </a:lnTo>
                  <a:lnTo>
                    <a:pt x="309" y="1139"/>
                  </a:lnTo>
                  <a:lnTo>
                    <a:pt x="272" y="1163"/>
                  </a:lnTo>
                  <a:lnTo>
                    <a:pt x="236" y="1189"/>
                  </a:lnTo>
                  <a:lnTo>
                    <a:pt x="198" y="1217"/>
                  </a:lnTo>
                  <a:lnTo>
                    <a:pt x="161" y="1246"/>
                  </a:lnTo>
                  <a:lnTo>
                    <a:pt x="150" y="1260"/>
                  </a:lnTo>
                  <a:lnTo>
                    <a:pt x="142" y="1275"/>
                  </a:lnTo>
                  <a:lnTo>
                    <a:pt x="140" y="1293"/>
                  </a:lnTo>
                  <a:lnTo>
                    <a:pt x="140" y="1476"/>
                  </a:lnTo>
                  <a:lnTo>
                    <a:pt x="138" y="1495"/>
                  </a:lnTo>
                  <a:lnTo>
                    <a:pt x="131" y="1512"/>
                  </a:lnTo>
                  <a:lnTo>
                    <a:pt x="120" y="1525"/>
                  </a:lnTo>
                  <a:lnTo>
                    <a:pt x="105" y="1537"/>
                  </a:lnTo>
                  <a:lnTo>
                    <a:pt x="89" y="1543"/>
                  </a:lnTo>
                  <a:lnTo>
                    <a:pt x="71" y="1547"/>
                  </a:lnTo>
                  <a:lnTo>
                    <a:pt x="52" y="1543"/>
                  </a:lnTo>
                  <a:lnTo>
                    <a:pt x="35" y="1537"/>
                  </a:lnTo>
                  <a:lnTo>
                    <a:pt x="20" y="1525"/>
                  </a:lnTo>
                  <a:lnTo>
                    <a:pt x="9" y="1512"/>
                  </a:lnTo>
                  <a:lnTo>
                    <a:pt x="2" y="1495"/>
                  </a:lnTo>
                  <a:lnTo>
                    <a:pt x="0" y="1476"/>
                  </a:lnTo>
                  <a:lnTo>
                    <a:pt x="0" y="1293"/>
                  </a:lnTo>
                  <a:lnTo>
                    <a:pt x="2" y="1263"/>
                  </a:lnTo>
                  <a:lnTo>
                    <a:pt x="8" y="1235"/>
                  </a:lnTo>
                  <a:lnTo>
                    <a:pt x="19" y="1207"/>
                  </a:lnTo>
                  <a:lnTo>
                    <a:pt x="34" y="1182"/>
                  </a:lnTo>
                  <a:lnTo>
                    <a:pt x="52" y="1159"/>
                  </a:lnTo>
                  <a:lnTo>
                    <a:pt x="73" y="1138"/>
                  </a:lnTo>
                  <a:lnTo>
                    <a:pt x="115" y="1104"/>
                  </a:lnTo>
                  <a:lnTo>
                    <a:pt x="158" y="1072"/>
                  </a:lnTo>
                  <a:lnTo>
                    <a:pt x="200" y="1042"/>
                  </a:lnTo>
                  <a:lnTo>
                    <a:pt x="241" y="1015"/>
                  </a:lnTo>
                  <a:lnTo>
                    <a:pt x="281" y="990"/>
                  </a:lnTo>
                  <a:lnTo>
                    <a:pt x="317" y="967"/>
                  </a:lnTo>
                  <a:lnTo>
                    <a:pt x="352" y="946"/>
                  </a:lnTo>
                  <a:lnTo>
                    <a:pt x="383" y="929"/>
                  </a:lnTo>
                  <a:lnTo>
                    <a:pt x="410" y="913"/>
                  </a:lnTo>
                  <a:lnTo>
                    <a:pt x="433" y="902"/>
                  </a:lnTo>
                  <a:lnTo>
                    <a:pt x="433" y="712"/>
                  </a:lnTo>
                  <a:lnTo>
                    <a:pt x="414" y="689"/>
                  </a:lnTo>
                  <a:lnTo>
                    <a:pt x="400" y="664"/>
                  </a:lnTo>
                  <a:lnTo>
                    <a:pt x="389" y="638"/>
                  </a:lnTo>
                  <a:lnTo>
                    <a:pt x="382" y="609"/>
                  </a:lnTo>
                  <a:lnTo>
                    <a:pt x="380" y="580"/>
                  </a:lnTo>
                  <a:lnTo>
                    <a:pt x="380" y="311"/>
                  </a:lnTo>
                  <a:lnTo>
                    <a:pt x="383" y="270"/>
                  </a:lnTo>
                  <a:lnTo>
                    <a:pt x="391" y="229"/>
                  </a:lnTo>
                  <a:lnTo>
                    <a:pt x="404" y="191"/>
                  </a:lnTo>
                  <a:lnTo>
                    <a:pt x="422" y="155"/>
                  </a:lnTo>
                  <a:lnTo>
                    <a:pt x="444" y="122"/>
                  </a:lnTo>
                  <a:lnTo>
                    <a:pt x="470" y="92"/>
                  </a:lnTo>
                  <a:lnTo>
                    <a:pt x="500" y="66"/>
                  </a:lnTo>
                  <a:lnTo>
                    <a:pt x="534" y="44"/>
                  </a:lnTo>
                  <a:lnTo>
                    <a:pt x="569" y="25"/>
                  </a:lnTo>
                  <a:lnTo>
                    <a:pt x="607" y="12"/>
                  </a:lnTo>
                  <a:lnTo>
                    <a:pt x="647" y="4"/>
                  </a:lnTo>
                  <a:lnTo>
                    <a:pt x="69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8" name="Freeform 574"/>
            <p:cNvSpPr/>
            <p:nvPr/>
          </p:nvSpPr>
          <p:spPr bwMode="auto">
            <a:xfrm>
              <a:off x="817563" y="5899150"/>
              <a:ext cx="288925" cy="311150"/>
            </a:xfrm>
            <a:custGeom>
              <a:avLst/>
              <a:gdLst>
                <a:gd name="T0" fmla="*/ 1041 w 1820"/>
                <a:gd name="T1" fmla="*/ 12 h 1960"/>
                <a:gd name="T2" fmla="*/ 1200 w 1820"/>
                <a:gd name="T3" fmla="*/ 96 h 1960"/>
                <a:gd name="T4" fmla="*/ 1302 w 1820"/>
                <a:gd name="T5" fmla="*/ 243 h 1960"/>
                <a:gd name="T6" fmla="*/ 1329 w 1820"/>
                <a:gd name="T7" fmla="*/ 728 h 1960"/>
                <a:gd name="T8" fmla="*/ 1283 w 1820"/>
                <a:gd name="T9" fmla="*/ 864 h 1960"/>
                <a:gd name="T10" fmla="*/ 1310 w 1820"/>
                <a:gd name="T11" fmla="*/ 1185 h 1960"/>
                <a:gd name="T12" fmla="*/ 1456 w 1820"/>
                <a:gd name="T13" fmla="*/ 1270 h 1960"/>
                <a:gd name="T14" fmla="*/ 1639 w 1820"/>
                <a:gd name="T15" fmla="*/ 1394 h 1960"/>
                <a:gd name="T16" fmla="*/ 1781 w 1820"/>
                <a:gd name="T17" fmla="*/ 1520 h 1960"/>
                <a:gd name="T18" fmla="*/ 1820 w 1820"/>
                <a:gd name="T19" fmla="*/ 1652 h 1960"/>
                <a:gd name="T20" fmla="*/ 1800 w 1820"/>
                <a:gd name="T21" fmla="*/ 1938 h 1960"/>
                <a:gd name="T22" fmla="*/ 1731 w 1820"/>
                <a:gd name="T23" fmla="*/ 1956 h 1960"/>
                <a:gd name="T24" fmla="*/ 1683 w 1820"/>
                <a:gd name="T25" fmla="*/ 1908 h 1960"/>
                <a:gd name="T26" fmla="*/ 1672 w 1820"/>
                <a:gd name="T27" fmla="*/ 1611 h 1960"/>
                <a:gd name="T28" fmla="*/ 1555 w 1820"/>
                <a:gd name="T29" fmla="*/ 1507 h 1960"/>
                <a:gd name="T30" fmla="*/ 1383 w 1820"/>
                <a:gd name="T31" fmla="*/ 1391 h 1960"/>
                <a:gd name="T32" fmla="*/ 1245 w 1820"/>
                <a:gd name="T33" fmla="*/ 1310 h 1960"/>
                <a:gd name="T34" fmla="*/ 1167 w 1820"/>
                <a:gd name="T35" fmla="*/ 1269 h 1960"/>
                <a:gd name="T36" fmla="*/ 1122 w 1820"/>
                <a:gd name="T37" fmla="*/ 1211 h 1960"/>
                <a:gd name="T38" fmla="*/ 1127 w 1820"/>
                <a:gd name="T39" fmla="*/ 826 h 1960"/>
                <a:gd name="T40" fmla="*/ 1179 w 1820"/>
                <a:gd name="T41" fmla="*/ 770 h 1960"/>
                <a:gd name="T42" fmla="*/ 1186 w 1820"/>
                <a:gd name="T43" fmla="*/ 344 h 1960"/>
                <a:gd name="T44" fmla="*/ 1119 w 1820"/>
                <a:gd name="T45" fmla="*/ 211 h 1960"/>
                <a:gd name="T46" fmla="*/ 987 w 1820"/>
                <a:gd name="T47" fmla="*/ 144 h 1960"/>
                <a:gd name="T48" fmla="*/ 798 w 1820"/>
                <a:gd name="T49" fmla="*/ 153 h 1960"/>
                <a:gd name="T50" fmla="*/ 679 w 1820"/>
                <a:gd name="T51" fmla="*/ 240 h 1960"/>
                <a:gd name="T52" fmla="*/ 633 w 1820"/>
                <a:gd name="T53" fmla="*/ 383 h 1960"/>
                <a:gd name="T54" fmla="*/ 655 w 1820"/>
                <a:gd name="T55" fmla="*/ 786 h 1960"/>
                <a:gd name="T56" fmla="*/ 700 w 1820"/>
                <a:gd name="T57" fmla="*/ 841 h 1960"/>
                <a:gd name="T58" fmla="*/ 694 w 1820"/>
                <a:gd name="T59" fmla="*/ 1229 h 1960"/>
                <a:gd name="T60" fmla="*/ 642 w 1820"/>
                <a:gd name="T61" fmla="*/ 1275 h 1960"/>
                <a:gd name="T62" fmla="*/ 547 w 1820"/>
                <a:gd name="T63" fmla="*/ 1325 h 1960"/>
                <a:gd name="T64" fmla="*/ 397 w 1820"/>
                <a:gd name="T65" fmla="*/ 1416 h 1960"/>
                <a:gd name="T66" fmla="*/ 221 w 1820"/>
                <a:gd name="T67" fmla="*/ 1541 h 1960"/>
                <a:gd name="T68" fmla="*/ 143 w 1820"/>
                <a:gd name="T69" fmla="*/ 1631 h 1960"/>
                <a:gd name="T70" fmla="*/ 131 w 1820"/>
                <a:gd name="T71" fmla="*/ 1925 h 1960"/>
                <a:gd name="T72" fmla="*/ 71 w 1820"/>
                <a:gd name="T73" fmla="*/ 1960 h 1960"/>
                <a:gd name="T74" fmla="*/ 9 w 1820"/>
                <a:gd name="T75" fmla="*/ 1925 h 1960"/>
                <a:gd name="T76" fmla="*/ 3 w 1820"/>
                <a:gd name="T77" fmla="*/ 1616 h 1960"/>
                <a:gd name="T78" fmla="*/ 61 w 1820"/>
                <a:gd name="T79" fmla="*/ 1492 h 1960"/>
                <a:gd name="T80" fmla="*/ 229 w 1820"/>
                <a:gd name="T81" fmla="*/ 1359 h 1960"/>
                <a:gd name="T82" fmla="*/ 405 w 1820"/>
                <a:gd name="T83" fmla="*/ 1245 h 1960"/>
                <a:gd name="T84" fmla="*/ 538 w 1820"/>
                <a:gd name="T85" fmla="*/ 1170 h 1960"/>
                <a:gd name="T86" fmla="*/ 518 w 1820"/>
                <a:gd name="T87" fmla="*/ 834 h 1960"/>
                <a:gd name="T88" fmla="*/ 492 w 1820"/>
                <a:gd name="T89" fmla="*/ 382 h 1960"/>
                <a:gd name="T90" fmla="*/ 537 w 1820"/>
                <a:gd name="T91" fmla="*/ 202 h 1960"/>
                <a:gd name="T92" fmla="*/ 655 w 1820"/>
                <a:gd name="T93" fmla="*/ 69 h 1960"/>
                <a:gd name="T94" fmla="*/ 826 w 1820"/>
                <a:gd name="T95" fmla="*/ 2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20" h="1960">
                  <a:moveTo>
                    <a:pt x="873" y="0"/>
                  </a:moveTo>
                  <a:lnTo>
                    <a:pt x="947" y="0"/>
                  </a:lnTo>
                  <a:lnTo>
                    <a:pt x="995" y="2"/>
                  </a:lnTo>
                  <a:lnTo>
                    <a:pt x="1041" y="12"/>
                  </a:lnTo>
                  <a:lnTo>
                    <a:pt x="1085" y="25"/>
                  </a:lnTo>
                  <a:lnTo>
                    <a:pt x="1126" y="45"/>
                  </a:lnTo>
                  <a:lnTo>
                    <a:pt x="1165" y="68"/>
                  </a:lnTo>
                  <a:lnTo>
                    <a:pt x="1200" y="96"/>
                  </a:lnTo>
                  <a:lnTo>
                    <a:pt x="1232" y="128"/>
                  </a:lnTo>
                  <a:lnTo>
                    <a:pt x="1260" y="164"/>
                  </a:lnTo>
                  <a:lnTo>
                    <a:pt x="1283" y="202"/>
                  </a:lnTo>
                  <a:lnTo>
                    <a:pt x="1302" y="243"/>
                  </a:lnTo>
                  <a:lnTo>
                    <a:pt x="1317" y="288"/>
                  </a:lnTo>
                  <a:lnTo>
                    <a:pt x="1325" y="334"/>
                  </a:lnTo>
                  <a:lnTo>
                    <a:pt x="1329" y="382"/>
                  </a:lnTo>
                  <a:lnTo>
                    <a:pt x="1329" y="728"/>
                  </a:lnTo>
                  <a:lnTo>
                    <a:pt x="1325" y="765"/>
                  </a:lnTo>
                  <a:lnTo>
                    <a:pt x="1317" y="800"/>
                  </a:lnTo>
                  <a:lnTo>
                    <a:pt x="1302" y="834"/>
                  </a:lnTo>
                  <a:lnTo>
                    <a:pt x="1283" y="864"/>
                  </a:lnTo>
                  <a:lnTo>
                    <a:pt x="1259" y="891"/>
                  </a:lnTo>
                  <a:lnTo>
                    <a:pt x="1259" y="1158"/>
                  </a:lnTo>
                  <a:lnTo>
                    <a:pt x="1282" y="1170"/>
                  </a:lnTo>
                  <a:lnTo>
                    <a:pt x="1310" y="1185"/>
                  </a:lnTo>
                  <a:lnTo>
                    <a:pt x="1341" y="1203"/>
                  </a:lnTo>
                  <a:lnTo>
                    <a:pt x="1377" y="1223"/>
                  </a:lnTo>
                  <a:lnTo>
                    <a:pt x="1415" y="1245"/>
                  </a:lnTo>
                  <a:lnTo>
                    <a:pt x="1456" y="1270"/>
                  </a:lnTo>
                  <a:lnTo>
                    <a:pt x="1499" y="1298"/>
                  </a:lnTo>
                  <a:lnTo>
                    <a:pt x="1545" y="1328"/>
                  </a:lnTo>
                  <a:lnTo>
                    <a:pt x="1591" y="1359"/>
                  </a:lnTo>
                  <a:lnTo>
                    <a:pt x="1639" y="1394"/>
                  </a:lnTo>
                  <a:lnTo>
                    <a:pt x="1686" y="1430"/>
                  </a:lnTo>
                  <a:lnTo>
                    <a:pt x="1734" y="1468"/>
                  </a:lnTo>
                  <a:lnTo>
                    <a:pt x="1759" y="1492"/>
                  </a:lnTo>
                  <a:lnTo>
                    <a:pt x="1781" y="1520"/>
                  </a:lnTo>
                  <a:lnTo>
                    <a:pt x="1798" y="1549"/>
                  </a:lnTo>
                  <a:lnTo>
                    <a:pt x="1810" y="1582"/>
                  </a:lnTo>
                  <a:lnTo>
                    <a:pt x="1818" y="1616"/>
                  </a:lnTo>
                  <a:lnTo>
                    <a:pt x="1820" y="1652"/>
                  </a:lnTo>
                  <a:lnTo>
                    <a:pt x="1820" y="1889"/>
                  </a:lnTo>
                  <a:lnTo>
                    <a:pt x="1818" y="1908"/>
                  </a:lnTo>
                  <a:lnTo>
                    <a:pt x="1811" y="1925"/>
                  </a:lnTo>
                  <a:lnTo>
                    <a:pt x="1800" y="1938"/>
                  </a:lnTo>
                  <a:lnTo>
                    <a:pt x="1785" y="1950"/>
                  </a:lnTo>
                  <a:lnTo>
                    <a:pt x="1768" y="1956"/>
                  </a:lnTo>
                  <a:lnTo>
                    <a:pt x="1750" y="1960"/>
                  </a:lnTo>
                  <a:lnTo>
                    <a:pt x="1731" y="1956"/>
                  </a:lnTo>
                  <a:lnTo>
                    <a:pt x="1715" y="1950"/>
                  </a:lnTo>
                  <a:lnTo>
                    <a:pt x="1701" y="1938"/>
                  </a:lnTo>
                  <a:lnTo>
                    <a:pt x="1689" y="1925"/>
                  </a:lnTo>
                  <a:lnTo>
                    <a:pt x="1683" y="1908"/>
                  </a:lnTo>
                  <a:lnTo>
                    <a:pt x="1681" y="1890"/>
                  </a:lnTo>
                  <a:lnTo>
                    <a:pt x="1681" y="1652"/>
                  </a:lnTo>
                  <a:lnTo>
                    <a:pt x="1679" y="1631"/>
                  </a:lnTo>
                  <a:lnTo>
                    <a:pt x="1672" y="1611"/>
                  </a:lnTo>
                  <a:lnTo>
                    <a:pt x="1661" y="1593"/>
                  </a:lnTo>
                  <a:lnTo>
                    <a:pt x="1646" y="1577"/>
                  </a:lnTo>
                  <a:lnTo>
                    <a:pt x="1601" y="1541"/>
                  </a:lnTo>
                  <a:lnTo>
                    <a:pt x="1555" y="1507"/>
                  </a:lnTo>
                  <a:lnTo>
                    <a:pt x="1511" y="1476"/>
                  </a:lnTo>
                  <a:lnTo>
                    <a:pt x="1467" y="1445"/>
                  </a:lnTo>
                  <a:lnTo>
                    <a:pt x="1425" y="1416"/>
                  </a:lnTo>
                  <a:lnTo>
                    <a:pt x="1383" y="1391"/>
                  </a:lnTo>
                  <a:lnTo>
                    <a:pt x="1344" y="1367"/>
                  </a:lnTo>
                  <a:lnTo>
                    <a:pt x="1309" y="1346"/>
                  </a:lnTo>
                  <a:lnTo>
                    <a:pt x="1275" y="1326"/>
                  </a:lnTo>
                  <a:lnTo>
                    <a:pt x="1245" y="1310"/>
                  </a:lnTo>
                  <a:lnTo>
                    <a:pt x="1219" y="1296"/>
                  </a:lnTo>
                  <a:lnTo>
                    <a:pt x="1197" y="1284"/>
                  </a:lnTo>
                  <a:lnTo>
                    <a:pt x="1180" y="1276"/>
                  </a:lnTo>
                  <a:lnTo>
                    <a:pt x="1167" y="1269"/>
                  </a:lnTo>
                  <a:lnTo>
                    <a:pt x="1151" y="1259"/>
                  </a:lnTo>
                  <a:lnTo>
                    <a:pt x="1138" y="1245"/>
                  </a:lnTo>
                  <a:lnTo>
                    <a:pt x="1128" y="1229"/>
                  </a:lnTo>
                  <a:lnTo>
                    <a:pt x="1122" y="1211"/>
                  </a:lnTo>
                  <a:lnTo>
                    <a:pt x="1120" y="1192"/>
                  </a:lnTo>
                  <a:lnTo>
                    <a:pt x="1120" y="858"/>
                  </a:lnTo>
                  <a:lnTo>
                    <a:pt x="1122" y="841"/>
                  </a:lnTo>
                  <a:lnTo>
                    <a:pt x="1127" y="826"/>
                  </a:lnTo>
                  <a:lnTo>
                    <a:pt x="1138" y="812"/>
                  </a:lnTo>
                  <a:lnTo>
                    <a:pt x="1150" y="800"/>
                  </a:lnTo>
                  <a:lnTo>
                    <a:pt x="1167" y="786"/>
                  </a:lnTo>
                  <a:lnTo>
                    <a:pt x="1179" y="770"/>
                  </a:lnTo>
                  <a:lnTo>
                    <a:pt x="1186" y="749"/>
                  </a:lnTo>
                  <a:lnTo>
                    <a:pt x="1189" y="729"/>
                  </a:lnTo>
                  <a:lnTo>
                    <a:pt x="1189" y="383"/>
                  </a:lnTo>
                  <a:lnTo>
                    <a:pt x="1186" y="344"/>
                  </a:lnTo>
                  <a:lnTo>
                    <a:pt x="1177" y="307"/>
                  </a:lnTo>
                  <a:lnTo>
                    <a:pt x="1162" y="272"/>
                  </a:lnTo>
                  <a:lnTo>
                    <a:pt x="1142" y="240"/>
                  </a:lnTo>
                  <a:lnTo>
                    <a:pt x="1119" y="211"/>
                  </a:lnTo>
                  <a:lnTo>
                    <a:pt x="1090" y="188"/>
                  </a:lnTo>
                  <a:lnTo>
                    <a:pt x="1059" y="168"/>
                  </a:lnTo>
                  <a:lnTo>
                    <a:pt x="1024" y="153"/>
                  </a:lnTo>
                  <a:lnTo>
                    <a:pt x="987" y="144"/>
                  </a:lnTo>
                  <a:lnTo>
                    <a:pt x="948" y="141"/>
                  </a:lnTo>
                  <a:lnTo>
                    <a:pt x="874" y="141"/>
                  </a:lnTo>
                  <a:lnTo>
                    <a:pt x="835" y="144"/>
                  </a:lnTo>
                  <a:lnTo>
                    <a:pt x="798" y="153"/>
                  </a:lnTo>
                  <a:lnTo>
                    <a:pt x="763" y="168"/>
                  </a:lnTo>
                  <a:lnTo>
                    <a:pt x="732" y="187"/>
                  </a:lnTo>
                  <a:lnTo>
                    <a:pt x="703" y="211"/>
                  </a:lnTo>
                  <a:lnTo>
                    <a:pt x="679" y="240"/>
                  </a:lnTo>
                  <a:lnTo>
                    <a:pt x="660" y="272"/>
                  </a:lnTo>
                  <a:lnTo>
                    <a:pt x="645" y="306"/>
                  </a:lnTo>
                  <a:lnTo>
                    <a:pt x="636" y="344"/>
                  </a:lnTo>
                  <a:lnTo>
                    <a:pt x="633" y="383"/>
                  </a:lnTo>
                  <a:lnTo>
                    <a:pt x="633" y="729"/>
                  </a:lnTo>
                  <a:lnTo>
                    <a:pt x="636" y="750"/>
                  </a:lnTo>
                  <a:lnTo>
                    <a:pt x="643" y="770"/>
                  </a:lnTo>
                  <a:lnTo>
                    <a:pt x="655" y="786"/>
                  </a:lnTo>
                  <a:lnTo>
                    <a:pt x="671" y="800"/>
                  </a:lnTo>
                  <a:lnTo>
                    <a:pt x="684" y="812"/>
                  </a:lnTo>
                  <a:lnTo>
                    <a:pt x="694" y="826"/>
                  </a:lnTo>
                  <a:lnTo>
                    <a:pt x="700" y="841"/>
                  </a:lnTo>
                  <a:lnTo>
                    <a:pt x="702" y="858"/>
                  </a:lnTo>
                  <a:lnTo>
                    <a:pt x="702" y="1192"/>
                  </a:lnTo>
                  <a:lnTo>
                    <a:pt x="700" y="1211"/>
                  </a:lnTo>
                  <a:lnTo>
                    <a:pt x="694" y="1229"/>
                  </a:lnTo>
                  <a:lnTo>
                    <a:pt x="684" y="1245"/>
                  </a:lnTo>
                  <a:lnTo>
                    <a:pt x="671" y="1259"/>
                  </a:lnTo>
                  <a:lnTo>
                    <a:pt x="654" y="1269"/>
                  </a:lnTo>
                  <a:lnTo>
                    <a:pt x="642" y="1275"/>
                  </a:lnTo>
                  <a:lnTo>
                    <a:pt x="625" y="1284"/>
                  </a:lnTo>
                  <a:lnTo>
                    <a:pt x="603" y="1295"/>
                  </a:lnTo>
                  <a:lnTo>
                    <a:pt x="577" y="1310"/>
                  </a:lnTo>
                  <a:lnTo>
                    <a:pt x="547" y="1325"/>
                  </a:lnTo>
                  <a:lnTo>
                    <a:pt x="513" y="1344"/>
                  </a:lnTo>
                  <a:lnTo>
                    <a:pt x="478" y="1367"/>
                  </a:lnTo>
                  <a:lnTo>
                    <a:pt x="439" y="1390"/>
                  </a:lnTo>
                  <a:lnTo>
                    <a:pt x="397" y="1416"/>
                  </a:lnTo>
                  <a:lnTo>
                    <a:pt x="354" y="1444"/>
                  </a:lnTo>
                  <a:lnTo>
                    <a:pt x="311" y="1474"/>
                  </a:lnTo>
                  <a:lnTo>
                    <a:pt x="266" y="1506"/>
                  </a:lnTo>
                  <a:lnTo>
                    <a:pt x="221" y="1541"/>
                  </a:lnTo>
                  <a:lnTo>
                    <a:pt x="176" y="1577"/>
                  </a:lnTo>
                  <a:lnTo>
                    <a:pt x="161" y="1592"/>
                  </a:lnTo>
                  <a:lnTo>
                    <a:pt x="150" y="1610"/>
                  </a:lnTo>
                  <a:lnTo>
                    <a:pt x="143" y="1631"/>
                  </a:lnTo>
                  <a:lnTo>
                    <a:pt x="140" y="1652"/>
                  </a:lnTo>
                  <a:lnTo>
                    <a:pt x="140" y="1889"/>
                  </a:lnTo>
                  <a:lnTo>
                    <a:pt x="138" y="1908"/>
                  </a:lnTo>
                  <a:lnTo>
                    <a:pt x="131" y="1925"/>
                  </a:lnTo>
                  <a:lnTo>
                    <a:pt x="120" y="1938"/>
                  </a:lnTo>
                  <a:lnTo>
                    <a:pt x="105" y="1950"/>
                  </a:lnTo>
                  <a:lnTo>
                    <a:pt x="90" y="1956"/>
                  </a:lnTo>
                  <a:lnTo>
                    <a:pt x="71" y="1960"/>
                  </a:lnTo>
                  <a:lnTo>
                    <a:pt x="52" y="1956"/>
                  </a:lnTo>
                  <a:lnTo>
                    <a:pt x="35" y="1950"/>
                  </a:lnTo>
                  <a:lnTo>
                    <a:pt x="21" y="1938"/>
                  </a:lnTo>
                  <a:lnTo>
                    <a:pt x="9" y="1925"/>
                  </a:lnTo>
                  <a:lnTo>
                    <a:pt x="3" y="1908"/>
                  </a:lnTo>
                  <a:lnTo>
                    <a:pt x="0" y="1889"/>
                  </a:lnTo>
                  <a:lnTo>
                    <a:pt x="0" y="1652"/>
                  </a:lnTo>
                  <a:lnTo>
                    <a:pt x="3" y="1616"/>
                  </a:lnTo>
                  <a:lnTo>
                    <a:pt x="10" y="1582"/>
                  </a:lnTo>
                  <a:lnTo>
                    <a:pt x="23" y="1549"/>
                  </a:lnTo>
                  <a:lnTo>
                    <a:pt x="40" y="1520"/>
                  </a:lnTo>
                  <a:lnTo>
                    <a:pt x="61" y="1492"/>
                  </a:lnTo>
                  <a:lnTo>
                    <a:pt x="86" y="1468"/>
                  </a:lnTo>
                  <a:lnTo>
                    <a:pt x="134" y="1430"/>
                  </a:lnTo>
                  <a:lnTo>
                    <a:pt x="181" y="1394"/>
                  </a:lnTo>
                  <a:lnTo>
                    <a:pt x="229" y="1359"/>
                  </a:lnTo>
                  <a:lnTo>
                    <a:pt x="275" y="1328"/>
                  </a:lnTo>
                  <a:lnTo>
                    <a:pt x="321" y="1298"/>
                  </a:lnTo>
                  <a:lnTo>
                    <a:pt x="364" y="1270"/>
                  </a:lnTo>
                  <a:lnTo>
                    <a:pt x="405" y="1245"/>
                  </a:lnTo>
                  <a:lnTo>
                    <a:pt x="444" y="1223"/>
                  </a:lnTo>
                  <a:lnTo>
                    <a:pt x="479" y="1203"/>
                  </a:lnTo>
                  <a:lnTo>
                    <a:pt x="510" y="1185"/>
                  </a:lnTo>
                  <a:lnTo>
                    <a:pt x="538" y="1170"/>
                  </a:lnTo>
                  <a:lnTo>
                    <a:pt x="561" y="1158"/>
                  </a:lnTo>
                  <a:lnTo>
                    <a:pt x="561" y="891"/>
                  </a:lnTo>
                  <a:lnTo>
                    <a:pt x="537" y="864"/>
                  </a:lnTo>
                  <a:lnTo>
                    <a:pt x="518" y="834"/>
                  </a:lnTo>
                  <a:lnTo>
                    <a:pt x="504" y="800"/>
                  </a:lnTo>
                  <a:lnTo>
                    <a:pt x="495" y="765"/>
                  </a:lnTo>
                  <a:lnTo>
                    <a:pt x="492" y="728"/>
                  </a:lnTo>
                  <a:lnTo>
                    <a:pt x="492" y="382"/>
                  </a:lnTo>
                  <a:lnTo>
                    <a:pt x="495" y="334"/>
                  </a:lnTo>
                  <a:lnTo>
                    <a:pt x="504" y="288"/>
                  </a:lnTo>
                  <a:lnTo>
                    <a:pt x="518" y="244"/>
                  </a:lnTo>
                  <a:lnTo>
                    <a:pt x="537" y="202"/>
                  </a:lnTo>
                  <a:lnTo>
                    <a:pt x="560" y="164"/>
                  </a:lnTo>
                  <a:lnTo>
                    <a:pt x="588" y="128"/>
                  </a:lnTo>
                  <a:lnTo>
                    <a:pt x="620" y="96"/>
                  </a:lnTo>
                  <a:lnTo>
                    <a:pt x="655" y="69"/>
                  </a:lnTo>
                  <a:lnTo>
                    <a:pt x="694" y="45"/>
                  </a:lnTo>
                  <a:lnTo>
                    <a:pt x="735" y="25"/>
                  </a:lnTo>
                  <a:lnTo>
                    <a:pt x="779" y="12"/>
                  </a:lnTo>
                  <a:lnTo>
                    <a:pt x="826" y="2"/>
                  </a:lnTo>
                  <a:lnTo>
                    <a:pt x="87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39" name="Inhaltsplatzhalter 4"/>
          <p:cNvSpPr txBox="1"/>
          <p:nvPr/>
        </p:nvSpPr>
        <p:spPr>
          <a:xfrm>
            <a:off x="508001" y="2057158"/>
            <a:ext cx="885243" cy="55372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40%</a:t>
            </a:r>
            <a:endPar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0" name="Inhaltsplatzhalter 4"/>
          <p:cNvSpPr txBox="1"/>
          <p:nvPr/>
        </p:nvSpPr>
        <p:spPr>
          <a:xfrm>
            <a:off x="508001" y="3253926"/>
            <a:ext cx="885243" cy="55372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50%</a:t>
            </a:r>
            <a:endPar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1" name="Inhaltsplatzhalter 4"/>
          <p:cNvSpPr txBox="1"/>
          <p:nvPr/>
        </p:nvSpPr>
        <p:spPr>
          <a:xfrm>
            <a:off x="508001" y="4450694"/>
            <a:ext cx="885243" cy="55372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70%</a:t>
            </a:r>
            <a:endPar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2" name="Inhaltsplatzhalter 4"/>
          <p:cNvSpPr txBox="1"/>
          <p:nvPr/>
        </p:nvSpPr>
        <p:spPr>
          <a:xfrm>
            <a:off x="508001" y="5647461"/>
            <a:ext cx="885243" cy="55372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lnSpc>
                <a:spcPct val="100000"/>
              </a:lnSpc>
              <a:spcAft>
                <a:spcPts val="900"/>
              </a:spcAft>
              <a:buNone/>
            </a:pPr>
            <a:r>
              <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50%</a:t>
            </a:r>
            <a:endParaRPr lang="en-US" sz="3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3" name="文本框 142"/>
          <p:cNvSpPr txBox="1"/>
          <p:nvPr/>
        </p:nvSpPr>
        <p:spPr>
          <a:xfrm>
            <a:off x="6884179" y="2221523"/>
            <a:ext cx="3517900" cy="475615"/>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4" name="TextBox 76"/>
          <p:cNvSpPr txBox="1"/>
          <p:nvPr/>
        </p:nvSpPr>
        <p:spPr>
          <a:xfrm>
            <a:off x="6938769" y="1822744"/>
            <a:ext cx="1320663"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5" name="文本框 144"/>
          <p:cNvSpPr txBox="1"/>
          <p:nvPr/>
        </p:nvSpPr>
        <p:spPr>
          <a:xfrm>
            <a:off x="6913748" y="3370209"/>
            <a:ext cx="3517900" cy="475615"/>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6" name="TextBox 76"/>
          <p:cNvSpPr txBox="1"/>
          <p:nvPr/>
        </p:nvSpPr>
        <p:spPr>
          <a:xfrm>
            <a:off x="6968340" y="2971431"/>
            <a:ext cx="1320663"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7" name="文本框 146"/>
          <p:cNvSpPr txBox="1"/>
          <p:nvPr/>
        </p:nvSpPr>
        <p:spPr>
          <a:xfrm>
            <a:off x="6927396" y="4543917"/>
            <a:ext cx="3517900" cy="475615"/>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8" name="TextBox 76"/>
          <p:cNvSpPr txBox="1"/>
          <p:nvPr/>
        </p:nvSpPr>
        <p:spPr>
          <a:xfrm>
            <a:off x="6981988" y="4145137"/>
            <a:ext cx="1320663"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9" name="文本框 148"/>
          <p:cNvSpPr txBox="1"/>
          <p:nvPr/>
        </p:nvSpPr>
        <p:spPr>
          <a:xfrm>
            <a:off x="6954691" y="5703976"/>
            <a:ext cx="3517900" cy="475615"/>
          </a:xfrm>
          <a:prstGeom prst="rect">
            <a:avLst/>
          </a:prstGeom>
          <a:noFill/>
        </p:spPr>
        <p:txBody>
          <a:bodyPr wrap="square" rtlCol="0" anchor="t">
            <a:spAutoFit/>
          </a:bodyPr>
          <a:lstStyle/>
          <a:p>
            <a:pPr defTabSz="815340">
              <a:lnSpc>
                <a:spcPts val="1500"/>
              </a:lnSpc>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0" name="TextBox 76"/>
          <p:cNvSpPr txBox="1"/>
          <p:nvPr/>
        </p:nvSpPr>
        <p:spPr>
          <a:xfrm>
            <a:off x="7009283" y="5305196"/>
            <a:ext cx="1320663"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115" name="直接连接符 1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工作完成情况</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8" name="文本框 117"/>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p:cTn id="7" dur="500" fill="hold"/>
                                        <p:tgtEl>
                                          <p:spTgt spid="139"/>
                                        </p:tgtEl>
                                        <p:attrNameLst>
                                          <p:attrName>ppt_w</p:attrName>
                                        </p:attrNameLst>
                                      </p:cBhvr>
                                      <p:tavLst>
                                        <p:tav tm="0">
                                          <p:val>
                                            <p:fltVal val="0"/>
                                          </p:val>
                                        </p:tav>
                                        <p:tav tm="100000">
                                          <p:val>
                                            <p:strVal val="#ppt_w"/>
                                          </p:val>
                                        </p:tav>
                                      </p:tavLst>
                                    </p:anim>
                                    <p:anim calcmode="lin" valueType="num">
                                      <p:cBhvr>
                                        <p:cTn id="8" dur="500" fill="hold"/>
                                        <p:tgtEl>
                                          <p:spTgt spid="139"/>
                                        </p:tgtEl>
                                        <p:attrNameLst>
                                          <p:attrName>ppt_h</p:attrName>
                                        </p:attrNameLst>
                                      </p:cBhvr>
                                      <p:tavLst>
                                        <p:tav tm="0">
                                          <p:val>
                                            <p:fltVal val="0"/>
                                          </p:val>
                                        </p:tav>
                                        <p:tav tm="100000">
                                          <p:val>
                                            <p:strVal val="#ppt_h"/>
                                          </p:val>
                                        </p:tav>
                                      </p:tavLst>
                                    </p:anim>
                                    <p:animEffect transition="in" filter="fade">
                                      <p:cBhvr>
                                        <p:cTn id="9" dur="500"/>
                                        <p:tgtEl>
                                          <p:spTgt spid="139"/>
                                        </p:tgtEl>
                                      </p:cBhvr>
                                    </p:animEffect>
                                  </p:childTnLst>
                                </p:cTn>
                              </p:par>
                            </p:childTnLst>
                          </p:cTn>
                        </p:par>
                        <p:par>
                          <p:cTn id="10" fill="hold">
                            <p:stCondLst>
                              <p:cond delay="500"/>
                            </p:stCondLst>
                            <p:childTnLst>
                              <p:par>
                                <p:cTn id="11" presetID="2" presetClass="entr" presetSubtype="8" accel="18000" decel="8200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19"/>
                                        </p:tgtEl>
                                        <p:attrNameLst>
                                          <p:attrName>style.visibility</p:attrName>
                                        </p:attrNameLst>
                                      </p:cBhvr>
                                      <p:to>
                                        <p:strVal val="visible"/>
                                      </p:to>
                                    </p:set>
                                    <p:anim calcmode="lin" valueType="num">
                                      <p:cBhvr>
                                        <p:cTn id="18" dur="500" fill="hold"/>
                                        <p:tgtEl>
                                          <p:spTgt spid="119"/>
                                        </p:tgtEl>
                                        <p:attrNameLst>
                                          <p:attrName>ppt_w</p:attrName>
                                        </p:attrNameLst>
                                      </p:cBhvr>
                                      <p:tavLst>
                                        <p:tav tm="0">
                                          <p:val>
                                            <p:fltVal val="0"/>
                                          </p:val>
                                        </p:tav>
                                        <p:tav tm="100000">
                                          <p:val>
                                            <p:strVal val="#ppt_w"/>
                                          </p:val>
                                        </p:tav>
                                      </p:tavLst>
                                    </p:anim>
                                    <p:anim calcmode="lin" valueType="num">
                                      <p:cBhvr>
                                        <p:cTn id="19" dur="500" fill="hold"/>
                                        <p:tgtEl>
                                          <p:spTgt spid="119"/>
                                        </p:tgtEl>
                                        <p:attrNameLst>
                                          <p:attrName>ppt_h</p:attrName>
                                        </p:attrNameLst>
                                      </p:cBhvr>
                                      <p:tavLst>
                                        <p:tav tm="0">
                                          <p:val>
                                            <p:fltVal val="0"/>
                                          </p:val>
                                        </p:tav>
                                        <p:tav tm="100000">
                                          <p:val>
                                            <p:strVal val="#ppt_h"/>
                                          </p:val>
                                        </p:tav>
                                      </p:tavLst>
                                    </p:anim>
                                    <p:animEffect transition="in" filter="fade">
                                      <p:cBhvr>
                                        <p:cTn id="20" dur="500"/>
                                        <p:tgtEl>
                                          <p:spTgt spid="119"/>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40"/>
                                        </p:tgtEl>
                                        <p:attrNameLst>
                                          <p:attrName>style.visibility</p:attrName>
                                        </p:attrNameLst>
                                      </p:cBhvr>
                                      <p:to>
                                        <p:strVal val="visible"/>
                                      </p:to>
                                    </p:set>
                                    <p:anim calcmode="lin" valueType="num">
                                      <p:cBhvr>
                                        <p:cTn id="24" dur="500" fill="hold"/>
                                        <p:tgtEl>
                                          <p:spTgt spid="140"/>
                                        </p:tgtEl>
                                        <p:attrNameLst>
                                          <p:attrName>ppt_w</p:attrName>
                                        </p:attrNameLst>
                                      </p:cBhvr>
                                      <p:tavLst>
                                        <p:tav tm="0">
                                          <p:val>
                                            <p:fltVal val="0"/>
                                          </p:val>
                                        </p:tav>
                                        <p:tav tm="100000">
                                          <p:val>
                                            <p:strVal val="#ppt_w"/>
                                          </p:val>
                                        </p:tav>
                                      </p:tavLst>
                                    </p:anim>
                                    <p:anim calcmode="lin" valueType="num">
                                      <p:cBhvr>
                                        <p:cTn id="25" dur="500" fill="hold"/>
                                        <p:tgtEl>
                                          <p:spTgt spid="140"/>
                                        </p:tgtEl>
                                        <p:attrNameLst>
                                          <p:attrName>ppt_h</p:attrName>
                                        </p:attrNameLst>
                                      </p:cBhvr>
                                      <p:tavLst>
                                        <p:tav tm="0">
                                          <p:val>
                                            <p:fltVal val="0"/>
                                          </p:val>
                                        </p:tav>
                                        <p:tav tm="100000">
                                          <p:val>
                                            <p:strVal val="#ppt_h"/>
                                          </p:val>
                                        </p:tav>
                                      </p:tavLst>
                                    </p:anim>
                                    <p:animEffect transition="in" filter="fade">
                                      <p:cBhvr>
                                        <p:cTn id="26" dur="500"/>
                                        <p:tgtEl>
                                          <p:spTgt spid="140"/>
                                        </p:tgtEl>
                                      </p:cBhvr>
                                    </p:animEffect>
                                  </p:childTnLst>
                                </p:cTn>
                              </p:par>
                            </p:childTnLst>
                          </p:cTn>
                        </p:par>
                        <p:par>
                          <p:cTn id="27" fill="hold">
                            <p:stCondLst>
                              <p:cond delay="2000"/>
                            </p:stCondLst>
                            <p:childTnLst>
                              <p:par>
                                <p:cTn id="28" presetID="2" presetClass="entr" presetSubtype="8" accel="18000" decel="82000"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125"/>
                                        </p:tgtEl>
                                        <p:attrNameLst>
                                          <p:attrName>style.visibility</p:attrName>
                                        </p:attrNameLst>
                                      </p:cBhvr>
                                      <p:to>
                                        <p:strVal val="visible"/>
                                      </p:to>
                                    </p:set>
                                    <p:anim calcmode="lin" valueType="num">
                                      <p:cBhvr>
                                        <p:cTn id="35" dur="500" fill="hold"/>
                                        <p:tgtEl>
                                          <p:spTgt spid="125"/>
                                        </p:tgtEl>
                                        <p:attrNameLst>
                                          <p:attrName>ppt_w</p:attrName>
                                        </p:attrNameLst>
                                      </p:cBhvr>
                                      <p:tavLst>
                                        <p:tav tm="0">
                                          <p:val>
                                            <p:fltVal val="0"/>
                                          </p:val>
                                        </p:tav>
                                        <p:tav tm="100000">
                                          <p:val>
                                            <p:strVal val="#ppt_w"/>
                                          </p:val>
                                        </p:tav>
                                      </p:tavLst>
                                    </p:anim>
                                    <p:anim calcmode="lin" valueType="num">
                                      <p:cBhvr>
                                        <p:cTn id="36" dur="500" fill="hold"/>
                                        <p:tgtEl>
                                          <p:spTgt spid="125"/>
                                        </p:tgtEl>
                                        <p:attrNameLst>
                                          <p:attrName>ppt_h</p:attrName>
                                        </p:attrNameLst>
                                      </p:cBhvr>
                                      <p:tavLst>
                                        <p:tav tm="0">
                                          <p:val>
                                            <p:fltVal val="0"/>
                                          </p:val>
                                        </p:tav>
                                        <p:tav tm="100000">
                                          <p:val>
                                            <p:strVal val="#ppt_h"/>
                                          </p:val>
                                        </p:tav>
                                      </p:tavLst>
                                    </p:anim>
                                    <p:animEffect transition="in" filter="fade">
                                      <p:cBhvr>
                                        <p:cTn id="37" dur="500"/>
                                        <p:tgtEl>
                                          <p:spTgt spid="125"/>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41"/>
                                        </p:tgtEl>
                                        <p:attrNameLst>
                                          <p:attrName>style.visibility</p:attrName>
                                        </p:attrNameLst>
                                      </p:cBhvr>
                                      <p:to>
                                        <p:strVal val="visible"/>
                                      </p:to>
                                    </p:set>
                                    <p:anim calcmode="lin" valueType="num">
                                      <p:cBhvr>
                                        <p:cTn id="41" dur="500" fill="hold"/>
                                        <p:tgtEl>
                                          <p:spTgt spid="141"/>
                                        </p:tgtEl>
                                        <p:attrNameLst>
                                          <p:attrName>ppt_w</p:attrName>
                                        </p:attrNameLst>
                                      </p:cBhvr>
                                      <p:tavLst>
                                        <p:tav tm="0">
                                          <p:val>
                                            <p:fltVal val="0"/>
                                          </p:val>
                                        </p:tav>
                                        <p:tav tm="100000">
                                          <p:val>
                                            <p:strVal val="#ppt_w"/>
                                          </p:val>
                                        </p:tav>
                                      </p:tavLst>
                                    </p:anim>
                                    <p:anim calcmode="lin" valueType="num">
                                      <p:cBhvr>
                                        <p:cTn id="42" dur="500" fill="hold"/>
                                        <p:tgtEl>
                                          <p:spTgt spid="141"/>
                                        </p:tgtEl>
                                        <p:attrNameLst>
                                          <p:attrName>ppt_h</p:attrName>
                                        </p:attrNameLst>
                                      </p:cBhvr>
                                      <p:tavLst>
                                        <p:tav tm="0">
                                          <p:val>
                                            <p:fltVal val="0"/>
                                          </p:val>
                                        </p:tav>
                                        <p:tav tm="100000">
                                          <p:val>
                                            <p:strVal val="#ppt_h"/>
                                          </p:val>
                                        </p:tav>
                                      </p:tavLst>
                                    </p:anim>
                                    <p:animEffect transition="in" filter="fade">
                                      <p:cBhvr>
                                        <p:cTn id="43" dur="500"/>
                                        <p:tgtEl>
                                          <p:spTgt spid="141"/>
                                        </p:tgtEl>
                                      </p:cBhvr>
                                    </p:animEffect>
                                  </p:childTnLst>
                                </p:cTn>
                              </p:par>
                            </p:childTnLst>
                          </p:cTn>
                        </p:par>
                        <p:par>
                          <p:cTn id="44" fill="hold">
                            <p:stCondLst>
                              <p:cond delay="3500"/>
                            </p:stCondLst>
                            <p:childTnLst>
                              <p:par>
                                <p:cTn id="45" presetID="2" presetClass="entr" presetSubtype="8" accel="18000" decel="82000" fill="hold" nodeType="afterEffect">
                                  <p:stCondLst>
                                    <p:cond delay="0"/>
                                  </p:stCondLst>
                                  <p:childTnLst>
                                    <p:set>
                                      <p:cBhvr>
                                        <p:cTn id="46" dur="1" fill="hold">
                                          <p:stCondLst>
                                            <p:cond delay="0"/>
                                          </p:stCondLst>
                                        </p:cTn>
                                        <p:tgtEl>
                                          <p:spTgt spid="77"/>
                                        </p:tgtEl>
                                        <p:attrNameLst>
                                          <p:attrName>style.visibility</p:attrName>
                                        </p:attrNameLst>
                                      </p:cBhvr>
                                      <p:to>
                                        <p:strVal val="visible"/>
                                      </p:to>
                                    </p:set>
                                    <p:anim calcmode="lin" valueType="num">
                                      <p:cBhvr additive="base">
                                        <p:cTn id="47" dur="500" fill="hold"/>
                                        <p:tgtEl>
                                          <p:spTgt spid="77"/>
                                        </p:tgtEl>
                                        <p:attrNameLst>
                                          <p:attrName>ppt_x</p:attrName>
                                        </p:attrNameLst>
                                      </p:cBhvr>
                                      <p:tavLst>
                                        <p:tav tm="0">
                                          <p:val>
                                            <p:strVal val="0-#ppt_w/2"/>
                                          </p:val>
                                        </p:tav>
                                        <p:tav tm="100000">
                                          <p:val>
                                            <p:strVal val="#ppt_x"/>
                                          </p:val>
                                        </p:tav>
                                      </p:tavLst>
                                    </p:anim>
                                    <p:anim calcmode="lin" valueType="num">
                                      <p:cBhvr additive="base">
                                        <p:cTn id="48" dur="500" fill="hold"/>
                                        <p:tgtEl>
                                          <p:spTgt spid="77"/>
                                        </p:tgtEl>
                                        <p:attrNameLst>
                                          <p:attrName>ppt_y</p:attrName>
                                        </p:attrNameLst>
                                      </p:cBhvr>
                                      <p:tavLst>
                                        <p:tav tm="0">
                                          <p:val>
                                            <p:strVal val="#ppt_y"/>
                                          </p:val>
                                        </p:tav>
                                        <p:tav tm="100000">
                                          <p:val>
                                            <p:strVal val="#ppt_y"/>
                                          </p:val>
                                        </p:tav>
                                      </p:tavLst>
                                    </p:anim>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135"/>
                                        </p:tgtEl>
                                        <p:attrNameLst>
                                          <p:attrName>style.visibility</p:attrName>
                                        </p:attrNameLst>
                                      </p:cBhvr>
                                      <p:to>
                                        <p:strVal val="visible"/>
                                      </p:to>
                                    </p:set>
                                    <p:anim calcmode="lin" valueType="num">
                                      <p:cBhvr>
                                        <p:cTn id="52" dur="500" fill="hold"/>
                                        <p:tgtEl>
                                          <p:spTgt spid="135"/>
                                        </p:tgtEl>
                                        <p:attrNameLst>
                                          <p:attrName>ppt_w</p:attrName>
                                        </p:attrNameLst>
                                      </p:cBhvr>
                                      <p:tavLst>
                                        <p:tav tm="0">
                                          <p:val>
                                            <p:fltVal val="0"/>
                                          </p:val>
                                        </p:tav>
                                        <p:tav tm="100000">
                                          <p:val>
                                            <p:strVal val="#ppt_w"/>
                                          </p:val>
                                        </p:tav>
                                      </p:tavLst>
                                    </p:anim>
                                    <p:anim calcmode="lin" valueType="num">
                                      <p:cBhvr>
                                        <p:cTn id="53" dur="500" fill="hold"/>
                                        <p:tgtEl>
                                          <p:spTgt spid="135"/>
                                        </p:tgtEl>
                                        <p:attrNameLst>
                                          <p:attrName>ppt_h</p:attrName>
                                        </p:attrNameLst>
                                      </p:cBhvr>
                                      <p:tavLst>
                                        <p:tav tm="0">
                                          <p:val>
                                            <p:fltVal val="0"/>
                                          </p:val>
                                        </p:tav>
                                        <p:tav tm="100000">
                                          <p:val>
                                            <p:strVal val="#ppt_h"/>
                                          </p:val>
                                        </p:tav>
                                      </p:tavLst>
                                    </p:anim>
                                    <p:animEffect transition="in" filter="fade">
                                      <p:cBhvr>
                                        <p:cTn id="54" dur="500"/>
                                        <p:tgtEl>
                                          <p:spTgt spid="135"/>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142"/>
                                        </p:tgtEl>
                                        <p:attrNameLst>
                                          <p:attrName>style.visibility</p:attrName>
                                        </p:attrNameLst>
                                      </p:cBhvr>
                                      <p:to>
                                        <p:strVal val="visible"/>
                                      </p:to>
                                    </p:set>
                                    <p:anim calcmode="lin" valueType="num">
                                      <p:cBhvr>
                                        <p:cTn id="58" dur="500" fill="hold"/>
                                        <p:tgtEl>
                                          <p:spTgt spid="142"/>
                                        </p:tgtEl>
                                        <p:attrNameLst>
                                          <p:attrName>ppt_w</p:attrName>
                                        </p:attrNameLst>
                                      </p:cBhvr>
                                      <p:tavLst>
                                        <p:tav tm="0">
                                          <p:val>
                                            <p:fltVal val="0"/>
                                          </p:val>
                                        </p:tav>
                                        <p:tav tm="100000">
                                          <p:val>
                                            <p:strVal val="#ppt_w"/>
                                          </p:val>
                                        </p:tav>
                                      </p:tavLst>
                                    </p:anim>
                                    <p:anim calcmode="lin" valueType="num">
                                      <p:cBhvr>
                                        <p:cTn id="59" dur="500" fill="hold"/>
                                        <p:tgtEl>
                                          <p:spTgt spid="142"/>
                                        </p:tgtEl>
                                        <p:attrNameLst>
                                          <p:attrName>ppt_h</p:attrName>
                                        </p:attrNameLst>
                                      </p:cBhvr>
                                      <p:tavLst>
                                        <p:tav tm="0">
                                          <p:val>
                                            <p:fltVal val="0"/>
                                          </p:val>
                                        </p:tav>
                                        <p:tav tm="100000">
                                          <p:val>
                                            <p:strVal val="#ppt_h"/>
                                          </p:val>
                                        </p:tav>
                                      </p:tavLst>
                                    </p:anim>
                                    <p:animEffect transition="in" filter="fade">
                                      <p:cBhvr>
                                        <p:cTn id="60" dur="500"/>
                                        <p:tgtEl>
                                          <p:spTgt spid="142"/>
                                        </p:tgtEl>
                                      </p:cBhvr>
                                    </p:animEffect>
                                  </p:childTnLst>
                                </p:cTn>
                              </p:par>
                            </p:childTnLst>
                          </p:cTn>
                        </p:par>
                        <p:par>
                          <p:cTn id="61" fill="hold">
                            <p:stCondLst>
                              <p:cond delay="5000"/>
                            </p:stCondLst>
                            <p:childTnLst>
                              <p:par>
                                <p:cTn id="62" presetID="2" presetClass="entr" presetSubtype="8" accel="18000" decel="82000" fill="hold" nodeType="afterEffect">
                                  <p:stCondLst>
                                    <p:cond delay="0"/>
                                  </p:stCondLst>
                                  <p:childTnLst>
                                    <p:set>
                                      <p:cBhvr>
                                        <p:cTn id="63" dur="1" fill="hold">
                                          <p:stCondLst>
                                            <p:cond delay="0"/>
                                          </p:stCondLst>
                                        </p:cTn>
                                        <p:tgtEl>
                                          <p:spTgt spid="96"/>
                                        </p:tgtEl>
                                        <p:attrNameLst>
                                          <p:attrName>style.visibility</p:attrName>
                                        </p:attrNameLst>
                                      </p:cBhvr>
                                      <p:to>
                                        <p:strVal val="visible"/>
                                      </p:to>
                                    </p:set>
                                    <p:anim calcmode="lin" valueType="num">
                                      <p:cBhvr additive="base">
                                        <p:cTn id="64" dur="500" fill="hold"/>
                                        <p:tgtEl>
                                          <p:spTgt spid="96"/>
                                        </p:tgtEl>
                                        <p:attrNameLst>
                                          <p:attrName>ppt_x</p:attrName>
                                        </p:attrNameLst>
                                      </p:cBhvr>
                                      <p:tavLst>
                                        <p:tav tm="0">
                                          <p:val>
                                            <p:strVal val="0-#ppt_w/2"/>
                                          </p:val>
                                        </p:tav>
                                        <p:tav tm="100000">
                                          <p:val>
                                            <p:strVal val="#ppt_x"/>
                                          </p:val>
                                        </p:tav>
                                      </p:tavLst>
                                    </p:anim>
                                    <p:anim calcmode="lin" valueType="num">
                                      <p:cBhvr additive="base">
                                        <p:cTn id="65" dur="500" fill="hold"/>
                                        <p:tgtEl>
                                          <p:spTgt spid="96"/>
                                        </p:tgtEl>
                                        <p:attrNameLst>
                                          <p:attrName>ppt_y</p:attrName>
                                        </p:attrNameLst>
                                      </p:cBhvr>
                                      <p:tavLst>
                                        <p:tav tm="0">
                                          <p:val>
                                            <p:strVal val="#ppt_y"/>
                                          </p:val>
                                        </p:tav>
                                        <p:tav tm="100000">
                                          <p:val>
                                            <p:strVal val="#ppt_y"/>
                                          </p:val>
                                        </p:tav>
                                      </p:tavLst>
                                    </p:anim>
                                  </p:childTnLst>
                                </p:cTn>
                              </p:par>
                            </p:childTnLst>
                          </p:cTn>
                        </p:par>
                        <p:par>
                          <p:cTn id="66" fill="hold">
                            <p:stCondLst>
                              <p:cond delay="5500"/>
                            </p:stCondLst>
                            <p:childTnLst>
                              <p:par>
                                <p:cTn id="67" presetID="53" presetClass="entr" presetSubtype="16" fill="hold" nodeType="afterEffect">
                                  <p:stCondLst>
                                    <p:cond delay="0"/>
                                  </p:stCondLst>
                                  <p:childTnLst>
                                    <p:set>
                                      <p:cBhvr>
                                        <p:cTn id="68" dur="1" fill="hold">
                                          <p:stCondLst>
                                            <p:cond delay="0"/>
                                          </p:stCondLst>
                                        </p:cTn>
                                        <p:tgtEl>
                                          <p:spTgt spid="128"/>
                                        </p:tgtEl>
                                        <p:attrNameLst>
                                          <p:attrName>style.visibility</p:attrName>
                                        </p:attrNameLst>
                                      </p:cBhvr>
                                      <p:to>
                                        <p:strVal val="visible"/>
                                      </p:to>
                                    </p:set>
                                    <p:anim calcmode="lin" valueType="num">
                                      <p:cBhvr>
                                        <p:cTn id="69" dur="500" fill="hold"/>
                                        <p:tgtEl>
                                          <p:spTgt spid="128"/>
                                        </p:tgtEl>
                                        <p:attrNameLst>
                                          <p:attrName>ppt_w</p:attrName>
                                        </p:attrNameLst>
                                      </p:cBhvr>
                                      <p:tavLst>
                                        <p:tav tm="0">
                                          <p:val>
                                            <p:fltVal val="0"/>
                                          </p:val>
                                        </p:tav>
                                        <p:tav tm="100000">
                                          <p:val>
                                            <p:strVal val="#ppt_w"/>
                                          </p:val>
                                        </p:tav>
                                      </p:tavLst>
                                    </p:anim>
                                    <p:anim calcmode="lin" valueType="num">
                                      <p:cBhvr>
                                        <p:cTn id="70" dur="500" fill="hold"/>
                                        <p:tgtEl>
                                          <p:spTgt spid="128"/>
                                        </p:tgtEl>
                                        <p:attrNameLst>
                                          <p:attrName>ppt_h</p:attrName>
                                        </p:attrNameLst>
                                      </p:cBhvr>
                                      <p:tavLst>
                                        <p:tav tm="0">
                                          <p:val>
                                            <p:fltVal val="0"/>
                                          </p:val>
                                        </p:tav>
                                        <p:tav tm="100000">
                                          <p:val>
                                            <p:strVal val="#ppt_h"/>
                                          </p:val>
                                        </p:tav>
                                      </p:tavLst>
                                    </p:anim>
                                    <p:animEffect transition="in" filter="fade">
                                      <p:cBhvr>
                                        <p:cTn id="71" dur="500"/>
                                        <p:tgtEl>
                                          <p:spTgt spid="128"/>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44"/>
                                        </p:tgtEl>
                                        <p:attrNameLst>
                                          <p:attrName>style.visibility</p:attrName>
                                        </p:attrNameLst>
                                      </p:cBhvr>
                                      <p:to>
                                        <p:strVal val="visible"/>
                                      </p:to>
                                    </p:set>
                                    <p:animEffect transition="in" filter="wipe(left)">
                                      <p:cBhvr>
                                        <p:cTn id="75" dur="500"/>
                                        <p:tgtEl>
                                          <p:spTgt spid="14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43"/>
                                        </p:tgtEl>
                                        <p:attrNameLst>
                                          <p:attrName>style.visibility</p:attrName>
                                        </p:attrNameLst>
                                      </p:cBhvr>
                                      <p:to>
                                        <p:strVal val="visible"/>
                                      </p:to>
                                    </p:set>
                                    <p:animEffect transition="in" filter="wipe(left)">
                                      <p:cBhvr>
                                        <p:cTn id="78" dur="500"/>
                                        <p:tgtEl>
                                          <p:spTgt spid="143"/>
                                        </p:tgtEl>
                                      </p:cBhvr>
                                    </p:animEffect>
                                  </p:childTnLst>
                                </p:cTn>
                              </p:par>
                            </p:childTnLst>
                          </p:cTn>
                        </p:par>
                        <p:par>
                          <p:cTn id="79" fill="hold">
                            <p:stCondLst>
                              <p:cond delay="6500"/>
                            </p:stCondLst>
                            <p:childTnLst>
                              <p:par>
                                <p:cTn id="80" presetID="22" presetClass="entr" presetSubtype="8" fill="hold" grpId="0" nodeType="afterEffect">
                                  <p:stCondLst>
                                    <p:cond delay="0"/>
                                  </p:stCondLst>
                                  <p:childTnLst>
                                    <p:set>
                                      <p:cBhvr>
                                        <p:cTn id="81" dur="1" fill="hold">
                                          <p:stCondLst>
                                            <p:cond delay="0"/>
                                          </p:stCondLst>
                                        </p:cTn>
                                        <p:tgtEl>
                                          <p:spTgt spid="146"/>
                                        </p:tgtEl>
                                        <p:attrNameLst>
                                          <p:attrName>style.visibility</p:attrName>
                                        </p:attrNameLst>
                                      </p:cBhvr>
                                      <p:to>
                                        <p:strVal val="visible"/>
                                      </p:to>
                                    </p:set>
                                    <p:animEffect transition="in" filter="wipe(left)">
                                      <p:cBhvr>
                                        <p:cTn id="82" dur="500"/>
                                        <p:tgtEl>
                                          <p:spTgt spid="14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45"/>
                                        </p:tgtEl>
                                        <p:attrNameLst>
                                          <p:attrName>style.visibility</p:attrName>
                                        </p:attrNameLst>
                                      </p:cBhvr>
                                      <p:to>
                                        <p:strVal val="visible"/>
                                      </p:to>
                                    </p:set>
                                    <p:animEffect transition="in" filter="wipe(left)">
                                      <p:cBhvr>
                                        <p:cTn id="85" dur="500"/>
                                        <p:tgtEl>
                                          <p:spTgt spid="145"/>
                                        </p:tgtEl>
                                      </p:cBhvr>
                                    </p:animEffect>
                                  </p:childTnLst>
                                </p:cTn>
                              </p:par>
                            </p:childTnLst>
                          </p:cTn>
                        </p:par>
                        <p:par>
                          <p:cTn id="86" fill="hold">
                            <p:stCondLst>
                              <p:cond delay="7000"/>
                            </p:stCondLst>
                            <p:childTnLst>
                              <p:par>
                                <p:cTn id="87" presetID="22" presetClass="entr" presetSubtype="8" fill="hold" grpId="0" nodeType="afterEffect">
                                  <p:stCondLst>
                                    <p:cond delay="0"/>
                                  </p:stCondLst>
                                  <p:childTnLst>
                                    <p:set>
                                      <p:cBhvr>
                                        <p:cTn id="88" dur="1" fill="hold">
                                          <p:stCondLst>
                                            <p:cond delay="0"/>
                                          </p:stCondLst>
                                        </p:cTn>
                                        <p:tgtEl>
                                          <p:spTgt spid="148"/>
                                        </p:tgtEl>
                                        <p:attrNameLst>
                                          <p:attrName>style.visibility</p:attrName>
                                        </p:attrNameLst>
                                      </p:cBhvr>
                                      <p:to>
                                        <p:strVal val="visible"/>
                                      </p:to>
                                    </p:set>
                                    <p:animEffect transition="in" filter="wipe(left)">
                                      <p:cBhvr>
                                        <p:cTn id="89" dur="500"/>
                                        <p:tgtEl>
                                          <p:spTgt spid="14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7"/>
                                        </p:tgtEl>
                                        <p:attrNameLst>
                                          <p:attrName>style.visibility</p:attrName>
                                        </p:attrNameLst>
                                      </p:cBhvr>
                                      <p:to>
                                        <p:strVal val="visible"/>
                                      </p:to>
                                    </p:set>
                                    <p:animEffect transition="in" filter="wipe(left)">
                                      <p:cBhvr>
                                        <p:cTn id="92" dur="500"/>
                                        <p:tgtEl>
                                          <p:spTgt spid="147"/>
                                        </p:tgtEl>
                                      </p:cBhvr>
                                    </p:animEffect>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150"/>
                                        </p:tgtEl>
                                        <p:attrNameLst>
                                          <p:attrName>style.visibility</p:attrName>
                                        </p:attrNameLst>
                                      </p:cBhvr>
                                      <p:to>
                                        <p:strVal val="visible"/>
                                      </p:to>
                                    </p:set>
                                    <p:animEffect transition="in" filter="wipe(left)">
                                      <p:cBhvr>
                                        <p:cTn id="96" dur="500"/>
                                        <p:tgtEl>
                                          <p:spTgt spid="150"/>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wipe(left)">
                                      <p:cBhvr>
                                        <p:cTn id="9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40" grpId="0"/>
      <p:bldP spid="141" grpId="0"/>
      <p:bldP spid="142" grpId="0"/>
      <p:bldP spid="143" grpId="0"/>
      <p:bldP spid="144" grpId="0"/>
      <p:bldP spid="145" grpId="0"/>
      <p:bldP spid="146" grpId="0"/>
      <p:bldP spid="147" grpId="0"/>
      <p:bldP spid="148" grpId="0"/>
      <p:bldP spid="149" grpId="0"/>
      <p:bldP spid="1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rot="16200000">
            <a:off x="5039913" y="-139377"/>
            <a:ext cx="1921107" cy="7750745"/>
          </a:xfrm>
          <a:custGeom>
            <a:avLst/>
            <a:gdLst>
              <a:gd name="T0" fmla="*/ 395 w 637"/>
              <a:gd name="T1" fmla="*/ 2572 h 2572"/>
              <a:gd name="T2" fmla="*/ 239 w 637"/>
              <a:gd name="T3" fmla="*/ 2572 h 2572"/>
              <a:gd name="T4" fmla="*/ 239 w 637"/>
              <a:gd name="T5" fmla="*/ 2500 h 2572"/>
              <a:gd name="T6" fmla="*/ 395 w 637"/>
              <a:gd name="T7" fmla="*/ 2500 h 2572"/>
              <a:gd name="T8" fmla="*/ 564 w 637"/>
              <a:gd name="T9" fmla="*/ 2338 h 2572"/>
              <a:gd name="T10" fmla="*/ 516 w 637"/>
              <a:gd name="T11" fmla="*/ 2219 h 2572"/>
              <a:gd name="T12" fmla="*/ 399 w 637"/>
              <a:gd name="T13" fmla="*/ 2170 h 2572"/>
              <a:gd name="T14" fmla="*/ 242 w 637"/>
              <a:gd name="T15" fmla="*/ 2170 h 2572"/>
              <a:gd name="T16" fmla="*/ 1 w 637"/>
              <a:gd name="T17" fmla="*/ 1937 h 2572"/>
              <a:gd name="T18" fmla="*/ 69 w 637"/>
              <a:gd name="T19" fmla="*/ 1766 h 2572"/>
              <a:gd name="T20" fmla="*/ 239 w 637"/>
              <a:gd name="T21" fmla="*/ 1695 h 2572"/>
              <a:gd name="T22" fmla="*/ 395 w 637"/>
              <a:gd name="T23" fmla="*/ 1695 h 2572"/>
              <a:gd name="T24" fmla="*/ 564 w 637"/>
              <a:gd name="T25" fmla="*/ 1533 h 2572"/>
              <a:gd name="T26" fmla="*/ 516 w 637"/>
              <a:gd name="T27" fmla="*/ 1414 h 2572"/>
              <a:gd name="T28" fmla="*/ 399 w 637"/>
              <a:gd name="T29" fmla="*/ 1365 h 2572"/>
              <a:gd name="T30" fmla="*/ 242 w 637"/>
              <a:gd name="T31" fmla="*/ 1365 h 2572"/>
              <a:gd name="T32" fmla="*/ 1 w 637"/>
              <a:gd name="T33" fmla="*/ 1131 h 2572"/>
              <a:gd name="T34" fmla="*/ 69 w 637"/>
              <a:gd name="T35" fmla="*/ 961 h 2572"/>
              <a:gd name="T36" fmla="*/ 239 w 637"/>
              <a:gd name="T37" fmla="*/ 890 h 2572"/>
              <a:gd name="T38" fmla="*/ 395 w 637"/>
              <a:gd name="T39" fmla="*/ 890 h 2572"/>
              <a:gd name="T40" fmla="*/ 564 w 637"/>
              <a:gd name="T41" fmla="*/ 728 h 2572"/>
              <a:gd name="T42" fmla="*/ 516 w 637"/>
              <a:gd name="T43" fmla="*/ 609 h 2572"/>
              <a:gd name="T44" fmla="*/ 399 w 637"/>
              <a:gd name="T45" fmla="*/ 559 h 2572"/>
              <a:gd name="T46" fmla="*/ 242 w 637"/>
              <a:gd name="T47" fmla="*/ 559 h 2572"/>
              <a:gd name="T48" fmla="*/ 1 w 637"/>
              <a:gd name="T49" fmla="*/ 326 h 2572"/>
              <a:gd name="T50" fmla="*/ 69 w 637"/>
              <a:gd name="T51" fmla="*/ 156 h 2572"/>
              <a:gd name="T52" fmla="*/ 239 w 637"/>
              <a:gd name="T53" fmla="*/ 85 h 2572"/>
              <a:gd name="T54" fmla="*/ 319 w 637"/>
              <a:gd name="T55" fmla="*/ 85 h 2572"/>
              <a:gd name="T56" fmla="*/ 363 w 637"/>
              <a:gd name="T57" fmla="*/ 41 h 2572"/>
              <a:gd name="T58" fmla="*/ 363 w 637"/>
              <a:gd name="T59" fmla="*/ 0 h 2572"/>
              <a:gd name="T60" fmla="*/ 435 w 637"/>
              <a:gd name="T61" fmla="*/ 0 h 2572"/>
              <a:gd name="T62" fmla="*/ 435 w 637"/>
              <a:gd name="T63" fmla="*/ 41 h 2572"/>
              <a:gd name="T64" fmla="*/ 319 w 637"/>
              <a:gd name="T65" fmla="*/ 157 h 2572"/>
              <a:gd name="T66" fmla="*/ 239 w 637"/>
              <a:gd name="T67" fmla="*/ 157 h 2572"/>
              <a:gd name="T68" fmla="*/ 121 w 637"/>
              <a:gd name="T69" fmla="*/ 206 h 2572"/>
              <a:gd name="T70" fmla="*/ 73 w 637"/>
              <a:gd name="T71" fmla="*/ 325 h 2572"/>
              <a:gd name="T72" fmla="*/ 242 w 637"/>
              <a:gd name="T73" fmla="*/ 487 h 2572"/>
              <a:gd name="T74" fmla="*/ 399 w 637"/>
              <a:gd name="T75" fmla="*/ 487 h 2572"/>
              <a:gd name="T76" fmla="*/ 568 w 637"/>
              <a:gd name="T77" fmla="*/ 558 h 2572"/>
              <a:gd name="T78" fmla="*/ 636 w 637"/>
              <a:gd name="T79" fmla="*/ 729 h 2572"/>
              <a:gd name="T80" fmla="*/ 395 w 637"/>
              <a:gd name="T81" fmla="*/ 962 h 2572"/>
              <a:gd name="T82" fmla="*/ 239 w 637"/>
              <a:gd name="T83" fmla="*/ 962 h 2572"/>
              <a:gd name="T84" fmla="*/ 121 w 637"/>
              <a:gd name="T85" fmla="*/ 1011 h 2572"/>
              <a:gd name="T86" fmla="*/ 73 w 637"/>
              <a:gd name="T87" fmla="*/ 1130 h 2572"/>
              <a:gd name="T88" fmla="*/ 242 w 637"/>
              <a:gd name="T89" fmla="*/ 1293 h 2572"/>
              <a:gd name="T90" fmla="*/ 399 w 637"/>
              <a:gd name="T91" fmla="*/ 1293 h 2572"/>
              <a:gd name="T92" fmla="*/ 568 w 637"/>
              <a:gd name="T93" fmla="*/ 1364 h 2572"/>
              <a:gd name="T94" fmla="*/ 636 w 637"/>
              <a:gd name="T95" fmla="*/ 1534 h 2572"/>
              <a:gd name="T96" fmla="*/ 395 w 637"/>
              <a:gd name="T97" fmla="*/ 1767 h 2572"/>
              <a:gd name="T98" fmla="*/ 239 w 637"/>
              <a:gd name="T99" fmla="*/ 1767 h 2572"/>
              <a:gd name="T100" fmla="*/ 121 w 637"/>
              <a:gd name="T101" fmla="*/ 1817 h 2572"/>
              <a:gd name="T102" fmla="*/ 73 w 637"/>
              <a:gd name="T103" fmla="*/ 1935 h 2572"/>
              <a:gd name="T104" fmla="*/ 242 w 637"/>
              <a:gd name="T105" fmla="*/ 2098 h 2572"/>
              <a:gd name="T106" fmla="*/ 399 w 637"/>
              <a:gd name="T107" fmla="*/ 2098 h 2572"/>
              <a:gd name="T108" fmla="*/ 568 w 637"/>
              <a:gd name="T109" fmla="*/ 2169 h 2572"/>
              <a:gd name="T110" fmla="*/ 636 w 637"/>
              <a:gd name="T111" fmla="*/ 2339 h 2572"/>
              <a:gd name="T112" fmla="*/ 395 w 637"/>
              <a:gd name="T113" fmla="*/ 2572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7" h="2572">
                <a:moveTo>
                  <a:pt x="395" y="2572"/>
                </a:moveTo>
                <a:cubicBezTo>
                  <a:pt x="239" y="2572"/>
                  <a:pt x="239" y="2572"/>
                  <a:pt x="239" y="2572"/>
                </a:cubicBezTo>
                <a:cubicBezTo>
                  <a:pt x="239" y="2500"/>
                  <a:pt x="239" y="2500"/>
                  <a:pt x="239" y="2500"/>
                </a:cubicBezTo>
                <a:cubicBezTo>
                  <a:pt x="395" y="2500"/>
                  <a:pt x="395" y="2500"/>
                  <a:pt x="395" y="2500"/>
                </a:cubicBezTo>
                <a:cubicBezTo>
                  <a:pt x="487" y="2500"/>
                  <a:pt x="562" y="2428"/>
                  <a:pt x="564" y="2338"/>
                </a:cubicBezTo>
                <a:cubicBezTo>
                  <a:pt x="565" y="2293"/>
                  <a:pt x="548" y="2251"/>
                  <a:pt x="516" y="2219"/>
                </a:cubicBezTo>
                <a:cubicBezTo>
                  <a:pt x="485" y="2187"/>
                  <a:pt x="443" y="2170"/>
                  <a:pt x="399" y="2170"/>
                </a:cubicBezTo>
                <a:cubicBezTo>
                  <a:pt x="242" y="2170"/>
                  <a:pt x="242" y="2170"/>
                  <a:pt x="242" y="2170"/>
                </a:cubicBezTo>
                <a:cubicBezTo>
                  <a:pt x="111" y="2170"/>
                  <a:pt x="3" y="2065"/>
                  <a:pt x="1" y="1937"/>
                </a:cubicBezTo>
                <a:cubicBezTo>
                  <a:pt x="0" y="1872"/>
                  <a:pt x="24" y="1812"/>
                  <a:pt x="69" y="1766"/>
                </a:cubicBezTo>
                <a:cubicBezTo>
                  <a:pt x="114" y="1720"/>
                  <a:pt x="174" y="1695"/>
                  <a:pt x="239" y="1695"/>
                </a:cubicBezTo>
                <a:cubicBezTo>
                  <a:pt x="395" y="1695"/>
                  <a:pt x="395" y="1695"/>
                  <a:pt x="395" y="1695"/>
                </a:cubicBezTo>
                <a:cubicBezTo>
                  <a:pt x="487" y="1695"/>
                  <a:pt x="562" y="1622"/>
                  <a:pt x="564" y="1533"/>
                </a:cubicBezTo>
                <a:cubicBezTo>
                  <a:pt x="565" y="1488"/>
                  <a:pt x="548" y="1446"/>
                  <a:pt x="516" y="1414"/>
                </a:cubicBezTo>
                <a:cubicBezTo>
                  <a:pt x="485" y="1382"/>
                  <a:pt x="443" y="1365"/>
                  <a:pt x="399" y="1365"/>
                </a:cubicBezTo>
                <a:cubicBezTo>
                  <a:pt x="242" y="1365"/>
                  <a:pt x="242" y="1365"/>
                  <a:pt x="242" y="1365"/>
                </a:cubicBezTo>
                <a:cubicBezTo>
                  <a:pt x="111" y="1365"/>
                  <a:pt x="3" y="1260"/>
                  <a:pt x="1" y="1131"/>
                </a:cubicBezTo>
                <a:cubicBezTo>
                  <a:pt x="0" y="1067"/>
                  <a:pt x="24" y="1007"/>
                  <a:pt x="69" y="961"/>
                </a:cubicBezTo>
                <a:cubicBezTo>
                  <a:pt x="114" y="915"/>
                  <a:pt x="174" y="890"/>
                  <a:pt x="239" y="890"/>
                </a:cubicBezTo>
                <a:cubicBezTo>
                  <a:pt x="395" y="890"/>
                  <a:pt x="395" y="890"/>
                  <a:pt x="395" y="890"/>
                </a:cubicBezTo>
                <a:cubicBezTo>
                  <a:pt x="487" y="890"/>
                  <a:pt x="562" y="817"/>
                  <a:pt x="564" y="728"/>
                </a:cubicBezTo>
                <a:cubicBezTo>
                  <a:pt x="565" y="683"/>
                  <a:pt x="548" y="641"/>
                  <a:pt x="516" y="609"/>
                </a:cubicBezTo>
                <a:cubicBezTo>
                  <a:pt x="485" y="577"/>
                  <a:pt x="443" y="559"/>
                  <a:pt x="399" y="559"/>
                </a:cubicBezTo>
                <a:cubicBezTo>
                  <a:pt x="242" y="559"/>
                  <a:pt x="242" y="559"/>
                  <a:pt x="242" y="559"/>
                </a:cubicBezTo>
                <a:cubicBezTo>
                  <a:pt x="111" y="559"/>
                  <a:pt x="3" y="455"/>
                  <a:pt x="1" y="326"/>
                </a:cubicBezTo>
                <a:cubicBezTo>
                  <a:pt x="0" y="262"/>
                  <a:pt x="24" y="201"/>
                  <a:pt x="69" y="156"/>
                </a:cubicBezTo>
                <a:cubicBezTo>
                  <a:pt x="114" y="110"/>
                  <a:pt x="174" y="85"/>
                  <a:pt x="239" y="85"/>
                </a:cubicBezTo>
                <a:cubicBezTo>
                  <a:pt x="319" y="85"/>
                  <a:pt x="319" y="85"/>
                  <a:pt x="319" y="85"/>
                </a:cubicBezTo>
                <a:cubicBezTo>
                  <a:pt x="343" y="85"/>
                  <a:pt x="363" y="65"/>
                  <a:pt x="363" y="41"/>
                </a:cubicBezTo>
                <a:cubicBezTo>
                  <a:pt x="363" y="0"/>
                  <a:pt x="363" y="0"/>
                  <a:pt x="363" y="0"/>
                </a:cubicBezTo>
                <a:cubicBezTo>
                  <a:pt x="435" y="0"/>
                  <a:pt x="435" y="0"/>
                  <a:pt x="435" y="0"/>
                </a:cubicBezTo>
                <a:cubicBezTo>
                  <a:pt x="435" y="41"/>
                  <a:pt x="435" y="41"/>
                  <a:pt x="435" y="41"/>
                </a:cubicBezTo>
                <a:cubicBezTo>
                  <a:pt x="435" y="105"/>
                  <a:pt x="383" y="157"/>
                  <a:pt x="319" y="157"/>
                </a:cubicBezTo>
                <a:cubicBezTo>
                  <a:pt x="239" y="157"/>
                  <a:pt x="239" y="157"/>
                  <a:pt x="239" y="157"/>
                </a:cubicBezTo>
                <a:cubicBezTo>
                  <a:pt x="194" y="157"/>
                  <a:pt x="152" y="174"/>
                  <a:pt x="121" y="206"/>
                </a:cubicBezTo>
                <a:cubicBezTo>
                  <a:pt x="89" y="238"/>
                  <a:pt x="73" y="280"/>
                  <a:pt x="73" y="325"/>
                </a:cubicBezTo>
                <a:cubicBezTo>
                  <a:pt x="75" y="415"/>
                  <a:pt x="150" y="487"/>
                  <a:pt x="242" y="487"/>
                </a:cubicBezTo>
                <a:cubicBezTo>
                  <a:pt x="399" y="487"/>
                  <a:pt x="399" y="487"/>
                  <a:pt x="399" y="487"/>
                </a:cubicBezTo>
                <a:cubicBezTo>
                  <a:pt x="463" y="487"/>
                  <a:pt x="523" y="513"/>
                  <a:pt x="568" y="558"/>
                </a:cubicBezTo>
                <a:cubicBezTo>
                  <a:pt x="613" y="604"/>
                  <a:pt x="637" y="665"/>
                  <a:pt x="636" y="729"/>
                </a:cubicBezTo>
                <a:cubicBezTo>
                  <a:pt x="634" y="857"/>
                  <a:pt x="526" y="962"/>
                  <a:pt x="395" y="962"/>
                </a:cubicBezTo>
                <a:cubicBezTo>
                  <a:pt x="239" y="962"/>
                  <a:pt x="239" y="962"/>
                  <a:pt x="239" y="962"/>
                </a:cubicBezTo>
                <a:cubicBezTo>
                  <a:pt x="194" y="962"/>
                  <a:pt x="152" y="980"/>
                  <a:pt x="121" y="1011"/>
                </a:cubicBezTo>
                <a:cubicBezTo>
                  <a:pt x="89" y="1043"/>
                  <a:pt x="73" y="1085"/>
                  <a:pt x="73" y="1130"/>
                </a:cubicBezTo>
                <a:cubicBezTo>
                  <a:pt x="75" y="1220"/>
                  <a:pt x="150" y="1293"/>
                  <a:pt x="242" y="1293"/>
                </a:cubicBezTo>
                <a:cubicBezTo>
                  <a:pt x="399" y="1293"/>
                  <a:pt x="399" y="1293"/>
                  <a:pt x="399" y="1293"/>
                </a:cubicBezTo>
                <a:cubicBezTo>
                  <a:pt x="463" y="1293"/>
                  <a:pt x="523" y="1318"/>
                  <a:pt x="568" y="1364"/>
                </a:cubicBezTo>
                <a:cubicBezTo>
                  <a:pt x="613" y="1409"/>
                  <a:pt x="637" y="1470"/>
                  <a:pt x="636" y="1534"/>
                </a:cubicBezTo>
                <a:cubicBezTo>
                  <a:pt x="634" y="1663"/>
                  <a:pt x="526" y="1767"/>
                  <a:pt x="395" y="1767"/>
                </a:cubicBezTo>
                <a:cubicBezTo>
                  <a:pt x="239" y="1767"/>
                  <a:pt x="239" y="1767"/>
                  <a:pt x="239" y="1767"/>
                </a:cubicBezTo>
                <a:cubicBezTo>
                  <a:pt x="194" y="1767"/>
                  <a:pt x="152" y="1785"/>
                  <a:pt x="121" y="1817"/>
                </a:cubicBezTo>
                <a:cubicBezTo>
                  <a:pt x="89" y="1848"/>
                  <a:pt x="73" y="1891"/>
                  <a:pt x="73" y="1935"/>
                </a:cubicBezTo>
                <a:cubicBezTo>
                  <a:pt x="75" y="2025"/>
                  <a:pt x="150" y="2098"/>
                  <a:pt x="242" y="2098"/>
                </a:cubicBezTo>
                <a:cubicBezTo>
                  <a:pt x="399" y="2098"/>
                  <a:pt x="399" y="2098"/>
                  <a:pt x="399" y="2098"/>
                </a:cubicBezTo>
                <a:cubicBezTo>
                  <a:pt x="463" y="2098"/>
                  <a:pt x="523" y="2123"/>
                  <a:pt x="568" y="2169"/>
                </a:cubicBezTo>
                <a:cubicBezTo>
                  <a:pt x="613" y="2214"/>
                  <a:pt x="637" y="2275"/>
                  <a:pt x="636" y="2339"/>
                </a:cubicBezTo>
                <a:cubicBezTo>
                  <a:pt x="634" y="2468"/>
                  <a:pt x="526" y="2572"/>
                  <a:pt x="395" y="2572"/>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6"/>
          <p:cNvSpPr/>
          <p:nvPr/>
        </p:nvSpPr>
        <p:spPr bwMode="auto">
          <a:xfrm rot="16200000">
            <a:off x="4498291" y="2467048"/>
            <a:ext cx="2060380" cy="307289"/>
          </a:xfrm>
          <a:custGeom>
            <a:avLst/>
            <a:gdLst>
              <a:gd name="T0" fmla="*/ 0 w 683"/>
              <a:gd name="T1" fmla="*/ 60 h 102"/>
              <a:gd name="T2" fmla="*/ 555 w 683"/>
              <a:gd name="T3" fmla="*/ 60 h 102"/>
              <a:gd name="T4" fmla="*/ 589 w 683"/>
              <a:gd name="T5" fmla="*/ 79 h 102"/>
              <a:gd name="T6" fmla="*/ 633 w 683"/>
              <a:gd name="T7" fmla="*/ 101 h 102"/>
              <a:gd name="T8" fmla="*/ 682 w 683"/>
              <a:gd name="T9" fmla="*/ 53 h 102"/>
              <a:gd name="T10" fmla="*/ 631 w 683"/>
              <a:gd name="T11" fmla="*/ 0 h 102"/>
              <a:gd name="T12" fmla="*/ 590 w 683"/>
              <a:gd name="T13" fmla="*/ 21 h 102"/>
              <a:gd name="T14" fmla="*/ 555 w 683"/>
              <a:gd name="T15" fmla="*/ 40 h 102"/>
              <a:gd name="T16" fmla="*/ 0 w 683"/>
              <a:gd name="T17" fmla="*/ 40 h 102"/>
              <a:gd name="T18" fmla="*/ 0 w 683"/>
              <a:gd name="T1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0"/>
                </a:moveTo>
                <a:cubicBezTo>
                  <a:pt x="555" y="60"/>
                  <a:pt x="555" y="60"/>
                  <a:pt x="555" y="60"/>
                </a:cubicBezTo>
                <a:cubicBezTo>
                  <a:pt x="569" y="60"/>
                  <a:pt x="582" y="67"/>
                  <a:pt x="589" y="79"/>
                </a:cubicBezTo>
                <a:cubicBezTo>
                  <a:pt x="599" y="93"/>
                  <a:pt x="615" y="102"/>
                  <a:pt x="633" y="101"/>
                </a:cubicBezTo>
                <a:cubicBezTo>
                  <a:pt x="659" y="100"/>
                  <a:pt x="681" y="79"/>
                  <a:pt x="682" y="53"/>
                </a:cubicBezTo>
                <a:cubicBezTo>
                  <a:pt x="683" y="24"/>
                  <a:pt x="660" y="0"/>
                  <a:pt x="631" y="0"/>
                </a:cubicBezTo>
                <a:cubicBezTo>
                  <a:pt x="614" y="0"/>
                  <a:pt x="599" y="8"/>
                  <a:pt x="590" y="21"/>
                </a:cubicBezTo>
                <a:cubicBezTo>
                  <a:pt x="582" y="33"/>
                  <a:pt x="569" y="40"/>
                  <a:pt x="555" y="40"/>
                </a:cubicBezTo>
                <a:cubicBezTo>
                  <a:pt x="0" y="40"/>
                  <a:pt x="0" y="40"/>
                  <a:pt x="0" y="40"/>
                </a:cubicBezTo>
                <a:lnTo>
                  <a:pt x="0" y="60"/>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Freeform 7"/>
          <p:cNvSpPr/>
          <p:nvPr/>
        </p:nvSpPr>
        <p:spPr bwMode="auto">
          <a:xfrm rot="16200000">
            <a:off x="5047652" y="3500555"/>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Freeform 9"/>
          <p:cNvSpPr/>
          <p:nvPr/>
        </p:nvSpPr>
        <p:spPr bwMode="auto">
          <a:xfrm rot="16200000">
            <a:off x="2059880" y="2467048"/>
            <a:ext cx="2060380" cy="307289"/>
          </a:xfrm>
          <a:custGeom>
            <a:avLst/>
            <a:gdLst>
              <a:gd name="T0" fmla="*/ 0 w 683"/>
              <a:gd name="T1" fmla="*/ 61 h 102"/>
              <a:gd name="T2" fmla="*/ 555 w 683"/>
              <a:gd name="T3" fmla="*/ 61 h 102"/>
              <a:gd name="T4" fmla="*/ 589 w 683"/>
              <a:gd name="T5" fmla="*/ 79 h 102"/>
              <a:gd name="T6" fmla="*/ 633 w 683"/>
              <a:gd name="T7" fmla="*/ 102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2"/>
                </a:cubicBezTo>
                <a:cubicBezTo>
                  <a:pt x="659" y="101"/>
                  <a:pt x="681" y="79"/>
                  <a:pt x="682" y="53"/>
                </a:cubicBezTo>
                <a:cubicBezTo>
                  <a:pt x="683" y="24"/>
                  <a:pt x="660" y="0"/>
                  <a:pt x="631" y="0"/>
                </a:cubicBezTo>
                <a:cubicBezTo>
                  <a:pt x="614" y="0"/>
                  <a:pt x="599" y="9"/>
                  <a:pt x="590" y="22"/>
                </a:cubicBezTo>
                <a:cubicBezTo>
                  <a:pt x="582" y="34"/>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Freeform 10"/>
          <p:cNvSpPr/>
          <p:nvPr/>
        </p:nvSpPr>
        <p:spPr bwMode="auto">
          <a:xfrm rot="16200000">
            <a:off x="2611452" y="3498343"/>
            <a:ext cx="919655" cy="924076"/>
          </a:xfrm>
          <a:custGeom>
            <a:avLst/>
            <a:gdLst>
              <a:gd name="T0" fmla="*/ 261 w 305"/>
              <a:gd name="T1" fmla="*/ 57 h 306"/>
              <a:gd name="T2" fmla="*/ 303 w 305"/>
              <a:gd name="T3" fmla="*/ 167 h 306"/>
              <a:gd name="T4" fmla="*/ 261 w 305"/>
              <a:gd name="T5" fmla="*/ 261 h 306"/>
              <a:gd name="T6" fmla="*/ 167 w 305"/>
              <a:gd name="T7" fmla="*/ 303 h 306"/>
              <a:gd name="T8" fmla="*/ 57 w 305"/>
              <a:gd name="T9" fmla="*/ 261 h 306"/>
              <a:gd name="T10" fmla="*/ 57 w 305"/>
              <a:gd name="T11" fmla="*/ 57 h 306"/>
              <a:gd name="T12" fmla="*/ 261 w 305"/>
              <a:gd name="T13" fmla="*/ 57 h 306"/>
            </a:gdLst>
            <a:ahLst/>
            <a:cxnLst>
              <a:cxn ang="0">
                <a:pos x="T0" y="T1"/>
              </a:cxn>
              <a:cxn ang="0">
                <a:pos x="T2" y="T3"/>
              </a:cxn>
              <a:cxn ang="0">
                <a:pos x="T4" y="T5"/>
              </a:cxn>
              <a:cxn ang="0">
                <a:pos x="T6" y="T7"/>
              </a:cxn>
              <a:cxn ang="0">
                <a:pos x="T8" y="T9"/>
              </a:cxn>
              <a:cxn ang="0">
                <a:pos x="T10" y="T11"/>
              </a:cxn>
              <a:cxn ang="0">
                <a:pos x="T12" y="T13"/>
              </a:cxn>
            </a:cxnLst>
            <a:rect l="0" t="0" r="r" b="b"/>
            <a:pathLst>
              <a:path w="305" h="306">
                <a:moveTo>
                  <a:pt x="261" y="57"/>
                </a:moveTo>
                <a:cubicBezTo>
                  <a:pt x="291" y="87"/>
                  <a:pt x="305" y="128"/>
                  <a:pt x="303" y="167"/>
                </a:cubicBezTo>
                <a:cubicBezTo>
                  <a:pt x="301" y="202"/>
                  <a:pt x="287" y="235"/>
                  <a:pt x="261" y="261"/>
                </a:cubicBezTo>
                <a:cubicBezTo>
                  <a:pt x="235" y="287"/>
                  <a:pt x="201" y="302"/>
                  <a:pt x="167" y="303"/>
                </a:cubicBezTo>
                <a:cubicBezTo>
                  <a:pt x="127" y="306"/>
                  <a:pt x="87" y="292"/>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 name="Freeform 12"/>
          <p:cNvSpPr/>
          <p:nvPr/>
        </p:nvSpPr>
        <p:spPr bwMode="auto">
          <a:xfrm rot="16200000">
            <a:off x="3276875" y="4709813"/>
            <a:ext cx="2060380" cy="30949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 name="Freeform 13"/>
          <p:cNvSpPr/>
          <p:nvPr/>
        </p:nvSpPr>
        <p:spPr bwMode="auto">
          <a:xfrm rot="16200000">
            <a:off x="3830657" y="3103732"/>
            <a:ext cx="919655" cy="91744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Freeform 15"/>
          <p:cNvSpPr/>
          <p:nvPr/>
        </p:nvSpPr>
        <p:spPr bwMode="auto">
          <a:xfrm rot="16200000">
            <a:off x="5705337" y="4710917"/>
            <a:ext cx="2060380" cy="30728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Freeform 16"/>
          <p:cNvSpPr/>
          <p:nvPr/>
        </p:nvSpPr>
        <p:spPr bwMode="auto">
          <a:xfrm rot="16200000">
            <a:off x="6259120"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Freeform 18"/>
          <p:cNvSpPr/>
          <p:nvPr/>
        </p:nvSpPr>
        <p:spPr bwMode="auto">
          <a:xfrm rot="16200000">
            <a:off x="6921227" y="2467048"/>
            <a:ext cx="2060380" cy="307289"/>
          </a:xfrm>
          <a:custGeom>
            <a:avLst/>
            <a:gdLst>
              <a:gd name="T0" fmla="*/ 0 w 683"/>
              <a:gd name="T1" fmla="*/ 61 h 102"/>
              <a:gd name="T2" fmla="*/ 555 w 683"/>
              <a:gd name="T3" fmla="*/ 61 h 102"/>
              <a:gd name="T4" fmla="*/ 589 w 683"/>
              <a:gd name="T5" fmla="*/ 79 h 102"/>
              <a:gd name="T6" fmla="*/ 633 w 683"/>
              <a:gd name="T7" fmla="*/ 101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1"/>
                </a:cubicBezTo>
                <a:cubicBezTo>
                  <a:pt x="659" y="101"/>
                  <a:pt x="681" y="79"/>
                  <a:pt x="682" y="53"/>
                </a:cubicBezTo>
                <a:cubicBezTo>
                  <a:pt x="683" y="24"/>
                  <a:pt x="660" y="0"/>
                  <a:pt x="631" y="0"/>
                </a:cubicBezTo>
                <a:cubicBezTo>
                  <a:pt x="614" y="0"/>
                  <a:pt x="599" y="9"/>
                  <a:pt x="590" y="22"/>
                </a:cubicBezTo>
                <a:cubicBezTo>
                  <a:pt x="582" y="33"/>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Freeform 19"/>
          <p:cNvSpPr/>
          <p:nvPr/>
        </p:nvSpPr>
        <p:spPr bwMode="auto">
          <a:xfrm rot="16200000">
            <a:off x="7470588" y="3500555"/>
            <a:ext cx="919655" cy="919655"/>
          </a:xfrm>
          <a:custGeom>
            <a:avLst/>
            <a:gdLst>
              <a:gd name="T0" fmla="*/ 261 w 305"/>
              <a:gd name="T1" fmla="*/ 57 h 305"/>
              <a:gd name="T2" fmla="*/ 303 w 305"/>
              <a:gd name="T3" fmla="*/ 167 h 305"/>
              <a:gd name="T4" fmla="*/ 261 w 305"/>
              <a:gd name="T5" fmla="*/ 261 h 305"/>
              <a:gd name="T6" fmla="*/ 167 w 305"/>
              <a:gd name="T7" fmla="*/ 303 h 305"/>
              <a:gd name="T8" fmla="*/ 57 w 305"/>
              <a:gd name="T9" fmla="*/ 261 h 305"/>
              <a:gd name="T10" fmla="*/ 57 w 305"/>
              <a:gd name="T11" fmla="*/ 57 h 305"/>
              <a:gd name="T12" fmla="*/ 261 w 305"/>
              <a:gd name="T13" fmla="*/ 57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7"/>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Freeform 21"/>
          <p:cNvSpPr/>
          <p:nvPr/>
        </p:nvSpPr>
        <p:spPr bwMode="auto">
          <a:xfrm rot="16200000">
            <a:off x="8141539" y="4710917"/>
            <a:ext cx="2060380" cy="307289"/>
          </a:xfrm>
          <a:custGeom>
            <a:avLst/>
            <a:gdLst>
              <a:gd name="T0" fmla="*/ 683 w 683"/>
              <a:gd name="T1" fmla="*/ 41 h 102"/>
              <a:gd name="T2" fmla="*/ 128 w 683"/>
              <a:gd name="T3" fmla="*/ 41 h 102"/>
              <a:gd name="T4" fmla="*/ 94 w 683"/>
              <a:gd name="T5" fmla="*/ 23 h 102"/>
              <a:gd name="T6" fmla="*/ 50 w 683"/>
              <a:gd name="T7" fmla="*/ 1 h 102"/>
              <a:gd name="T8" fmla="*/ 1 w 683"/>
              <a:gd name="T9" fmla="*/ 49 h 102"/>
              <a:gd name="T10" fmla="*/ 52 w 683"/>
              <a:gd name="T11" fmla="*/ 102 h 102"/>
              <a:gd name="T12" fmla="*/ 93 w 683"/>
              <a:gd name="T13" fmla="*/ 80 h 102"/>
              <a:gd name="T14" fmla="*/ 128 w 683"/>
              <a:gd name="T15" fmla="*/ 61 h 102"/>
              <a:gd name="T16" fmla="*/ 683 w 683"/>
              <a:gd name="T17" fmla="*/ 61 h 102"/>
              <a:gd name="T18" fmla="*/ 683 w 683"/>
              <a:gd name="T1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1"/>
                </a:moveTo>
                <a:cubicBezTo>
                  <a:pt x="128" y="41"/>
                  <a:pt x="128" y="41"/>
                  <a:pt x="128" y="41"/>
                </a:cubicBezTo>
                <a:cubicBezTo>
                  <a:pt x="114" y="41"/>
                  <a:pt x="101" y="35"/>
                  <a:pt x="94" y="23"/>
                </a:cubicBezTo>
                <a:cubicBezTo>
                  <a:pt x="84" y="9"/>
                  <a:pt x="68" y="0"/>
                  <a:pt x="50" y="1"/>
                </a:cubicBezTo>
                <a:cubicBezTo>
                  <a:pt x="24" y="1"/>
                  <a:pt x="2" y="23"/>
                  <a:pt x="1" y="49"/>
                </a:cubicBezTo>
                <a:cubicBezTo>
                  <a:pt x="0" y="78"/>
                  <a:pt x="23" y="102"/>
                  <a:pt x="52" y="102"/>
                </a:cubicBezTo>
                <a:cubicBezTo>
                  <a:pt x="69" y="102"/>
                  <a:pt x="84" y="94"/>
                  <a:pt x="93" y="80"/>
                </a:cubicBezTo>
                <a:cubicBezTo>
                  <a:pt x="101" y="69"/>
                  <a:pt x="114" y="61"/>
                  <a:pt x="128" y="61"/>
                </a:cubicBezTo>
                <a:cubicBezTo>
                  <a:pt x="683" y="61"/>
                  <a:pt x="683" y="61"/>
                  <a:pt x="683" y="61"/>
                </a:cubicBezTo>
                <a:lnTo>
                  <a:pt x="683" y="4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Freeform 22"/>
          <p:cNvSpPr/>
          <p:nvPr/>
        </p:nvSpPr>
        <p:spPr bwMode="auto">
          <a:xfrm rot="16200000">
            <a:off x="8695321"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5" name="Group 19"/>
          <p:cNvGrpSpPr/>
          <p:nvPr/>
        </p:nvGrpSpPr>
        <p:grpSpPr>
          <a:xfrm>
            <a:off x="2862687" y="3775220"/>
            <a:ext cx="417184" cy="370323"/>
            <a:chOff x="10947400" y="1933575"/>
            <a:chExt cx="579438" cy="514350"/>
          </a:xfrm>
          <a:solidFill>
            <a:schemeClr val="bg1"/>
          </a:solidFill>
        </p:grpSpPr>
        <p:sp>
          <p:nvSpPr>
            <p:cNvPr id="16" name="Freeform 22"/>
            <p:cNvSpPr>
              <a:spLocks noEditPoints="1"/>
            </p:cNvSpPr>
            <p:nvPr/>
          </p:nvSpPr>
          <p:spPr bwMode="auto">
            <a:xfrm>
              <a:off x="10947400" y="1933575"/>
              <a:ext cx="579438" cy="514350"/>
            </a:xfrm>
            <a:custGeom>
              <a:avLst/>
              <a:gdLst>
                <a:gd name="T0" fmla="*/ 1485 w 3650"/>
                <a:gd name="T1" fmla="*/ 2859 h 3244"/>
                <a:gd name="T2" fmla="*/ 1446 w 3650"/>
                <a:gd name="T3" fmla="*/ 2997 h 3244"/>
                <a:gd name="T4" fmla="*/ 2253 w 3650"/>
                <a:gd name="T5" fmla="*/ 3076 h 3244"/>
                <a:gd name="T6" fmla="*/ 2186 w 3650"/>
                <a:gd name="T7" fmla="*/ 2953 h 3244"/>
                <a:gd name="T8" fmla="*/ 2161 w 3650"/>
                <a:gd name="T9" fmla="*/ 2810 h 3244"/>
                <a:gd name="T10" fmla="*/ 168 w 3650"/>
                <a:gd name="T11" fmla="*/ 1989 h 3244"/>
                <a:gd name="T12" fmla="*/ 178 w 3650"/>
                <a:gd name="T13" fmla="*/ 2460 h 3244"/>
                <a:gd name="T14" fmla="*/ 220 w 3650"/>
                <a:gd name="T15" fmla="*/ 2483 h 3244"/>
                <a:gd name="T16" fmla="*/ 3461 w 3650"/>
                <a:gd name="T17" fmla="*/ 2472 h 3244"/>
                <a:gd name="T18" fmla="*/ 3482 w 3650"/>
                <a:gd name="T19" fmla="*/ 2430 h 3244"/>
                <a:gd name="T20" fmla="*/ 220 w 3650"/>
                <a:gd name="T21" fmla="*/ 167 h 3244"/>
                <a:gd name="T22" fmla="*/ 178 w 3650"/>
                <a:gd name="T23" fmla="*/ 188 h 3244"/>
                <a:gd name="T24" fmla="*/ 168 w 3650"/>
                <a:gd name="T25" fmla="*/ 1820 h 3244"/>
                <a:gd name="T26" fmla="*/ 3479 w 3650"/>
                <a:gd name="T27" fmla="*/ 203 h 3244"/>
                <a:gd name="T28" fmla="*/ 3446 w 3650"/>
                <a:gd name="T29" fmla="*/ 169 h 3244"/>
                <a:gd name="T30" fmla="*/ 220 w 3650"/>
                <a:gd name="T31" fmla="*/ 0 h 3244"/>
                <a:gd name="T32" fmla="*/ 3500 w 3650"/>
                <a:gd name="T33" fmla="*/ 11 h 3244"/>
                <a:gd name="T34" fmla="*/ 3586 w 3650"/>
                <a:gd name="T35" fmla="*/ 64 h 3244"/>
                <a:gd name="T36" fmla="*/ 3639 w 3650"/>
                <a:gd name="T37" fmla="*/ 150 h 3244"/>
                <a:gd name="T38" fmla="*/ 3650 w 3650"/>
                <a:gd name="T39" fmla="*/ 2430 h 3244"/>
                <a:gd name="T40" fmla="*/ 3626 w 3650"/>
                <a:gd name="T41" fmla="*/ 2531 h 3244"/>
                <a:gd name="T42" fmla="*/ 3559 w 3650"/>
                <a:gd name="T43" fmla="*/ 2607 h 3244"/>
                <a:gd name="T44" fmla="*/ 3465 w 3650"/>
                <a:gd name="T45" fmla="*/ 2647 h 3244"/>
                <a:gd name="T46" fmla="*/ 2330 w 3650"/>
                <a:gd name="T47" fmla="*/ 2810 h 3244"/>
                <a:gd name="T48" fmla="*/ 2359 w 3650"/>
                <a:gd name="T49" fmla="*/ 2932 h 3244"/>
                <a:gd name="T50" fmla="*/ 2439 w 3650"/>
                <a:gd name="T51" fmla="*/ 3024 h 3244"/>
                <a:gd name="T52" fmla="*/ 2553 w 3650"/>
                <a:gd name="T53" fmla="*/ 3072 h 3244"/>
                <a:gd name="T54" fmla="*/ 2861 w 3650"/>
                <a:gd name="T55" fmla="*/ 3078 h 3244"/>
                <a:gd name="T56" fmla="*/ 2911 w 3650"/>
                <a:gd name="T57" fmla="*/ 3117 h 3244"/>
                <a:gd name="T58" fmla="*/ 2920 w 3650"/>
                <a:gd name="T59" fmla="*/ 3182 h 3244"/>
                <a:gd name="T60" fmla="*/ 2881 w 3650"/>
                <a:gd name="T61" fmla="*/ 3232 h 3244"/>
                <a:gd name="T62" fmla="*/ 811 w 3650"/>
                <a:gd name="T63" fmla="*/ 3244 h 3244"/>
                <a:gd name="T64" fmla="*/ 752 w 3650"/>
                <a:gd name="T65" fmla="*/ 3219 h 3244"/>
                <a:gd name="T66" fmla="*/ 727 w 3650"/>
                <a:gd name="T67" fmla="*/ 3160 h 3244"/>
                <a:gd name="T68" fmla="*/ 752 w 3650"/>
                <a:gd name="T69" fmla="*/ 3101 h 3244"/>
                <a:gd name="T70" fmla="*/ 811 w 3650"/>
                <a:gd name="T71" fmla="*/ 3076 h 3244"/>
                <a:gd name="T72" fmla="*/ 1138 w 3650"/>
                <a:gd name="T73" fmla="*/ 3062 h 3244"/>
                <a:gd name="T74" fmla="*/ 1242 w 3650"/>
                <a:gd name="T75" fmla="*/ 2998 h 3244"/>
                <a:gd name="T76" fmla="*/ 1306 w 3650"/>
                <a:gd name="T77" fmla="*/ 2894 h 3244"/>
                <a:gd name="T78" fmla="*/ 1320 w 3650"/>
                <a:gd name="T79" fmla="*/ 2650 h 3244"/>
                <a:gd name="T80" fmla="*/ 150 w 3650"/>
                <a:gd name="T81" fmla="*/ 2638 h 3244"/>
                <a:gd name="T82" fmla="*/ 64 w 3650"/>
                <a:gd name="T83" fmla="*/ 2585 h 3244"/>
                <a:gd name="T84" fmla="*/ 11 w 3650"/>
                <a:gd name="T85" fmla="*/ 2499 h 3244"/>
                <a:gd name="T86" fmla="*/ 0 w 3650"/>
                <a:gd name="T87" fmla="*/ 219 h 3244"/>
                <a:gd name="T88" fmla="*/ 24 w 3650"/>
                <a:gd name="T89" fmla="*/ 119 h 3244"/>
                <a:gd name="T90" fmla="*/ 91 w 3650"/>
                <a:gd name="T91" fmla="*/ 41 h 3244"/>
                <a:gd name="T92" fmla="*/ 185 w 3650"/>
                <a:gd name="T93" fmla="*/ 3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50" h="3244">
                  <a:moveTo>
                    <a:pt x="1489" y="2650"/>
                  </a:moveTo>
                  <a:lnTo>
                    <a:pt x="1489" y="2810"/>
                  </a:lnTo>
                  <a:lnTo>
                    <a:pt x="1485" y="2859"/>
                  </a:lnTo>
                  <a:lnTo>
                    <a:pt x="1478" y="2907"/>
                  </a:lnTo>
                  <a:lnTo>
                    <a:pt x="1464" y="2953"/>
                  </a:lnTo>
                  <a:lnTo>
                    <a:pt x="1446" y="2997"/>
                  </a:lnTo>
                  <a:lnTo>
                    <a:pt x="1424" y="3038"/>
                  </a:lnTo>
                  <a:lnTo>
                    <a:pt x="1397" y="3076"/>
                  </a:lnTo>
                  <a:lnTo>
                    <a:pt x="2253" y="3076"/>
                  </a:lnTo>
                  <a:lnTo>
                    <a:pt x="2227" y="3038"/>
                  </a:lnTo>
                  <a:lnTo>
                    <a:pt x="2204" y="2997"/>
                  </a:lnTo>
                  <a:lnTo>
                    <a:pt x="2186" y="2953"/>
                  </a:lnTo>
                  <a:lnTo>
                    <a:pt x="2172" y="2907"/>
                  </a:lnTo>
                  <a:lnTo>
                    <a:pt x="2165" y="2859"/>
                  </a:lnTo>
                  <a:lnTo>
                    <a:pt x="2161" y="2810"/>
                  </a:lnTo>
                  <a:lnTo>
                    <a:pt x="2161" y="2650"/>
                  </a:lnTo>
                  <a:lnTo>
                    <a:pt x="1489" y="2650"/>
                  </a:lnTo>
                  <a:close/>
                  <a:moveTo>
                    <a:pt x="168" y="1989"/>
                  </a:moveTo>
                  <a:lnTo>
                    <a:pt x="168" y="2430"/>
                  </a:lnTo>
                  <a:lnTo>
                    <a:pt x="171" y="2446"/>
                  </a:lnTo>
                  <a:lnTo>
                    <a:pt x="178" y="2460"/>
                  </a:lnTo>
                  <a:lnTo>
                    <a:pt x="189" y="2472"/>
                  </a:lnTo>
                  <a:lnTo>
                    <a:pt x="204" y="2479"/>
                  </a:lnTo>
                  <a:lnTo>
                    <a:pt x="220" y="2483"/>
                  </a:lnTo>
                  <a:lnTo>
                    <a:pt x="3430" y="2483"/>
                  </a:lnTo>
                  <a:lnTo>
                    <a:pt x="3446" y="2479"/>
                  </a:lnTo>
                  <a:lnTo>
                    <a:pt x="3461" y="2472"/>
                  </a:lnTo>
                  <a:lnTo>
                    <a:pt x="3472" y="2460"/>
                  </a:lnTo>
                  <a:lnTo>
                    <a:pt x="3479" y="2446"/>
                  </a:lnTo>
                  <a:lnTo>
                    <a:pt x="3482" y="2430"/>
                  </a:lnTo>
                  <a:lnTo>
                    <a:pt x="3482" y="1989"/>
                  </a:lnTo>
                  <a:lnTo>
                    <a:pt x="168" y="1989"/>
                  </a:lnTo>
                  <a:close/>
                  <a:moveTo>
                    <a:pt x="220" y="167"/>
                  </a:moveTo>
                  <a:lnTo>
                    <a:pt x="204" y="169"/>
                  </a:lnTo>
                  <a:lnTo>
                    <a:pt x="189" y="177"/>
                  </a:lnTo>
                  <a:lnTo>
                    <a:pt x="178" y="188"/>
                  </a:lnTo>
                  <a:lnTo>
                    <a:pt x="171" y="203"/>
                  </a:lnTo>
                  <a:lnTo>
                    <a:pt x="168" y="219"/>
                  </a:lnTo>
                  <a:lnTo>
                    <a:pt x="168" y="1820"/>
                  </a:lnTo>
                  <a:lnTo>
                    <a:pt x="3482" y="1820"/>
                  </a:lnTo>
                  <a:lnTo>
                    <a:pt x="3482" y="219"/>
                  </a:lnTo>
                  <a:lnTo>
                    <a:pt x="3479" y="203"/>
                  </a:lnTo>
                  <a:lnTo>
                    <a:pt x="3472" y="188"/>
                  </a:lnTo>
                  <a:lnTo>
                    <a:pt x="3461" y="177"/>
                  </a:lnTo>
                  <a:lnTo>
                    <a:pt x="3446" y="169"/>
                  </a:lnTo>
                  <a:lnTo>
                    <a:pt x="3430" y="167"/>
                  </a:lnTo>
                  <a:lnTo>
                    <a:pt x="220" y="167"/>
                  </a:lnTo>
                  <a:close/>
                  <a:moveTo>
                    <a:pt x="220" y="0"/>
                  </a:moveTo>
                  <a:lnTo>
                    <a:pt x="3430" y="0"/>
                  </a:lnTo>
                  <a:lnTo>
                    <a:pt x="3465" y="3"/>
                  </a:lnTo>
                  <a:lnTo>
                    <a:pt x="3500" y="11"/>
                  </a:lnTo>
                  <a:lnTo>
                    <a:pt x="3531" y="24"/>
                  </a:lnTo>
                  <a:lnTo>
                    <a:pt x="3559" y="41"/>
                  </a:lnTo>
                  <a:lnTo>
                    <a:pt x="3586" y="64"/>
                  </a:lnTo>
                  <a:lnTo>
                    <a:pt x="3608" y="90"/>
                  </a:lnTo>
                  <a:lnTo>
                    <a:pt x="3626" y="119"/>
                  </a:lnTo>
                  <a:lnTo>
                    <a:pt x="3639" y="150"/>
                  </a:lnTo>
                  <a:lnTo>
                    <a:pt x="3647" y="184"/>
                  </a:lnTo>
                  <a:lnTo>
                    <a:pt x="3650" y="219"/>
                  </a:lnTo>
                  <a:lnTo>
                    <a:pt x="3650" y="2430"/>
                  </a:lnTo>
                  <a:lnTo>
                    <a:pt x="3647" y="2466"/>
                  </a:lnTo>
                  <a:lnTo>
                    <a:pt x="3639" y="2499"/>
                  </a:lnTo>
                  <a:lnTo>
                    <a:pt x="3626" y="2531"/>
                  </a:lnTo>
                  <a:lnTo>
                    <a:pt x="3608" y="2560"/>
                  </a:lnTo>
                  <a:lnTo>
                    <a:pt x="3586" y="2585"/>
                  </a:lnTo>
                  <a:lnTo>
                    <a:pt x="3559" y="2607"/>
                  </a:lnTo>
                  <a:lnTo>
                    <a:pt x="3531" y="2625"/>
                  </a:lnTo>
                  <a:lnTo>
                    <a:pt x="3500" y="2638"/>
                  </a:lnTo>
                  <a:lnTo>
                    <a:pt x="3465" y="2647"/>
                  </a:lnTo>
                  <a:lnTo>
                    <a:pt x="3430" y="2650"/>
                  </a:lnTo>
                  <a:lnTo>
                    <a:pt x="2330" y="2650"/>
                  </a:lnTo>
                  <a:lnTo>
                    <a:pt x="2330" y="2810"/>
                  </a:lnTo>
                  <a:lnTo>
                    <a:pt x="2334" y="2853"/>
                  </a:lnTo>
                  <a:lnTo>
                    <a:pt x="2344" y="2894"/>
                  </a:lnTo>
                  <a:lnTo>
                    <a:pt x="2359" y="2932"/>
                  </a:lnTo>
                  <a:lnTo>
                    <a:pt x="2381" y="2967"/>
                  </a:lnTo>
                  <a:lnTo>
                    <a:pt x="2408" y="2998"/>
                  </a:lnTo>
                  <a:lnTo>
                    <a:pt x="2439" y="3024"/>
                  </a:lnTo>
                  <a:lnTo>
                    <a:pt x="2474" y="3046"/>
                  </a:lnTo>
                  <a:lnTo>
                    <a:pt x="2512" y="3062"/>
                  </a:lnTo>
                  <a:lnTo>
                    <a:pt x="2553" y="3072"/>
                  </a:lnTo>
                  <a:lnTo>
                    <a:pt x="2597" y="3076"/>
                  </a:lnTo>
                  <a:lnTo>
                    <a:pt x="2839" y="3076"/>
                  </a:lnTo>
                  <a:lnTo>
                    <a:pt x="2861" y="3078"/>
                  </a:lnTo>
                  <a:lnTo>
                    <a:pt x="2881" y="3087"/>
                  </a:lnTo>
                  <a:lnTo>
                    <a:pt x="2898" y="3101"/>
                  </a:lnTo>
                  <a:lnTo>
                    <a:pt x="2911" y="3117"/>
                  </a:lnTo>
                  <a:lnTo>
                    <a:pt x="2920" y="3137"/>
                  </a:lnTo>
                  <a:lnTo>
                    <a:pt x="2923" y="3160"/>
                  </a:lnTo>
                  <a:lnTo>
                    <a:pt x="2920" y="3182"/>
                  </a:lnTo>
                  <a:lnTo>
                    <a:pt x="2911" y="3202"/>
                  </a:lnTo>
                  <a:lnTo>
                    <a:pt x="2898" y="3219"/>
                  </a:lnTo>
                  <a:lnTo>
                    <a:pt x="2881" y="3232"/>
                  </a:lnTo>
                  <a:lnTo>
                    <a:pt x="2861" y="3241"/>
                  </a:lnTo>
                  <a:lnTo>
                    <a:pt x="2839" y="3244"/>
                  </a:lnTo>
                  <a:lnTo>
                    <a:pt x="811" y="3244"/>
                  </a:lnTo>
                  <a:lnTo>
                    <a:pt x="789" y="3241"/>
                  </a:lnTo>
                  <a:lnTo>
                    <a:pt x="769" y="3232"/>
                  </a:lnTo>
                  <a:lnTo>
                    <a:pt x="752" y="3219"/>
                  </a:lnTo>
                  <a:lnTo>
                    <a:pt x="739" y="3202"/>
                  </a:lnTo>
                  <a:lnTo>
                    <a:pt x="730" y="3182"/>
                  </a:lnTo>
                  <a:lnTo>
                    <a:pt x="727" y="3160"/>
                  </a:lnTo>
                  <a:lnTo>
                    <a:pt x="730" y="3137"/>
                  </a:lnTo>
                  <a:lnTo>
                    <a:pt x="739" y="3117"/>
                  </a:lnTo>
                  <a:lnTo>
                    <a:pt x="752" y="3101"/>
                  </a:lnTo>
                  <a:lnTo>
                    <a:pt x="769" y="3087"/>
                  </a:lnTo>
                  <a:lnTo>
                    <a:pt x="789" y="3078"/>
                  </a:lnTo>
                  <a:lnTo>
                    <a:pt x="811" y="3076"/>
                  </a:lnTo>
                  <a:lnTo>
                    <a:pt x="1053" y="3076"/>
                  </a:lnTo>
                  <a:lnTo>
                    <a:pt x="1097" y="3072"/>
                  </a:lnTo>
                  <a:lnTo>
                    <a:pt x="1138" y="3062"/>
                  </a:lnTo>
                  <a:lnTo>
                    <a:pt x="1176" y="3046"/>
                  </a:lnTo>
                  <a:lnTo>
                    <a:pt x="1211" y="3024"/>
                  </a:lnTo>
                  <a:lnTo>
                    <a:pt x="1242" y="2998"/>
                  </a:lnTo>
                  <a:lnTo>
                    <a:pt x="1269" y="2967"/>
                  </a:lnTo>
                  <a:lnTo>
                    <a:pt x="1291" y="2932"/>
                  </a:lnTo>
                  <a:lnTo>
                    <a:pt x="1306" y="2894"/>
                  </a:lnTo>
                  <a:lnTo>
                    <a:pt x="1316" y="2853"/>
                  </a:lnTo>
                  <a:lnTo>
                    <a:pt x="1320" y="2810"/>
                  </a:lnTo>
                  <a:lnTo>
                    <a:pt x="1320" y="2650"/>
                  </a:lnTo>
                  <a:lnTo>
                    <a:pt x="220" y="2650"/>
                  </a:lnTo>
                  <a:lnTo>
                    <a:pt x="185" y="2647"/>
                  </a:lnTo>
                  <a:lnTo>
                    <a:pt x="150" y="2638"/>
                  </a:lnTo>
                  <a:lnTo>
                    <a:pt x="119" y="2625"/>
                  </a:lnTo>
                  <a:lnTo>
                    <a:pt x="91" y="2607"/>
                  </a:lnTo>
                  <a:lnTo>
                    <a:pt x="64" y="2585"/>
                  </a:lnTo>
                  <a:lnTo>
                    <a:pt x="42" y="2560"/>
                  </a:lnTo>
                  <a:lnTo>
                    <a:pt x="24" y="2531"/>
                  </a:lnTo>
                  <a:lnTo>
                    <a:pt x="11" y="2499"/>
                  </a:lnTo>
                  <a:lnTo>
                    <a:pt x="3" y="2466"/>
                  </a:lnTo>
                  <a:lnTo>
                    <a:pt x="0" y="2430"/>
                  </a:lnTo>
                  <a:lnTo>
                    <a:pt x="0" y="219"/>
                  </a:lnTo>
                  <a:lnTo>
                    <a:pt x="3" y="184"/>
                  </a:lnTo>
                  <a:lnTo>
                    <a:pt x="11" y="150"/>
                  </a:lnTo>
                  <a:lnTo>
                    <a:pt x="24" y="119"/>
                  </a:lnTo>
                  <a:lnTo>
                    <a:pt x="42" y="90"/>
                  </a:lnTo>
                  <a:lnTo>
                    <a:pt x="64" y="64"/>
                  </a:lnTo>
                  <a:lnTo>
                    <a:pt x="91" y="41"/>
                  </a:lnTo>
                  <a:lnTo>
                    <a:pt x="119" y="24"/>
                  </a:lnTo>
                  <a:lnTo>
                    <a:pt x="150" y="11"/>
                  </a:lnTo>
                  <a:lnTo>
                    <a:pt x="185" y="3"/>
                  </a:lnTo>
                  <a:lnTo>
                    <a:pt x="220"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Freeform 24"/>
            <p:cNvSpPr/>
            <p:nvPr/>
          </p:nvSpPr>
          <p:spPr bwMode="auto">
            <a:xfrm>
              <a:off x="11222038" y="2273300"/>
              <a:ext cx="30163" cy="28575"/>
            </a:xfrm>
            <a:custGeom>
              <a:avLst/>
              <a:gdLst>
                <a:gd name="T0" fmla="*/ 91 w 182"/>
                <a:gd name="T1" fmla="*/ 0 h 181"/>
                <a:gd name="T2" fmla="*/ 115 w 182"/>
                <a:gd name="T3" fmla="*/ 3 h 181"/>
                <a:gd name="T4" fmla="*/ 136 w 182"/>
                <a:gd name="T5" fmla="*/ 12 h 181"/>
                <a:gd name="T6" fmla="*/ 155 w 182"/>
                <a:gd name="T7" fmla="*/ 26 h 181"/>
                <a:gd name="T8" fmla="*/ 170 w 182"/>
                <a:gd name="T9" fmla="*/ 45 h 181"/>
                <a:gd name="T10" fmla="*/ 178 w 182"/>
                <a:gd name="T11" fmla="*/ 66 h 181"/>
                <a:gd name="T12" fmla="*/ 182 w 182"/>
                <a:gd name="T13" fmla="*/ 90 h 181"/>
                <a:gd name="T14" fmla="*/ 178 w 182"/>
                <a:gd name="T15" fmla="*/ 115 h 181"/>
                <a:gd name="T16" fmla="*/ 170 w 182"/>
                <a:gd name="T17" fmla="*/ 137 h 181"/>
                <a:gd name="T18" fmla="*/ 155 w 182"/>
                <a:gd name="T19" fmla="*/ 154 h 181"/>
                <a:gd name="T20" fmla="*/ 136 w 182"/>
                <a:gd name="T21" fmla="*/ 169 h 181"/>
                <a:gd name="T22" fmla="*/ 115 w 182"/>
                <a:gd name="T23" fmla="*/ 178 h 181"/>
                <a:gd name="T24" fmla="*/ 91 w 182"/>
                <a:gd name="T25" fmla="*/ 181 h 181"/>
                <a:gd name="T26" fmla="*/ 67 w 182"/>
                <a:gd name="T27" fmla="*/ 178 h 181"/>
                <a:gd name="T28" fmla="*/ 46 w 182"/>
                <a:gd name="T29" fmla="*/ 169 h 181"/>
                <a:gd name="T30" fmla="*/ 27 w 182"/>
                <a:gd name="T31" fmla="*/ 154 h 181"/>
                <a:gd name="T32" fmla="*/ 12 w 182"/>
                <a:gd name="T33" fmla="*/ 137 h 181"/>
                <a:gd name="T34" fmla="*/ 4 w 182"/>
                <a:gd name="T35" fmla="*/ 115 h 181"/>
                <a:gd name="T36" fmla="*/ 0 w 182"/>
                <a:gd name="T37" fmla="*/ 90 h 181"/>
                <a:gd name="T38" fmla="*/ 4 w 182"/>
                <a:gd name="T39" fmla="*/ 66 h 181"/>
                <a:gd name="T40" fmla="*/ 12 w 182"/>
                <a:gd name="T41" fmla="*/ 45 h 181"/>
                <a:gd name="T42" fmla="*/ 27 w 182"/>
                <a:gd name="T43" fmla="*/ 26 h 181"/>
                <a:gd name="T44" fmla="*/ 46 w 182"/>
                <a:gd name="T45" fmla="*/ 12 h 181"/>
                <a:gd name="T46" fmla="*/ 67 w 182"/>
                <a:gd name="T47" fmla="*/ 3 h 181"/>
                <a:gd name="T48" fmla="*/ 91 w 182"/>
                <a:gd name="T4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 h="181">
                  <a:moveTo>
                    <a:pt x="91" y="0"/>
                  </a:moveTo>
                  <a:lnTo>
                    <a:pt x="115" y="3"/>
                  </a:lnTo>
                  <a:lnTo>
                    <a:pt x="136" y="12"/>
                  </a:lnTo>
                  <a:lnTo>
                    <a:pt x="155" y="26"/>
                  </a:lnTo>
                  <a:lnTo>
                    <a:pt x="170" y="45"/>
                  </a:lnTo>
                  <a:lnTo>
                    <a:pt x="178" y="66"/>
                  </a:lnTo>
                  <a:lnTo>
                    <a:pt x="182" y="90"/>
                  </a:lnTo>
                  <a:lnTo>
                    <a:pt x="178" y="115"/>
                  </a:lnTo>
                  <a:lnTo>
                    <a:pt x="170" y="137"/>
                  </a:lnTo>
                  <a:lnTo>
                    <a:pt x="155" y="154"/>
                  </a:lnTo>
                  <a:lnTo>
                    <a:pt x="136" y="169"/>
                  </a:lnTo>
                  <a:lnTo>
                    <a:pt x="115" y="178"/>
                  </a:lnTo>
                  <a:lnTo>
                    <a:pt x="91" y="181"/>
                  </a:lnTo>
                  <a:lnTo>
                    <a:pt x="67" y="178"/>
                  </a:lnTo>
                  <a:lnTo>
                    <a:pt x="46" y="169"/>
                  </a:lnTo>
                  <a:lnTo>
                    <a:pt x="27" y="154"/>
                  </a:lnTo>
                  <a:lnTo>
                    <a:pt x="12" y="137"/>
                  </a:lnTo>
                  <a:lnTo>
                    <a:pt x="4" y="115"/>
                  </a:lnTo>
                  <a:lnTo>
                    <a:pt x="0" y="90"/>
                  </a:lnTo>
                  <a:lnTo>
                    <a:pt x="4" y="66"/>
                  </a:lnTo>
                  <a:lnTo>
                    <a:pt x="12" y="45"/>
                  </a:lnTo>
                  <a:lnTo>
                    <a:pt x="27" y="26"/>
                  </a:lnTo>
                  <a:lnTo>
                    <a:pt x="46" y="12"/>
                  </a:lnTo>
                  <a:lnTo>
                    <a:pt x="67" y="3"/>
                  </a:lnTo>
                  <a:lnTo>
                    <a:pt x="9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Freeform 8"/>
            <p:cNvSpPr/>
            <p:nvPr/>
          </p:nvSpPr>
          <p:spPr bwMode="auto">
            <a:xfrm>
              <a:off x="11142663" y="2020888"/>
              <a:ext cx="120650" cy="120650"/>
            </a:xfrm>
            <a:custGeom>
              <a:avLst/>
              <a:gdLst>
                <a:gd name="T0" fmla="*/ 669 w 762"/>
                <a:gd name="T1" fmla="*/ 0 h 761"/>
                <a:gd name="T2" fmla="*/ 688 w 762"/>
                <a:gd name="T3" fmla="*/ 0 h 761"/>
                <a:gd name="T4" fmla="*/ 706 w 762"/>
                <a:gd name="T5" fmla="*/ 4 h 761"/>
                <a:gd name="T6" fmla="*/ 723 w 762"/>
                <a:gd name="T7" fmla="*/ 12 h 761"/>
                <a:gd name="T8" fmla="*/ 738 w 762"/>
                <a:gd name="T9" fmla="*/ 24 h 761"/>
                <a:gd name="T10" fmla="*/ 750 w 762"/>
                <a:gd name="T11" fmla="*/ 39 h 761"/>
                <a:gd name="T12" fmla="*/ 759 w 762"/>
                <a:gd name="T13" fmla="*/ 56 h 761"/>
                <a:gd name="T14" fmla="*/ 762 w 762"/>
                <a:gd name="T15" fmla="*/ 73 h 761"/>
                <a:gd name="T16" fmla="*/ 762 w 762"/>
                <a:gd name="T17" fmla="*/ 92 h 761"/>
                <a:gd name="T18" fmla="*/ 759 w 762"/>
                <a:gd name="T19" fmla="*/ 110 h 761"/>
                <a:gd name="T20" fmla="*/ 750 w 762"/>
                <a:gd name="T21" fmla="*/ 128 h 761"/>
                <a:gd name="T22" fmla="*/ 738 w 762"/>
                <a:gd name="T23" fmla="*/ 143 h 761"/>
                <a:gd name="T24" fmla="*/ 144 w 762"/>
                <a:gd name="T25" fmla="*/ 736 h 761"/>
                <a:gd name="T26" fmla="*/ 131 w 762"/>
                <a:gd name="T27" fmla="*/ 747 h 761"/>
                <a:gd name="T28" fmla="*/ 116 w 762"/>
                <a:gd name="T29" fmla="*/ 754 h 761"/>
                <a:gd name="T30" fmla="*/ 101 w 762"/>
                <a:gd name="T31" fmla="*/ 759 h 761"/>
                <a:gd name="T32" fmla="*/ 84 w 762"/>
                <a:gd name="T33" fmla="*/ 761 h 761"/>
                <a:gd name="T34" fmla="*/ 68 w 762"/>
                <a:gd name="T35" fmla="*/ 759 h 761"/>
                <a:gd name="T36" fmla="*/ 52 w 762"/>
                <a:gd name="T37" fmla="*/ 754 h 761"/>
                <a:gd name="T38" fmla="*/ 38 w 762"/>
                <a:gd name="T39" fmla="*/ 747 h 761"/>
                <a:gd name="T40" fmla="*/ 24 w 762"/>
                <a:gd name="T41" fmla="*/ 736 h 761"/>
                <a:gd name="T42" fmla="*/ 12 w 762"/>
                <a:gd name="T43" fmla="*/ 720 h 761"/>
                <a:gd name="T44" fmla="*/ 4 w 762"/>
                <a:gd name="T45" fmla="*/ 704 h 761"/>
                <a:gd name="T46" fmla="*/ 0 w 762"/>
                <a:gd name="T47" fmla="*/ 686 h 761"/>
                <a:gd name="T48" fmla="*/ 0 w 762"/>
                <a:gd name="T49" fmla="*/ 667 h 761"/>
                <a:gd name="T50" fmla="*/ 4 w 762"/>
                <a:gd name="T51" fmla="*/ 650 h 761"/>
                <a:gd name="T52" fmla="*/ 12 w 762"/>
                <a:gd name="T53" fmla="*/ 632 h 761"/>
                <a:gd name="T54" fmla="*/ 24 w 762"/>
                <a:gd name="T55" fmla="*/ 618 h 761"/>
                <a:gd name="T56" fmla="*/ 619 w 762"/>
                <a:gd name="T57" fmla="*/ 24 h 761"/>
                <a:gd name="T58" fmla="*/ 635 w 762"/>
                <a:gd name="T59" fmla="*/ 12 h 761"/>
                <a:gd name="T60" fmla="*/ 652 w 762"/>
                <a:gd name="T61" fmla="*/ 4 h 761"/>
                <a:gd name="T62" fmla="*/ 669 w 762"/>
                <a:gd name="T63" fmla="*/ 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2" h="761">
                  <a:moveTo>
                    <a:pt x="669" y="0"/>
                  </a:moveTo>
                  <a:lnTo>
                    <a:pt x="688" y="0"/>
                  </a:lnTo>
                  <a:lnTo>
                    <a:pt x="706" y="4"/>
                  </a:lnTo>
                  <a:lnTo>
                    <a:pt x="723" y="12"/>
                  </a:lnTo>
                  <a:lnTo>
                    <a:pt x="738" y="24"/>
                  </a:lnTo>
                  <a:lnTo>
                    <a:pt x="750" y="39"/>
                  </a:lnTo>
                  <a:lnTo>
                    <a:pt x="759" y="56"/>
                  </a:lnTo>
                  <a:lnTo>
                    <a:pt x="762" y="73"/>
                  </a:lnTo>
                  <a:lnTo>
                    <a:pt x="762" y="92"/>
                  </a:lnTo>
                  <a:lnTo>
                    <a:pt x="759" y="110"/>
                  </a:lnTo>
                  <a:lnTo>
                    <a:pt x="750" y="128"/>
                  </a:lnTo>
                  <a:lnTo>
                    <a:pt x="738" y="143"/>
                  </a:lnTo>
                  <a:lnTo>
                    <a:pt x="144" y="736"/>
                  </a:lnTo>
                  <a:lnTo>
                    <a:pt x="131" y="747"/>
                  </a:lnTo>
                  <a:lnTo>
                    <a:pt x="116" y="754"/>
                  </a:lnTo>
                  <a:lnTo>
                    <a:pt x="101" y="759"/>
                  </a:lnTo>
                  <a:lnTo>
                    <a:pt x="84" y="761"/>
                  </a:lnTo>
                  <a:lnTo>
                    <a:pt x="68" y="759"/>
                  </a:lnTo>
                  <a:lnTo>
                    <a:pt x="52" y="754"/>
                  </a:lnTo>
                  <a:lnTo>
                    <a:pt x="38" y="747"/>
                  </a:lnTo>
                  <a:lnTo>
                    <a:pt x="24" y="736"/>
                  </a:lnTo>
                  <a:lnTo>
                    <a:pt x="12" y="720"/>
                  </a:lnTo>
                  <a:lnTo>
                    <a:pt x="4" y="704"/>
                  </a:lnTo>
                  <a:lnTo>
                    <a:pt x="0" y="686"/>
                  </a:lnTo>
                  <a:lnTo>
                    <a:pt x="0" y="667"/>
                  </a:lnTo>
                  <a:lnTo>
                    <a:pt x="4" y="650"/>
                  </a:lnTo>
                  <a:lnTo>
                    <a:pt x="12" y="632"/>
                  </a:lnTo>
                  <a:lnTo>
                    <a:pt x="24" y="618"/>
                  </a:lnTo>
                  <a:lnTo>
                    <a:pt x="619" y="24"/>
                  </a:lnTo>
                  <a:lnTo>
                    <a:pt x="635" y="12"/>
                  </a:lnTo>
                  <a:lnTo>
                    <a:pt x="652" y="4"/>
                  </a:lnTo>
                  <a:lnTo>
                    <a:pt x="66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Freeform 9"/>
            <p:cNvSpPr/>
            <p:nvPr/>
          </p:nvSpPr>
          <p:spPr bwMode="auto">
            <a:xfrm>
              <a:off x="11255375" y="2074863"/>
              <a:ext cx="65088" cy="65087"/>
            </a:xfrm>
            <a:custGeom>
              <a:avLst/>
              <a:gdLst>
                <a:gd name="T0" fmla="*/ 311 w 404"/>
                <a:gd name="T1" fmla="*/ 0 h 404"/>
                <a:gd name="T2" fmla="*/ 330 w 404"/>
                <a:gd name="T3" fmla="*/ 0 h 404"/>
                <a:gd name="T4" fmla="*/ 348 w 404"/>
                <a:gd name="T5" fmla="*/ 3 h 404"/>
                <a:gd name="T6" fmla="*/ 364 w 404"/>
                <a:gd name="T7" fmla="*/ 12 h 404"/>
                <a:gd name="T8" fmla="*/ 380 w 404"/>
                <a:gd name="T9" fmla="*/ 24 h 404"/>
                <a:gd name="T10" fmla="*/ 392 w 404"/>
                <a:gd name="T11" fmla="*/ 38 h 404"/>
                <a:gd name="T12" fmla="*/ 400 w 404"/>
                <a:gd name="T13" fmla="*/ 56 h 404"/>
                <a:gd name="T14" fmla="*/ 404 w 404"/>
                <a:gd name="T15" fmla="*/ 74 h 404"/>
                <a:gd name="T16" fmla="*/ 404 w 404"/>
                <a:gd name="T17" fmla="*/ 93 h 404"/>
                <a:gd name="T18" fmla="*/ 400 w 404"/>
                <a:gd name="T19" fmla="*/ 110 h 404"/>
                <a:gd name="T20" fmla="*/ 392 w 404"/>
                <a:gd name="T21" fmla="*/ 127 h 404"/>
                <a:gd name="T22" fmla="*/ 380 w 404"/>
                <a:gd name="T23" fmla="*/ 142 h 404"/>
                <a:gd name="T24" fmla="*/ 143 w 404"/>
                <a:gd name="T25" fmla="*/ 378 h 404"/>
                <a:gd name="T26" fmla="*/ 130 w 404"/>
                <a:gd name="T27" fmla="*/ 389 h 404"/>
                <a:gd name="T28" fmla="*/ 115 w 404"/>
                <a:gd name="T29" fmla="*/ 397 h 404"/>
                <a:gd name="T30" fmla="*/ 100 w 404"/>
                <a:gd name="T31" fmla="*/ 402 h 404"/>
                <a:gd name="T32" fmla="*/ 83 w 404"/>
                <a:gd name="T33" fmla="*/ 404 h 404"/>
                <a:gd name="T34" fmla="*/ 68 w 404"/>
                <a:gd name="T35" fmla="*/ 402 h 404"/>
                <a:gd name="T36" fmla="*/ 52 w 404"/>
                <a:gd name="T37" fmla="*/ 397 h 404"/>
                <a:gd name="T38" fmla="*/ 37 w 404"/>
                <a:gd name="T39" fmla="*/ 389 h 404"/>
                <a:gd name="T40" fmla="*/ 23 w 404"/>
                <a:gd name="T41" fmla="*/ 378 h 404"/>
                <a:gd name="T42" fmla="*/ 11 w 404"/>
                <a:gd name="T43" fmla="*/ 364 h 404"/>
                <a:gd name="T44" fmla="*/ 4 w 404"/>
                <a:gd name="T45" fmla="*/ 346 h 404"/>
                <a:gd name="T46" fmla="*/ 0 w 404"/>
                <a:gd name="T47" fmla="*/ 329 h 404"/>
                <a:gd name="T48" fmla="*/ 0 w 404"/>
                <a:gd name="T49" fmla="*/ 310 h 404"/>
                <a:gd name="T50" fmla="*/ 4 w 404"/>
                <a:gd name="T51" fmla="*/ 292 h 404"/>
                <a:gd name="T52" fmla="*/ 11 w 404"/>
                <a:gd name="T53" fmla="*/ 275 h 404"/>
                <a:gd name="T54" fmla="*/ 23 w 404"/>
                <a:gd name="T55" fmla="*/ 260 h 404"/>
                <a:gd name="T56" fmla="*/ 261 w 404"/>
                <a:gd name="T57" fmla="*/ 24 h 404"/>
                <a:gd name="T58" fmla="*/ 276 w 404"/>
                <a:gd name="T59" fmla="*/ 12 h 404"/>
                <a:gd name="T60" fmla="*/ 293 w 404"/>
                <a:gd name="T61" fmla="*/ 3 h 404"/>
                <a:gd name="T62" fmla="*/ 311 w 404"/>
                <a:gd name="T63"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4" h="404">
                  <a:moveTo>
                    <a:pt x="311" y="0"/>
                  </a:moveTo>
                  <a:lnTo>
                    <a:pt x="330" y="0"/>
                  </a:lnTo>
                  <a:lnTo>
                    <a:pt x="348" y="3"/>
                  </a:lnTo>
                  <a:lnTo>
                    <a:pt x="364" y="12"/>
                  </a:lnTo>
                  <a:lnTo>
                    <a:pt x="380" y="24"/>
                  </a:lnTo>
                  <a:lnTo>
                    <a:pt x="392" y="38"/>
                  </a:lnTo>
                  <a:lnTo>
                    <a:pt x="400" y="56"/>
                  </a:lnTo>
                  <a:lnTo>
                    <a:pt x="404" y="74"/>
                  </a:lnTo>
                  <a:lnTo>
                    <a:pt x="404" y="93"/>
                  </a:lnTo>
                  <a:lnTo>
                    <a:pt x="400" y="110"/>
                  </a:lnTo>
                  <a:lnTo>
                    <a:pt x="392" y="127"/>
                  </a:lnTo>
                  <a:lnTo>
                    <a:pt x="380" y="142"/>
                  </a:lnTo>
                  <a:lnTo>
                    <a:pt x="143" y="378"/>
                  </a:lnTo>
                  <a:lnTo>
                    <a:pt x="130" y="389"/>
                  </a:lnTo>
                  <a:lnTo>
                    <a:pt x="115" y="397"/>
                  </a:lnTo>
                  <a:lnTo>
                    <a:pt x="100" y="402"/>
                  </a:lnTo>
                  <a:lnTo>
                    <a:pt x="83" y="404"/>
                  </a:lnTo>
                  <a:lnTo>
                    <a:pt x="68" y="402"/>
                  </a:lnTo>
                  <a:lnTo>
                    <a:pt x="52" y="397"/>
                  </a:lnTo>
                  <a:lnTo>
                    <a:pt x="37" y="389"/>
                  </a:lnTo>
                  <a:lnTo>
                    <a:pt x="23" y="378"/>
                  </a:lnTo>
                  <a:lnTo>
                    <a:pt x="11" y="364"/>
                  </a:lnTo>
                  <a:lnTo>
                    <a:pt x="4" y="346"/>
                  </a:lnTo>
                  <a:lnTo>
                    <a:pt x="0" y="329"/>
                  </a:lnTo>
                  <a:lnTo>
                    <a:pt x="0" y="310"/>
                  </a:lnTo>
                  <a:lnTo>
                    <a:pt x="4" y="292"/>
                  </a:lnTo>
                  <a:lnTo>
                    <a:pt x="11" y="275"/>
                  </a:lnTo>
                  <a:lnTo>
                    <a:pt x="23" y="260"/>
                  </a:lnTo>
                  <a:lnTo>
                    <a:pt x="261" y="24"/>
                  </a:lnTo>
                  <a:lnTo>
                    <a:pt x="276" y="12"/>
                  </a:lnTo>
                  <a:lnTo>
                    <a:pt x="293" y="3"/>
                  </a:lnTo>
                  <a:lnTo>
                    <a:pt x="31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20" name="Group 27"/>
          <p:cNvGrpSpPr/>
          <p:nvPr/>
        </p:nvGrpSpPr>
        <p:grpSpPr>
          <a:xfrm>
            <a:off x="4138467" y="3353861"/>
            <a:ext cx="304032" cy="417184"/>
            <a:chOff x="7283450" y="1900238"/>
            <a:chExt cx="422275" cy="579437"/>
          </a:xfrm>
          <a:solidFill>
            <a:schemeClr val="bg1"/>
          </a:solidFill>
        </p:grpSpPr>
        <p:sp>
          <p:nvSpPr>
            <p:cNvPr id="21" name="Freeform 32"/>
            <p:cNvSpPr>
              <a:spLocks noEditPoints="1"/>
            </p:cNvSpPr>
            <p:nvPr/>
          </p:nvSpPr>
          <p:spPr bwMode="auto">
            <a:xfrm>
              <a:off x="7437438" y="2212975"/>
              <a:ext cx="114300" cy="190500"/>
            </a:xfrm>
            <a:custGeom>
              <a:avLst/>
              <a:gdLst>
                <a:gd name="T0" fmla="*/ 330 w 727"/>
                <a:gd name="T1" fmla="*/ 179 h 1201"/>
                <a:gd name="T2" fmla="*/ 269 w 727"/>
                <a:gd name="T3" fmla="*/ 201 h 1201"/>
                <a:gd name="T4" fmla="*/ 220 w 727"/>
                <a:gd name="T5" fmla="*/ 242 h 1201"/>
                <a:gd name="T6" fmla="*/ 188 w 727"/>
                <a:gd name="T7" fmla="*/ 298 h 1201"/>
                <a:gd name="T8" fmla="*/ 176 w 727"/>
                <a:gd name="T9" fmla="*/ 363 h 1201"/>
                <a:gd name="T10" fmla="*/ 186 w 727"/>
                <a:gd name="T11" fmla="*/ 423 h 1201"/>
                <a:gd name="T12" fmla="*/ 215 w 727"/>
                <a:gd name="T13" fmla="*/ 476 h 1201"/>
                <a:gd name="T14" fmla="*/ 255 w 727"/>
                <a:gd name="T15" fmla="*/ 520 h 1201"/>
                <a:gd name="T16" fmla="*/ 280 w 727"/>
                <a:gd name="T17" fmla="*/ 569 h 1201"/>
                <a:gd name="T18" fmla="*/ 290 w 727"/>
                <a:gd name="T19" fmla="*/ 624 h 1201"/>
                <a:gd name="T20" fmla="*/ 292 w 727"/>
                <a:gd name="T21" fmla="*/ 972 h 1201"/>
                <a:gd name="T22" fmla="*/ 311 w 727"/>
                <a:gd name="T23" fmla="*/ 1004 h 1201"/>
                <a:gd name="T24" fmla="*/ 344 w 727"/>
                <a:gd name="T25" fmla="*/ 1023 h 1201"/>
                <a:gd name="T26" fmla="*/ 383 w 727"/>
                <a:gd name="T27" fmla="*/ 1023 h 1201"/>
                <a:gd name="T28" fmla="*/ 415 w 727"/>
                <a:gd name="T29" fmla="*/ 1004 h 1201"/>
                <a:gd name="T30" fmla="*/ 435 w 727"/>
                <a:gd name="T31" fmla="*/ 972 h 1201"/>
                <a:gd name="T32" fmla="*/ 438 w 727"/>
                <a:gd name="T33" fmla="*/ 624 h 1201"/>
                <a:gd name="T34" fmla="*/ 447 w 727"/>
                <a:gd name="T35" fmla="*/ 569 h 1201"/>
                <a:gd name="T36" fmla="*/ 473 w 727"/>
                <a:gd name="T37" fmla="*/ 520 h 1201"/>
                <a:gd name="T38" fmla="*/ 513 w 727"/>
                <a:gd name="T39" fmla="*/ 476 h 1201"/>
                <a:gd name="T40" fmla="*/ 541 w 727"/>
                <a:gd name="T41" fmla="*/ 423 h 1201"/>
                <a:gd name="T42" fmla="*/ 551 w 727"/>
                <a:gd name="T43" fmla="*/ 363 h 1201"/>
                <a:gd name="T44" fmla="*/ 540 w 727"/>
                <a:gd name="T45" fmla="*/ 298 h 1201"/>
                <a:gd name="T46" fmla="*/ 506 w 727"/>
                <a:gd name="T47" fmla="*/ 242 h 1201"/>
                <a:gd name="T48" fmla="*/ 458 w 727"/>
                <a:gd name="T49" fmla="*/ 201 h 1201"/>
                <a:gd name="T50" fmla="*/ 398 w 727"/>
                <a:gd name="T51" fmla="*/ 179 h 1201"/>
                <a:gd name="T52" fmla="*/ 363 w 727"/>
                <a:gd name="T53" fmla="*/ 0 h 1201"/>
                <a:gd name="T54" fmla="*/ 460 w 727"/>
                <a:gd name="T55" fmla="*/ 13 h 1201"/>
                <a:gd name="T56" fmla="*/ 546 w 727"/>
                <a:gd name="T57" fmla="*/ 50 h 1201"/>
                <a:gd name="T58" fmla="*/ 621 w 727"/>
                <a:gd name="T59" fmla="*/ 106 h 1201"/>
                <a:gd name="T60" fmla="*/ 677 w 727"/>
                <a:gd name="T61" fmla="*/ 180 h 1201"/>
                <a:gd name="T62" fmla="*/ 714 w 727"/>
                <a:gd name="T63" fmla="*/ 267 h 1201"/>
                <a:gd name="T64" fmla="*/ 727 w 727"/>
                <a:gd name="T65" fmla="*/ 363 h 1201"/>
                <a:gd name="T66" fmla="*/ 717 w 727"/>
                <a:gd name="T67" fmla="*/ 446 h 1201"/>
                <a:gd name="T68" fmla="*/ 688 w 727"/>
                <a:gd name="T69" fmla="*/ 524 h 1201"/>
                <a:gd name="T70" fmla="*/ 643 w 727"/>
                <a:gd name="T71" fmla="*/ 595 h 1201"/>
                <a:gd name="T72" fmla="*/ 614 w 727"/>
                <a:gd name="T73" fmla="*/ 952 h 1201"/>
                <a:gd name="T74" fmla="*/ 601 w 727"/>
                <a:gd name="T75" fmla="*/ 1031 h 1201"/>
                <a:gd name="T76" fmla="*/ 565 w 727"/>
                <a:gd name="T77" fmla="*/ 1100 h 1201"/>
                <a:gd name="T78" fmla="*/ 511 w 727"/>
                <a:gd name="T79" fmla="*/ 1154 h 1201"/>
                <a:gd name="T80" fmla="*/ 442 w 727"/>
                <a:gd name="T81" fmla="*/ 1189 h 1201"/>
                <a:gd name="T82" fmla="*/ 363 w 727"/>
                <a:gd name="T83" fmla="*/ 1201 h 1201"/>
                <a:gd name="T84" fmla="*/ 285 w 727"/>
                <a:gd name="T85" fmla="*/ 1189 h 1201"/>
                <a:gd name="T86" fmla="*/ 216 w 727"/>
                <a:gd name="T87" fmla="*/ 1154 h 1201"/>
                <a:gd name="T88" fmla="*/ 162 w 727"/>
                <a:gd name="T89" fmla="*/ 1100 h 1201"/>
                <a:gd name="T90" fmla="*/ 127 w 727"/>
                <a:gd name="T91" fmla="*/ 1031 h 1201"/>
                <a:gd name="T92" fmla="*/ 114 w 727"/>
                <a:gd name="T93" fmla="*/ 952 h 1201"/>
                <a:gd name="T94" fmla="*/ 85 w 727"/>
                <a:gd name="T95" fmla="*/ 595 h 1201"/>
                <a:gd name="T96" fmla="*/ 39 w 727"/>
                <a:gd name="T97" fmla="*/ 524 h 1201"/>
                <a:gd name="T98" fmla="*/ 10 w 727"/>
                <a:gd name="T99" fmla="*/ 446 h 1201"/>
                <a:gd name="T100" fmla="*/ 0 w 727"/>
                <a:gd name="T101" fmla="*/ 363 h 1201"/>
                <a:gd name="T102" fmla="*/ 14 w 727"/>
                <a:gd name="T103" fmla="*/ 267 h 1201"/>
                <a:gd name="T104" fmla="*/ 50 w 727"/>
                <a:gd name="T105" fmla="*/ 180 h 1201"/>
                <a:gd name="T106" fmla="*/ 107 w 727"/>
                <a:gd name="T107" fmla="*/ 106 h 1201"/>
                <a:gd name="T108" fmla="*/ 180 w 727"/>
                <a:gd name="T109" fmla="*/ 50 h 1201"/>
                <a:gd name="T110" fmla="*/ 267 w 727"/>
                <a:gd name="T111" fmla="*/ 13 h 1201"/>
                <a:gd name="T112" fmla="*/ 363 w 727"/>
                <a:gd name="T113"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7" h="1201">
                  <a:moveTo>
                    <a:pt x="363" y="176"/>
                  </a:moveTo>
                  <a:lnTo>
                    <a:pt x="330" y="179"/>
                  </a:lnTo>
                  <a:lnTo>
                    <a:pt x="298" y="187"/>
                  </a:lnTo>
                  <a:lnTo>
                    <a:pt x="269" y="201"/>
                  </a:lnTo>
                  <a:lnTo>
                    <a:pt x="243" y="220"/>
                  </a:lnTo>
                  <a:lnTo>
                    <a:pt x="220" y="242"/>
                  </a:lnTo>
                  <a:lnTo>
                    <a:pt x="202" y="269"/>
                  </a:lnTo>
                  <a:lnTo>
                    <a:pt x="188" y="298"/>
                  </a:lnTo>
                  <a:lnTo>
                    <a:pt x="179" y="329"/>
                  </a:lnTo>
                  <a:lnTo>
                    <a:pt x="176" y="363"/>
                  </a:lnTo>
                  <a:lnTo>
                    <a:pt x="179" y="393"/>
                  </a:lnTo>
                  <a:lnTo>
                    <a:pt x="186" y="423"/>
                  </a:lnTo>
                  <a:lnTo>
                    <a:pt x="198" y="450"/>
                  </a:lnTo>
                  <a:lnTo>
                    <a:pt x="215" y="476"/>
                  </a:lnTo>
                  <a:lnTo>
                    <a:pt x="235" y="499"/>
                  </a:lnTo>
                  <a:lnTo>
                    <a:pt x="255" y="520"/>
                  </a:lnTo>
                  <a:lnTo>
                    <a:pt x="269" y="543"/>
                  </a:lnTo>
                  <a:lnTo>
                    <a:pt x="280" y="569"/>
                  </a:lnTo>
                  <a:lnTo>
                    <a:pt x="288" y="595"/>
                  </a:lnTo>
                  <a:lnTo>
                    <a:pt x="290" y="624"/>
                  </a:lnTo>
                  <a:lnTo>
                    <a:pt x="290" y="952"/>
                  </a:lnTo>
                  <a:lnTo>
                    <a:pt x="292" y="972"/>
                  </a:lnTo>
                  <a:lnTo>
                    <a:pt x="300" y="990"/>
                  </a:lnTo>
                  <a:lnTo>
                    <a:pt x="311" y="1004"/>
                  </a:lnTo>
                  <a:lnTo>
                    <a:pt x="327" y="1017"/>
                  </a:lnTo>
                  <a:lnTo>
                    <a:pt x="344" y="1023"/>
                  </a:lnTo>
                  <a:lnTo>
                    <a:pt x="363" y="1027"/>
                  </a:lnTo>
                  <a:lnTo>
                    <a:pt x="383" y="1023"/>
                  </a:lnTo>
                  <a:lnTo>
                    <a:pt x="401" y="1017"/>
                  </a:lnTo>
                  <a:lnTo>
                    <a:pt x="415" y="1004"/>
                  </a:lnTo>
                  <a:lnTo>
                    <a:pt x="428" y="990"/>
                  </a:lnTo>
                  <a:lnTo>
                    <a:pt x="435" y="972"/>
                  </a:lnTo>
                  <a:lnTo>
                    <a:pt x="438" y="952"/>
                  </a:lnTo>
                  <a:lnTo>
                    <a:pt x="438" y="624"/>
                  </a:lnTo>
                  <a:lnTo>
                    <a:pt x="440" y="595"/>
                  </a:lnTo>
                  <a:lnTo>
                    <a:pt x="447" y="569"/>
                  </a:lnTo>
                  <a:lnTo>
                    <a:pt x="458" y="543"/>
                  </a:lnTo>
                  <a:lnTo>
                    <a:pt x="473" y="520"/>
                  </a:lnTo>
                  <a:lnTo>
                    <a:pt x="492" y="499"/>
                  </a:lnTo>
                  <a:lnTo>
                    <a:pt x="513" y="476"/>
                  </a:lnTo>
                  <a:lnTo>
                    <a:pt x="530" y="450"/>
                  </a:lnTo>
                  <a:lnTo>
                    <a:pt x="541" y="423"/>
                  </a:lnTo>
                  <a:lnTo>
                    <a:pt x="549" y="393"/>
                  </a:lnTo>
                  <a:lnTo>
                    <a:pt x="551" y="363"/>
                  </a:lnTo>
                  <a:lnTo>
                    <a:pt x="548" y="329"/>
                  </a:lnTo>
                  <a:lnTo>
                    <a:pt x="540" y="298"/>
                  </a:lnTo>
                  <a:lnTo>
                    <a:pt x="525" y="269"/>
                  </a:lnTo>
                  <a:lnTo>
                    <a:pt x="506" y="242"/>
                  </a:lnTo>
                  <a:lnTo>
                    <a:pt x="484" y="220"/>
                  </a:lnTo>
                  <a:lnTo>
                    <a:pt x="458" y="201"/>
                  </a:lnTo>
                  <a:lnTo>
                    <a:pt x="429" y="187"/>
                  </a:lnTo>
                  <a:lnTo>
                    <a:pt x="398" y="179"/>
                  </a:lnTo>
                  <a:lnTo>
                    <a:pt x="363" y="176"/>
                  </a:lnTo>
                  <a:close/>
                  <a:moveTo>
                    <a:pt x="363" y="0"/>
                  </a:moveTo>
                  <a:lnTo>
                    <a:pt x="413" y="3"/>
                  </a:lnTo>
                  <a:lnTo>
                    <a:pt x="460" y="13"/>
                  </a:lnTo>
                  <a:lnTo>
                    <a:pt x="505" y="29"/>
                  </a:lnTo>
                  <a:lnTo>
                    <a:pt x="546" y="50"/>
                  </a:lnTo>
                  <a:lnTo>
                    <a:pt x="585" y="76"/>
                  </a:lnTo>
                  <a:lnTo>
                    <a:pt x="621" y="106"/>
                  </a:lnTo>
                  <a:lnTo>
                    <a:pt x="651" y="142"/>
                  </a:lnTo>
                  <a:lnTo>
                    <a:pt x="677" y="180"/>
                  </a:lnTo>
                  <a:lnTo>
                    <a:pt x="698" y="221"/>
                  </a:lnTo>
                  <a:lnTo>
                    <a:pt x="714" y="267"/>
                  </a:lnTo>
                  <a:lnTo>
                    <a:pt x="724" y="313"/>
                  </a:lnTo>
                  <a:lnTo>
                    <a:pt x="727" y="363"/>
                  </a:lnTo>
                  <a:lnTo>
                    <a:pt x="725" y="405"/>
                  </a:lnTo>
                  <a:lnTo>
                    <a:pt x="717" y="446"/>
                  </a:lnTo>
                  <a:lnTo>
                    <a:pt x="705" y="487"/>
                  </a:lnTo>
                  <a:lnTo>
                    <a:pt x="688" y="524"/>
                  </a:lnTo>
                  <a:lnTo>
                    <a:pt x="667" y="561"/>
                  </a:lnTo>
                  <a:lnTo>
                    <a:pt x="643" y="595"/>
                  </a:lnTo>
                  <a:lnTo>
                    <a:pt x="614" y="626"/>
                  </a:lnTo>
                  <a:lnTo>
                    <a:pt x="614" y="952"/>
                  </a:lnTo>
                  <a:lnTo>
                    <a:pt x="611" y="993"/>
                  </a:lnTo>
                  <a:lnTo>
                    <a:pt x="601" y="1031"/>
                  </a:lnTo>
                  <a:lnTo>
                    <a:pt x="585" y="1067"/>
                  </a:lnTo>
                  <a:lnTo>
                    <a:pt x="565" y="1100"/>
                  </a:lnTo>
                  <a:lnTo>
                    <a:pt x="541" y="1128"/>
                  </a:lnTo>
                  <a:lnTo>
                    <a:pt x="511" y="1154"/>
                  </a:lnTo>
                  <a:lnTo>
                    <a:pt x="479" y="1174"/>
                  </a:lnTo>
                  <a:lnTo>
                    <a:pt x="442" y="1189"/>
                  </a:lnTo>
                  <a:lnTo>
                    <a:pt x="404" y="1199"/>
                  </a:lnTo>
                  <a:lnTo>
                    <a:pt x="363" y="1201"/>
                  </a:lnTo>
                  <a:lnTo>
                    <a:pt x="323" y="1199"/>
                  </a:lnTo>
                  <a:lnTo>
                    <a:pt x="285" y="1189"/>
                  </a:lnTo>
                  <a:lnTo>
                    <a:pt x="249" y="1174"/>
                  </a:lnTo>
                  <a:lnTo>
                    <a:pt x="216" y="1154"/>
                  </a:lnTo>
                  <a:lnTo>
                    <a:pt x="187" y="1128"/>
                  </a:lnTo>
                  <a:lnTo>
                    <a:pt x="162" y="1100"/>
                  </a:lnTo>
                  <a:lnTo>
                    <a:pt x="141" y="1067"/>
                  </a:lnTo>
                  <a:lnTo>
                    <a:pt x="127" y="1031"/>
                  </a:lnTo>
                  <a:lnTo>
                    <a:pt x="117" y="993"/>
                  </a:lnTo>
                  <a:lnTo>
                    <a:pt x="114" y="952"/>
                  </a:lnTo>
                  <a:lnTo>
                    <a:pt x="114" y="626"/>
                  </a:lnTo>
                  <a:lnTo>
                    <a:pt x="85" y="595"/>
                  </a:lnTo>
                  <a:lnTo>
                    <a:pt x="59" y="561"/>
                  </a:lnTo>
                  <a:lnTo>
                    <a:pt x="39" y="524"/>
                  </a:lnTo>
                  <a:lnTo>
                    <a:pt x="23" y="487"/>
                  </a:lnTo>
                  <a:lnTo>
                    <a:pt x="10" y="446"/>
                  </a:lnTo>
                  <a:lnTo>
                    <a:pt x="3" y="405"/>
                  </a:lnTo>
                  <a:lnTo>
                    <a:pt x="0" y="363"/>
                  </a:lnTo>
                  <a:lnTo>
                    <a:pt x="4" y="313"/>
                  </a:lnTo>
                  <a:lnTo>
                    <a:pt x="14" y="267"/>
                  </a:lnTo>
                  <a:lnTo>
                    <a:pt x="29" y="221"/>
                  </a:lnTo>
                  <a:lnTo>
                    <a:pt x="50" y="180"/>
                  </a:lnTo>
                  <a:lnTo>
                    <a:pt x="76" y="142"/>
                  </a:lnTo>
                  <a:lnTo>
                    <a:pt x="107" y="106"/>
                  </a:lnTo>
                  <a:lnTo>
                    <a:pt x="141" y="76"/>
                  </a:lnTo>
                  <a:lnTo>
                    <a:pt x="180" y="50"/>
                  </a:lnTo>
                  <a:lnTo>
                    <a:pt x="222" y="29"/>
                  </a:lnTo>
                  <a:lnTo>
                    <a:pt x="267" y="13"/>
                  </a:lnTo>
                  <a:lnTo>
                    <a:pt x="315" y="3"/>
                  </a:lnTo>
                  <a:lnTo>
                    <a:pt x="36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Freeform 33"/>
            <p:cNvSpPr>
              <a:spLocks noEditPoints="1"/>
            </p:cNvSpPr>
            <p:nvPr/>
          </p:nvSpPr>
          <p:spPr bwMode="auto">
            <a:xfrm>
              <a:off x="7283450" y="1900238"/>
              <a:ext cx="422275" cy="579437"/>
            </a:xfrm>
            <a:custGeom>
              <a:avLst/>
              <a:gdLst>
                <a:gd name="T0" fmla="*/ 220 w 2659"/>
                <a:gd name="T1" fmla="*/ 1683 h 3650"/>
                <a:gd name="T2" fmla="*/ 180 w 2659"/>
                <a:gd name="T3" fmla="*/ 1737 h 3650"/>
                <a:gd name="T4" fmla="*/ 180 w 2659"/>
                <a:gd name="T5" fmla="*/ 3410 h 3650"/>
                <a:gd name="T6" fmla="*/ 220 w 2659"/>
                <a:gd name="T7" fmla="*/ 3463 h 3650"/>
                <a:gd name="T8" fmla="*/ 2396 w 2659"/>
                <a:gd name="T9" fmla="*/ 3474 h 3650"/>
                <a:gd name="T10" fmla="*/ 2458 w 2659"/>
                <a:gd name="T11" fmla="*/ 3449 h 3650"/>
                <a:gd name="T12" fmla="*/ 2483 w 2659"/>
                <a:gd name="T13" fmla="*/ 3387 h 3650"/>
                <a:gd name="T14" fmla="*/ 2471 w 2659"/>
                <a:gd name="T15" fmla="*/ 1716 h 3650"/>
                <a:gd name="T16" fmla="*/ 2419 w 2659"/>
                <a:gd name="T17" fmla="*/ 1675 h 3650"/>
                <a:gd name="T18" fmla="*/ 1329 w 2659"/>
                <a:gd name="T19" fmla="*/ 176 h 3650"/>
                <a:gd name="T20" fmla="*/ 1144 w 2659"/>
                <a:gd name="T21" fmla="*/ 204 h 3650"/>
                <a:gd name="T22" fmla="*/ 980 w 2659"/>
                <a:gd name="T23" fmla="*/ 282 h 3650"/>
                <a:gd name="T24" fmla="*/ 847 w 2659"/>
                <a:gd name="T25" fmla="*/ 403 h 3650"/>
                <a:gd name="T26" fmla="*/ 753 w 2659"/>
                <a:gd name="T27" fmla="*/ 556 h 3650"/>
                <a:gd name="T28" fmla="*/ 707 w 2659"/>
                <a:gd name="T29" fmla="*/ 736 h 3650"/>
                <a:gd name="T30" fmla="*/ 1955 w 2659"/>
                <a:gd name="T31" fmla="*/ 1497 h 3650"/>
                <a:gd name="T32" fmla="*/ 1943 w 2659"/>
                <a:gd name="T33" fmla="*/ 674 h 3650"/>
                <a:gd name="T34" fmla="*/ 1880 w 2659"/>
                <a:gd name="T35" fmla="*/ 502 h 3650"/>
                <a:gd name="T36" fmla="*/ 1772 w 2659"/>
                <a:gd name="T37" fmla="*/ 358 h 3650"/>
                <a:gd name="T38" fmla="*/ 1628 w 2659"/>
                <a:gd name="T39" fmla="*/ 251 h 3650"/>
                <a:gd name="T40" fmla="*/ 1456 w 2659"/>
                <a:gd name="T41" fmla="*/ 188 h 3650"/>
                <a:gd name="T42" fmla="*/ 1329 w 2659"/>
                <a:gd name="T43" fmla="*/ 0 h 3650"/>
                <a:gd name="T44" fmla="*/ 1542 w 2659"/>
                <a:gd name="T45" fmla="*/ 29 h 3650"/>
                <a:gd name="T46" fmla="*/ 1734 w 2659"/>
                <a:gd name="T47" fmla="*/ 110 h 3650"/>
                <a:gd name="T48" fmla="*/ 1896 w 2659"/>
                <a:gd name="T49" fmla="*/ 234 h 3650"/>
                <a:gd name="T50" fmla="*/ 2022 w 2659"/>
                <a:gd name="T51" fmla="*/ 396 h 3650"/>
                <a:gd name="T52" fmla="*/ 2103 w 2659"/>
                <a:gd name="T53" fmla="*/ 587 h 3650"/>
                <a:gd name="T54" fmla="*/ 2132 w 2659"/>
                <a:gd name="T55" fmla="*/ 799 h 3650"/>
                <a:gd name="T56" fmla="*/ 2438 w 2659"/>
                <a:gd name="T57" fmla="*/ 1500 h 3650"/>
                <a:gd name="T58" fmla="*/ 2551 w 2659"/>
                <a:gd name="T59" fmla="*/ 1547 h 3650"/>
                <a:gd name="T60" fmla="*/ 2630 w 2659"/>
                <a:gd name="T61" fmla="*/ 1638 h 3650"/>
                <a:gd name="T62" fmla="*/ 2659 w 2659"/>
                <a:gd name="T63" fmla="*/ 1760 h 3650"/>
                <a:gd name="T64" fmla="*/ 2645 w 2659"/>
                <a:gd name="T65" fmla="*/ 3470 h 3650"/>
                <a:gd name="T66" fmla="*/ 2582 w 2659"/>
                <a:gd name="T67" fmla="*/ 3573 h 3650"/>
                <a:gd name="T68" fmla="*/ 2479 w 2659"/>
                <a:gd name="T69" fmla="*/ 3637 h 3650"/>
                <a:gd name="T70" fmla="*/ 264 w 2659"/>
                <a:gd name="T71" fmla="*/ 3650 h 3650"/>
                <a:gd name="T72" fmla="*/ 143 w 2659"/>
                <a:gd name="T73" fmla="*/ 3620 h 3650"/>
                <a:gd name="T74" fmla="*/ 51 w 2659"/>
                <a:gd name="T75" fmla="*/ 3543 h 3650"/>
                <a:gd name="T76" fmla="*/ 3 w 2659"/>
                <a:gd name="T77" fmla="*/ 3430 h 3650"/>
                <a:gd name="T78" fmla="*/ 3 w 2659"/>
                <a:gd name="T79" fmla="*/ 1717 h 3650"/>
                <a:gd name="T80" fmla="*/ 51 w 2659"/>
                <a:gd name="T81" fmla="*/ 1604 h 3650"/>
                <a:gd name="T82" fmla="*/ 143 w 2659"/>
                <a:gd name="T83" fmla="*/ 1525 h 3650"/>
                <a:gd name="T84" fmla="*/ 264 w 2659"/>
                <a:gd name="T85" fmla="*/ 1497 h 3650"/>
                <a:gd name="T86" fmla="*/ 531 w 2659"/>
                <a:gd name="T87" fmla="*/ 727 h 3650"/>
                <a:gd name="T88" fmla="*/ 578 w 2659"/>
                <a:gd name="T89" fmla="*/ 521 h 3650"/>
                <a:gd name="T90" fmla="*/ 675 w 2659"/>
                <a:gd name="T91" fmla="*/ 338 h 3650"/>
                <a:gd name="T92" fmla="*/ 813 w 2659"/>
                <a:gd name="T93" fmla="*/ 188 h 3650"/>
                <a:gd name="T94" fmla="*/ 986 w 2659"/>
                <a:gd name="T95" fmla="*/ 77 h 3650"/>
                <a:gd name="T96" fmla="*/ 1186 w 2659"/>
                <a:gd name="T97" fmla="*/ 13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59" h="3650">
                  <a:moveTo>
                    <a:pt x="264" y="1671"/>
                  </a:moveTo>
                  <a:lnTo>
                    <a:pt x="241" y="1675"/>
                  </a:lnTo>
                  <a:lnTo>
                    <a:pt x="220" y="1683"/>
                  </a:lnTo>
                  <a:lnTo>
                    <a:pt x="202" y="1698"/>
                  </a:lnTo>
                  <a:lnTo>
                    <a:pt x="189" y="1716"/>
                  </a:lnTo>
                  <a:lnTo>
                    <a:pt x="180" y="1737"/>
                  </a:lnTo>
                  <a:lnTo>
                    <a:pt x="176" y="1760"/>
                  </a:lnTo>
                  <a:lnTo>
                    <a:pt x="176" y="3387"/>
                  </a:lnTo>
                  <a:lnTo>
                    <a:pt x="180" y="3410"/>
                  </a:lnTo>
                  <a:lnTo>
                    <a:pt x="189" y="3431"/>
                  </a:lnTo>
                  <a:lnTo>
                    <a:pt x="202" y="3449"/>
                  </a:lnTo>
                  <a:lnTo>
                    <a:pt x="220" y="3463"/>
                  </a:lnTo>
                  <a:lnTo>
                    <a:pt x="241" y="3472"/>
                  </a:lnTo>
                  <a:lnTo>
                    <a:pt x="264" y="3474"/>
                  </a:lnTo>
                  <a:lnTo>
                    <a:pt x="2396" y="3474"/>
                  </a:lnTo>
                  <a:lnTo>
                    <a:pt x="2419" y="3472"/>
                  </a:lnTo>
                  <a:lnTo>
                    <a:pt x="2440" y="3463"/>
                  </a:lnTo>
                  <a:lnTo>
                    <a:pt x="2458" y="3449"/>
                  </a:lnTo>
                  <a:lnTo>
                    <a:pt x="2471" y="3431"/>
                  </a:lnTo>
                  <a:lnTo>
                    <a:pt x="2480" y="3410"/>
                  </a:lnTo>
                  <a:lnTo>
                    <a:pt x="2483" y="3387"/>
                  </a:lnTo>
                  <a:lnTo>
                    <a:pt x="2483" y="1760"/>
                  </a:lnTo>
                  <a:lnTo>
                    <a:pt x="2480" y="1737"/>
                  </a:lnTo>
                  <a:lnTo>
                    <a:pt x="2471" y="1716"/>
                  </a:lnTo>
                  <a:lnTo>
                    <a:pt x="2458" y="1698"/>
                  </a:lnTo>
                  <a:lnTo>
                    <a:pt x="2440" y="1683"/>
                  </a:lnTo>
                  <a:lnTo>
                    <a:pt x="2419" y="1675"/>
                  </a:lnTo>
                  <a:lnTo>
                    <a:pt x="2396" y="1671"/>
                  </a:lnTo>
                  <a:lnTo>
                    <a:pt x="264" y="1671"/>
                  </a:lnTo>
                  <a:close/>
                  <a:moveTo>
                    <a:pt x="1329" y="176"/>
                  </a:moveTo>
                  <a:lnTo>
                    <a:pt x="1266" y="179"/>
                  </a:lnTo>
                  <a:lnTo>
                    <a:pt x="1204" y="188"/>
                  </a:lnTo>
                  <a:lnTo>
                    <a:pt x="1144" y="204"/>
                  </a:lnTo>
                  <a:lnTo>
                    <a:pt x="1086" y="225"/>
                  </a:lnTo>
                  <a:lnTo>
                    <a:pt x="1032" y="251"/>
                  </a:lnTo>
                  <a:lnTo>
                    <a:pt x="980" y="282"/>
                  </a:lnTo>
                  <a:lnTo>
                    <a:pt x="932" y="317"/>
                  </a:lnTo>
                  <a:lnTo>
                    <a:pt x="888" y="358"/>
                  </a:lnTo>
                  <a:lnTo>
                    <a:pt x="847" y="403"/>
                  </a:lnTo>
                  <a:lnTo>
                    <a:pt x="811" y="450"/>
                  </a:lnTo>
                  <a:lnTo>
                    <a:pt x="780" y="502"/>
                  </a:lnTo>
                  <a:lnTo>
                    <a:pt x="753" y="556"/>
                  </a:lnTo>
                  <a:lnTo>
                    <a:pt x="732" y="614"/>
                  </a:lnTo>
                  <a:lnTo>
                    <a:pt x="717" y="674"/>
                  </a:lnTo>
                  <a:lnTo>
                    <a:pt x="707" y="736"/>
                  </a:lnTo>
                  <a:lnTo>
                    <a:pt x="705" y="799"/>
                  </a:lnTo>
                  <a:lnTo>
                    <a:pt x="705" y="1497"/>
                  </a:lnTo>
                  <a:lnTo>
                    <a:pt x="1955" y="1497"/>
                  </a:lnTo>
                  <a:lnTo>
                    <a:pt x="1955" y="799"/>
                  </a:lnTo>
                  <a:lnTo>
                    <a:pt x="1952" y="736"/>
                  </a:lnTo>
                  <a:lnTo>
                    <a:pt x="1943" y="674"/>
                  </a:lnTo>
                  <a:lnTo>
                    <a:pt x="1927" y="614"/>
                  </a:lnTo>
                  <a:lnTo>
                    <a:pt x="1906" y="556"/>
                  </a:lnTo>
                  <a:lnTo>
                    <a:pt x="1880" y="502"/>
                  </a:lnTo>
                  <a:lnTo>
                    <a:pt x="1849" y="450"/>
                  </a:lnTo>
                  <a:lnTo>
                    <a:pt x="1812" y="403"/>
                  </a:lnTo>
                  <a:lnTo>
                    <a:pt x="1772" y="358"/>
                  </a:lnTo>
                  <a:lnTo>
                    <a:pt x="1728" y="317"/>
                  </a:lnTo>
                  <a:lnTo>
                    <a:pt x="1679" y="282"/>
                  </a:lnTo>
                  <a:lnTo>
                    <a:pt x="1628" y="251"/>
                  </a:lnTo>
                  <a:lnTo>
                    <a:pt x="1573" y="225"/>
                  </a:lnTo>
                  <a:lnTo>
                    <a:pt x="1516" y="204"/>
                  </a:lnTo>
                  <a:lnTo>
                    <a:pt x="1456" y="188"/>
                  </a:lnTo>
                  <a:lnTo>
                    <a:pt x="1394" y="179"/>
                  </a:lnTo>
                  <a:lnTo>
                    <a:pt x="1329" y="176"/>
                  </a:lnTo>
                  <a:close/>
                  <a:moveTo>
                    <a:pt x="1329" y="0"/>
                  </a:moveTo>
                  <a:lnTo>
                    <a:pt x="1403" y="3"/>
                  </a:lnTo>
                  <a:lnTo>
                    <a:pt x="1474" y="13"/>
                  </a:lnTo>
                  <a:lnTo>
                    <a:pt x="1542" y="29"/>
                  </a:lnTo>
                  <a:lnTo>
                    <a:pt x="1609" y="50"/>
                  </a:lnTo>
                  <a:lnTo>
                    <a:pt x="1673" y="77"/>
                  </a:lnTo>
                  <a:lnTo>
                    <a:pt x="1734" y="110"/>
                  </a:lnTo>
                  <a:lnTo>
                    <a:pt x="1792" y="146"/>
                  </a:lnTo>
                  <a:lnTo>
                    <a:pt x="1845" y="188"/>
                  </a:lnTo>
                  <a:lnTo>
                    <a:pt x="1896" y="234"/>
                  </a:lnTo>
                  <a:lnTo>
                    <a:pt x="1943" y="284"/>
                  </a:lnTo>
                  <a:lnTo>
                    <a:pt x="1984" y="338"/>
                  </a:lnTo>
                  <a:lnTo>
                    <a:pt x="2022" y="396"/>
                  </a:lnTo>
                  <a:lnTo>
                    <a:pt x="2054" y="457"/>
                  </a:lnTo>
                  <a:lnTo>
                    <a:pt x="2081" y="521"/>
                  </a:lnTo>
                  <a:lnTo>
                    <a:pt x="2103" y="587"/>
                  </a:lnTo>
                  <a:lnTo>
                    <a:pt x="2118" y="656"/>
                  </a:lnTo>
                  <a:lnTo>
                    <a:pt x="2128" y="727"/>
                  </a:lnTo>
                  <a:lnTo>
                    <a:pt x="2132" y="799"/>
                  </a:lnTo>
                  <a:lnTo>
                    <a:pt x="2132" y="1497"/>
                  </a:lnTo>
                  <a:lnTo>
                    <a:pt x="2396" y="1497"/>
                  </a:lnTo>
                  <a:lnTo>
                    <a:pt x="2438" y="1500"/>
                  </a:lnTo>
                  <a:lnTo>
                    <a:pt x="2479" y="1510"/>
                  </a:lnTo>
                  <a:lnTo>
                    <a:pt x="2517" y="1525"/>
                  </a:lnTo>
                  <a:lnTo>
                    <a:pt x="2551" y="1547"/>
                  </a:lnTo>
                  <a:lnTo>
                    <a:pt x="2582" y="1573"/>
                  </a:lnTo>
                  <a:lnTo>
                    <a:pt x="2608" y="1604"/>
                  </a:lnTo>
                  <a:lnTo>
                    <a:pt x="2630" y="1638"/>
                  </a:lnTo>
                  <a:lnTo>
                    <a:pt x="2645" y="1677"/>
                  </a:lnTo>
                  <a:lnTo>
                    <a:pt x="2655" y="1717"/>
                  </a:lnTo>
                  <a:lnTo>
                    <a:pt x="2659" y="1760"/>
                  </a:lnTo>
                  <a:lnTo>
                    <a:pt x="2659" y="3387"/>
                  </a:lnTo>
                  <a:lnTo>
                    <a:pt x="2655" y="3430"/>
                  </a:lnTo>
                  <a:lnTo>
                    <a:pt x="2645" y="3470"/>
                  </a:lnTo>
                  <a:lnTo>
                    <a:pt x="2630" y="3507"/>
                  </a:lnTo>
                  <a:lnTo>
                    <a:pt x="2608" y="3543"/>
                  </a:lnTo>
                  <a:lnTo>
                    <a:pt x="2582" y="3573"/>
                  </a:lnTo>
                  <a:lnTo>
                    <a:pt x="2551" y="3599"/>
                  </a:lnTo>
                  <a:lnTo>
                    <a:pt x="2517" y="3620"/>
                  </a:lnTo>
                  <a:lnTo>
                    <a:pt x="2479" y="3637"/>
                  </a:lnTo>
                  <a:lnTo>
                    <a:pt x="2438" y="3647"/>
                  </a:lnTo>
                  <a:lnTo>
                    <a:pt x="2396" y="3650"/>
                  </a:lnTo>
                  <a:lnTo>
                    <a:pt x="264" y="3650"/>
                  </a:lnTo>
                  <a:lnTo>
                    <a:pt x="222" y="3647"/>
                  </a:lnTo>
                  <a:lnTo>
                    <a:pt x="181" y="3637"/>
                  </a:lnTo>
                  <a:lnTo>
                    <a:pt x="143" y="3620"/>
                  </a:lnTo>
                  <a:lnTo>
                    <a:pt x="109" y="3599"/>
                  </a:lnTo>
                  <a:lnTo>
                    <a:pt x="78" y="3573"/>
                  </a:lnTo>
                  <a:lnTo>
                    <a:pt x="51" y="3543"/>
                  </a:lnTo>
                  <a:lnTo>
                    <a:pt x="30" y="3507"/>
                  </a:lnTo>
                  <a:lnTo>
                    <a:pt x="13" y="3470"/>
                  </a:lnTo>
                  <a:lnTo>
                    <a:pt x="3" y="3430"/>
                  </a:lnTo>
                  <a:lnTo>
                    <a:pt x="0" y="3387"/>
                  </a:lnTo>
                  <a:lnTo>
                    <a:pt x="0" y="1760"/>
                  </a:lnTo>
                  <a:lnTo>
                    <a:pt x="3" y="1717"/>
                  </a:lnTo>
                  <a:lnTo>
                    <a:pt x="13" y="1677"/>
                  </a:lnTo>
                  <a:lnTo>
                    <a:pt x="30" y="1638"/>
                  </a:lnTo>
                  <a:lnTo>
                    <a:pt x="51" y="1604"/>
                  </a:lnTo>
                  <a:lnTo>
                    <a:pt x="78" y="1573"/>
                  </a:lnTo>
                  <a:lnTo>
                    <a:pt x="109" y="1547"/>
                  </a:lnTo>
                  <a:lnTo>
                    <a:pt x="143" y="1525"/>
                  </a:lnTo>
                  <a:lnTo>
                    <a:pt x="181" y="1510"/>
                  </a:lnTo>
                  <a:lnTo>
                    <a:pt x="222" y="1500"/>
                  </a:lnTo>
                  <a:lnTo>
                    <a:pt x="264" y="1497"/>
                  </a:lnTo>
                  <a:lnTo>
                    <a:pt x="528" y="1497"/>
                  </a:lnTo>
                  <a:lnTo>
                    <a:pt x="528" y="799"/>
                  </a:lnTo>
                  <a:lnTo>
                    <a:pt x="531" y="727"/>
                  </a:lnTo>
                  <a:lnTo>
                    <a:pt x="541" y="656"/>
                  </a:lnTo>
                  <a:lnTo>
                    <a:pt x="557" y="587"/>
                  </a:lnTo>
                  <a:lnTo>
                    <a:pt x="578" y="521"/>
                  </a:lnTo>
                  <a:lnTo>
                    <a:pt x="606" y="457"/>
                  </a:lnTo>
                  <a:lnTo>
                    <a:pt x="638" y="396"/>
                  </a:lnTo>
                  <a:lnTo>
                    <a:pt x="675" y="338"/>
                  </a:lnTo>
                  <a:lnTo>
                    <a:pt x="717" y="284"/>
                  </a:lnTo>
                  <a:lnTo>
                    <a:pt x="763" y="234"/>
                  </a:lnTo>
                  <a:lnTo>
                    <a:pt x="813" y="188"/>
                  </a:lnTo>
                  <a:lnTo>
                    <a:pt x="868" y="146"/>
                  </a:lnTo>
                  <a:lnTo>
                    <a:pt x="925" y="110"/>
                  </a:lnTo>
                  <a:lnTo>
                    <a:pt x="986" y="77"/>
                  </a:lnTo>
                  <a:lnTo>
                    <a:pt x="1051" y="50"/>
                  </a:lnTo>
                  <a:lnTo>
                    <a:pt x="1116" y="29"/>
                  </a:lnTo>
                  <a:lnTo>
                    <a:pt x="1186" y="13"/>
                  </a:lnTo>
                  <a:lnTo>
                    <a:pt x="1257" y="3"/>
                  </a:lnTo>
                  <a:lnTo>
                    <a:pt x="132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3" name="Freeform 124"/>
          <p:cNvSpPr>
            <a:spLocks noEditPoints="1"/>
          </p:cNvSpPr>
          <p:nvPr/>
        </p:nvSpPr>
        <p:spPr bwMode="auto">
          <a:xfrm>
            <a:off x="5298887" y="3776363"/>
            <a:ext cx="417184" cy="368036"/>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Freeform 164"/>
          <p:cNvSpPr>
            <a:spLocks noEditPoints="1"/>
          </p:cNvSpPr>
          <p:nvPr/>
        </p:nvSpPr>
        <p:spPr bwMode="auto">
          <a:xfrm>
            <a:off x="7721823" y="3774648"/>
            <a:ext cx="417184" cy="371467"/>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25" name="Group 32"/>
          <p:cNvGrpSpPr/>
          <p:nvPr/>
        </p:nvGrpSpPr>
        <p:grpSpPr>
          <a:xfrm>
            <a:off x="6509783" y="3357289"/>
            <a:ext cx="418328" cy="410327"/>
            <a:chOff x="6296025" y="4225925"/>
            <a:chExt cx="581025" cy="569913"/>
          </a:xfrm>
          <a:solidFill>
            <a:schemeClr val="bg1"/>
          </a:solidFill>
        </p:grpSpPr>
        <p:sp>
          <p:nvSpPr>
            <p:cNvPr id="26" name="Freeform 294"/>
            <p:cNvSpPr>
              <a:spLocks noEditPoints="1"/>
            </p:cNvSpPr>
            <p:nvPr/>
          </p:nvSpPr>
          <p:spPr bwMode="auto">
            <a:xfrm>
              <a:off x="6329363" y="4225925"/>
              <a:ext cx="514350" cy="490538"/>
            </a:xfrm>
            <a:custGeom>
              <a:avLst/>
              <a:gdLst>
                <a:gd name="T0" fmla="*/ 1592 w 3236"/>
                <a:gd name="T1" fmla="*/ 199 h 3086"/>
                <a:gd name="T2" fmla="*/ 1200 w 3236"/>
                <a:gd name="T3" fmla="*/ 969 h 3086"/>
                <a:gd name="T4" fmla="*/ 1099 w 3236"/>
                <a:gd name="T5" fmla="*/ 1053 h 3086"/>
                <a:gd name="T6" fmla="*/ 219 w 3236"/>
                <a:gd name="T7" fmla="*/ 1192 h 3086"/>
                <a:gd name="T8" fmla="*/ 195 w 3236"/>
                <a:gd name="T9" fmla="*/ 1221 h 3086"/>
                <a:gd name="T10" fmla="*/ 198 w 3236"/>
                <a:gd name="T11" fmla="*/ 1258 h 3086"/>
                <a:gd name="T12" fmla="*/ 827 w 3236"/>
                <a:gd name="T13" fmla="*/ 1884 h 3086"/>
                <a:gd name="T14" fmla="*/ 859 w 3236"/>
                <a:gd name="T15" fmla="*/ 2011 h 3086"/>
                <a:gd name="T16" fmla="*/ 722 w 3236"/>
                <a:gd name="T17" fmla="*/ 2864 h 3086"/>
                <a:gd name="T18" fmla="*/ 744 w 3236"/>
                <a:gd name="T19" fmla="*/ 2888 h 3086"/>
                <a:gd name="T20" fmla="*/ 790 w 3236"/>
                <a:gd name="T21" fmla="*/ 2888 h 3086"/>
                <a:gd name="T22" fmla="*/ 1618 w 3236"/>
                <a:gd name="T23" fmla="*/ 2486 h 3086"/>
                <a:gd name="T24" fmla="*/ 2446 w 3236"/>
                <a:gd name="T25" fmla="*/ 2888 h 3086"/>
                <a:gd name="T26" fmla="*/ 2492 w 3236"/>
                <a:gd name="T27" fmla="*/ 2888 h 3086"/>
                <a:gd name="T28" fmla="*/ 2514 w 3236"/>
                <a:gd name="T29" fmla="*/ 2864 h 3086"/>
                <a:gd name="T30" fmla="*/ 2377 w 3236"/>
                <a:gd name="T31" fmla="*/ 2011 h 3086"/>
                <a:gd name="T32" fmla="*/ 2409 w 3236"/>
                <a:gd name="T33" fmla="*/ 1884 h 3086"/>
                <a:gd name="T34" fmla="*/ 3038 w 3236"/>
                <a:gd name="T35" fmla="*/ 1258 h 3086"/>
                <a:gd name="T36" fmla="*/ 3041 w 3236"/>
                <a:gd name="T37" fmla="*/ 1221 h 3086"/>
                <a:gd name="T38" fmla="*/ 3017 w 3236"/>
                <a:gd name="T39" fmla="*/ 1192 h 3086"/>
                <a:gd name="T40" fmla="*/ 2137 w 3236"/>
                <a:gd name="T41" fmla="*/ 1053 h 3086"/>
                <a:gd name="T42" fmla="*/ 2036 w 3236"/>
                <a:gd name="T43" fmla="*/ 970 h 3086"/>
                <a:gd name="T44" fmla="*/ 1653 w 3236"/>
                <a:gd name="T45" fmla="*/ 207 h 3086"/>
                <a:gd name="T46" fmla="*/ 1618 w 3236"/>
                <a:gd name="T47" fmla="*/ 192 h 3086"/>
                <a:gd name="T48" fmla="*/ 1717 w 3236"/>
                <a:gd name="T49" fmla="*/ 20 h 3086"/>
                <a:gd name="T50" fmla="*/ 1818 w 3236"/>
                <a:gd name="T51" fmla="*/ 104 h 3086"/>
                <a:gd name="T52" fmla="*/ 2214 w 3236"/>
                <a:gd name="T53" fmla="*/ 878 h 3086"/>
                <a:gd name="T54" fmla="*/ 3103 w 3236"/>
                <a:gd name="T55" fmla="*/ 1021 h 3086"/>
                <a:gd name="T56" fmla="*/ 3210 w 3236"/>
                <a:gd name="T57" fmla="*/ 1125 h 3086"/>
                <a:gd name="T58" fmla="*/ 3235 w 3236"/>
                <a:gd name="T59" fmla="*/ 1260 h 3086"/>
                <a:gd name="T60" fmla="*/ 3186 w 3236"/>
                <a:gd name="T61" fmla="*/ 1382 h 3086"/>
                <a:gd name="T62" fmla="*/ 2570 w 3236"/>
                <a:gd name="T63" fmla="*/ 1996 h 3086"/>
                <a:gd name="T64" fmla="*/ 2709 w 3236"/>
                <a:gd name="T65" fmla="*/ 2872 h 3086"/>
                <a:gd name="T66" fmla="*/ 2659 w 3236"/>
                <a:gd name="T67" fmla="*/ 2994 h 3086"/>
                <a:gd name="T68" fmla="*/ 2543 w 3236"/>
                <a:gd name="T69" fmla="*/ 3074 h 3086"/>
                <a:gd name="T70" fmla="*/ 2393 w 3236"/>
                <a:gd name="T71" fmla="*/ 3074 h 3086"/>
                <a:gd name="T72" fmla="*/ 1610 w 3236"/>
                <a:gd name="T73" fmla="*/ 2679 h 3086"/>
                <a:gd name="T74" fmla="*/ 806 w 3236"/>
                <a:gd name="T75" fmla="*/ 3083 h 3086"/>
                <a:gd name="T76" fmla="*/ 659 w 3236"/>
                <a:gd name="T77" fmla="*/ 3060 h 3086"/>
                <a:gd name="T78" fmla="*/ 558 w 3236"/>
                <a:gd name="T79" fmla="*/ 2966 h 3086"/>
                <a:gd name="T80" fmla="*/ 526 w 3236"/>
                <a:gd name="T81" fmla="*/ 2839 h 3086"/>
                <a:gd name="T82" fmla="*/ 661 w 3236"/>
                <a:gd name="T83" fmla="*/ 1982 h 3086"/>
                <a:gd name="T84" fmla="*/ 31 w 3236"/>
                <a:gd name="T85" fmla="*/ 1354 h 3086"/>
                <a:gd name="T86" fmla="*/ 0 w 3236"/>
                <a:gd name="T87" fmla="*/ 1227 h 3086"/>
                <a:gd name="T88" fmla="*/ 46 w 3236"/>
                <a:gd name="T89" fmla="*/ 1093 h 3086"/>
                <a:gd name="T90" fmla="*/ 168 w 3236"/>
                <a:gd name="T91" fmla="*/ 1007 h 3086"/>
                <a:gd name="T92" fmla="*/ 1035 w 3236"/>
                <a:gd name="T93" fmla="*/ 869 h 3086"/>
                <a:gd name="T94" fmla="*/ 1439 w 3236"/>
                <a:gd name="T95" fmla="*/ 78 h 3086"/>
                <a:gd name="T96" fmla="*/ 1551 w 3236"/>
                <a:gd name="T97" fmla="*/ 9 h 3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36" h="3086">
                  <a:moveTo>
                    <a:pt x="1618" y="192"/>
                  </a:moveTo>
                  <a:lnTo>
                    <a:pt x="1611" y="192"/>
                  </a:lnTo>
                  <a:lnTo>
                    <a:pt x="1602" y="195"/>
                  </a:lnTo>
                  <a:lnTo>
                    <a:pt x="1592" y="199"/>
                  </a:lnTo>
                  <a:lnTo>
                    <a:pt x="1583" y="207"/>
                  </a:lnTo>
                  <a:lnTo>
                    <a:pt x="1575" y="219"/>
                  </a:lnTo>
                  <a:lnTo>
                    <a:pt x="1217" y="940"/>
                  </a:lnTo>
                  <a:lnTo>
                    <a:pt x="1200" y="969"/>
                  </a:lnTo>
                  <a:lnTo>
                    <a:pt x="1179" y="996"/>
                  </a:lnTo>
                  <a:lnTo>
                    <a:pt x="1156" y="1019"/>
                  </a:lnTo>
                  <a:lnTo>
                    <a:pt x="1128" y="1037"/>
                  </a:lnTo>
                  <a:lnTo>
                    <a:pt x="1099" y="1053"/>
                  </a:lnTo>
                  <a:lnTo>
                    <a:pt x="1068" y="1065"/>
                  </a:lnTo>
                  <a:lnTo>
                    <a:pt x="1035" y="1072"/>
                  </a:lnTo>
                  <a:lnTo>
                    <a:pt x="234" y="1188"/>
                  </a:lnTo>
                  <a:lnTo>
                    <a:pt x="219" y="1192"/>
                  </a:lnTo>
                  <a:lnTo>
                    <a:pt x="209" y="1199"/>
                  </a:lnTo>
                  <a:lnTo>
                    <a:pt x="203" y="1206"/>
                  </a:lnTo>
                  <a:lnTo>
                    <a:pt x="197" y="1214"/>
                  </a:lnTo>
                  <a:lnTo>
                    <a:pt x="195" y="1221"/>
                  </a:lnTo>
                  <a:lnTo>
                    <a:pt x="194" y="1227"/>
                  </a:lnTo>
                  <a:lnTo>
                    <a:pt x="193" y="1236"/>
                  </a:lnTo>
                  <a:lnTo>
                    <a:pt x="194" y="1247"/>
                  </a:lnTo>
                  <a:lnTo>
                    <a:pt x="198" y="1258"/>
                  </a:lnTo>
                  <a:lnTo>
                    <a:pt x="207" y="1269"/>
                  </a:lnTo>
                  <a:lnTo>
                    <a:pt x="787" y="1832"/>
                  </a:lnTo>
                  <a:lnTo>
                    <a:pt x="809" y="1856"/>
                  </a:lnTo>
                  <a:lnTo>
                    <a:pt x="827" y="1884"/>
                  </a:lnTo>
                  <a:lnTo>
                    <a:pt x="843" y="1913"/>
                  </a:lnTo>
                  <a:lnTo>
                    <a:pt x="853" y="1945"/>
                  </a:lnTo>
                  <a:lnTo>
                    <a:pt x="858" y="1977"/>
                  </a:lnTo>
                  <a:lnTo>
                    <a:pt x="859" y="2011"/>
                  </a:lnTo>
                  <a:lnTo>
                    <a:pt x="856" y="2044"/>
                  </a:lnTo>
                  <a:lnTo>
                    <a:pt x="720" y="2837"/>
                  </a:lnTo>
                  <a:lnTo>
                    <a:pt x="719" y="2852"/>
                  </a:lnTo>
                  <a:lnTo>
                    <a:pt x="722" y="2864"/>
                  </a:lnTo>
                  <a:lnTo>
                    <a:pt x="727" y="2873"/>
                  </a:lnTo>
                  <a:lnTo>
                    <a:pt x="733" y="2880"/>
                  </a:lnTo>
                  <a:lnTo>
                    <a:pt x="738" y="2884"/>
                  </a:lnTo>
                  <a:lnTo>
                    <a:pt x="744" y="2888"/>
                  </a:lnTo>
                  <a:lnTo>
                    <a:pt x="753" y="2892"/>
                  </a:lnTo>
                  <a:lnTo>
                    <a:pt x="763" y="2893"/>
                  </a:lnTo>
                  <a:lnTo>
                    <a:pt x="775" y="2893"/>
                  </a:lnTo>
                  <a:lnTo>
                    <a:pt x="790" y="2888"/>
                  </a:lnTo>
                  <a:lnTo>
                    <a:pt x="1506" y="2514"/>
                  </a:lnTo>
                  <a:lnTo>
                    <a:pt x="1541" y="2498"/>
                  </a:lnTo>
                  <a:lnTo>
                    <a:pt x="1579" y="2489"/>
                  </a:lnTo>
                  <a:lnTo>
                    <a:pt x="1618" y="2486"/>
                  </a:lnTo>
                  <a:lnTo>
                    <a:pt x="1657" y="2489"/>
                  </a:lnTo>
                  <a:lnTo>
                    <a:pt x="1695" y="2498"/>
                  </a:lnTo>
                  <a:lnTo>
                    <a:pt x="1730" y="2514"/>
                  </a:lnTo>
                  <a:lnTo>
                    <a:pt x="2446" y="2888"/>
                  </a:lnTo>
                  <a:lnTo>
                    <a:pt x="2461" y="2893"/>
                  </a:lnTo>
                  <a:lnTo>
                    <a:pt x="2473" y="2894"/>
                  </a:lnTo>
                  <a:lnTo>
                    <a:pt x="2483" y="2892"/>
                  </a:lnTo>
                  <a:lnTo>
                    <a:pt x="2492" y="2888"/>
                  </a:lnTo>
                  <a:lnTo>
                    <a:pt x="2498" y="2884"/>
                  </a:lnTo>
                  <a:lnTo>
                    <a:pt x="2503" y="2880"/>
                  </a:lnTo>
                  <a:lnTo>
                    <a:pt x="2509" y="2873"/>
                  </a:lnTo>
                  <a:lnTo>
                    <a:pt x="2514" y="2864"/>
                  </a:lnTo>
                  <a:lnTo>
                    <a:pt x="2517" y="2852"/>
                  </a:lnTo>
                  <a:lnTo>
                    <a:pt x="2516" y="2838"/>
                  </a:lnTo>
                  <a:lnTo>
                    <a:pt x="2380" y="2044"/>
                  </a:lnTo>
                  <a:lnTo>
                    <a:pt x="2377" y="2011"/>
                  </a:lnTo>
                  <a:lnTo>
                    <a:pt x="2378" y="1977"/>
                  </a:lnTo>
                  <a:lnTo>
                    <a:pt x="2383" y="1945"/>
                  </a:lnTo>
                  <a:lnTo>
                    <a:pt x="2394" y="1913"/>
                  </a:lnTo>
                  <a:lnTo>
                    <a:pt x="2409" y="1884"/>
                  </a:lnTo>
                  <a:lnTo>
                    <a:pt x="2427" y="1856"/>
                  </a:lnTo>
                  <a:lnTo>
                    <a:pt x="2450" y="1832"/>
                  </a:lnTo>
                  <a:lnTo>
                    <a:pt x="3029" y="1269"/>
                  </a:lnTo>
                  <a:lnTo>
                    <a:pt x="3038" y="1258"/>
                  </a:lnTo>
                  <a:lnTo>
                    <a:pt x="3042" y="1247"/>
                  </a:lnTo>
                  <a:lnTo>
                    <a:pt x="3043" y="1236"/>
                  </a:lnTo>
                  <a:lnTo>
                    <a:pt x="3043" y="1227"/>
                  </a:lnTo>
                  <a:lnTo>
                    <a:pt x="3041" y="1221"/>
                  </a:lnTo>
                  <a:lnTo>
                    <a:pt x="3039" y="1214"/>
                  </a:lnTo>
                  <a:lnTo>
                    <a:pt x="3034" y="1206"/>
                  </a:lnTo>
                  <a:lnTo>
                    <a:pt x="3027" y="1199"/>
                  </a:lnTo>
                  <a:lnTo>
                    <a:pt x="3017" y="1192"/>
                  </a:lnTo>
                  <a:lnTo>
                    <a:pt x="3002" y="1188"/>
                  </a:lnTo>
                  <a:lnTo>
                    <a:pt x="2201" y="1072"/>
                  </a:lnTo>
                  <a:lnTo>
                    <a:pt x="2168" y="1065"/>
                  </a:lnTo>
                  <a:lnTo>
                    <a:pt x="2137" y="1053"/>
                  </a:lnTo>
                  <a:lnTo>
                    <a:pt x="2108" y="1037"/>
                  </a:lnTo>
                  <a:lnTo>
                    <a:pt x="2080" y="1019"/>
                  </a:lnTo>
                  <a:lnTo>
                    <a:pt x="2057" y="996"/>
                  </a:lnTo>
                  <a:lnTo>
                    <a:pt x="2036" y="970"/>
                  </a:lnTo>
                  <a:lnTo>
                    <a:pt x="2019" y="940"/>
                  </a:lnTo>
                  <a:lnTo>
                    <a:pt x="1661" y="219"/>
                  </a:lnTo>
                  <a:lnTo>
                    <a:pt x="1661" y="219"/>
                  </a:lnTo>
                  <a:lnTo>
                    <a:pt x="1653" y="207"/>
                  </a:lnTo>
                  <a:lnTo>
                    <a:pt x="1644" y="199"/>
                  </a:lnTo>
                  <a:lnTo>
                    <a:pt x="1634" y="195"/>
                  </a:lnTo>
                  <a:lnTo>
                    <a:pt x="1625" y="192"/>
                  </a:lnTo>
                  <a:lnTo>
                    <a:pt x="1618" y="192"/>
                  </a:lnTo>
                  <a:close/>
                  <a:moveTo>
                    <a:pt x="1618" y="0"/>
                  </a:moveTo>
                  <a:lnTo>
                    <a:pt x="1652" y="3"/>
                  </a:lnTo>
                  <a:lnTo>
                    <a:pt x="1686" y="9"/>
                  </a:lnTo>
                  <a:lnTo>
                    <a:pt x="1717" y="20"/>
                  </a:lnTo>
                  <a:lnTo>
                    <a:pt x="1746" y="36"/>
                  </a:lnTo>
                  <a:lnTo>
                    <a:pt x="1772" y="56"/>
                  </a:lnTo>
                  <a:lnTo>
                    <a:pt x="1797" y="78"/>
                  </a:lnTo>
                  <a:lnTo>
                    <a:pt x="1818" y="104"/>
                  </a:lnTo>
                  <a:lnTo>
                    <a:pt x="1834" y="134"/>
                  </a:lnTo>
                  <a:lnTo>
                    <a:pt x="2193" y="855"/>
                  </a:lnTo>
                  <a:lnTo>
                    <a:pt x="2201" y="869"/>
                  </a:lnTo>
                  <a:lnTo>
                    <a:pt x="2214" y="878"/>
                  </a:lnTo>
                  <a:lnTo>
                    <a:pt x="2229" y="882"/>
                  </a:lnTo>
                  <a:lnTo>
                    <a:pt x="3030" y="998"/>
                  </a:lnTo>
                  <a:lnTo>
                    <a:pt x="3068" y="1007"/>
                  </a:lnTo>
                  <a:lnTo>
                    <a:pt x="3103" y="1021"/>
                  </a:lnTo>
                  <a:lnTo>
                    <a:pt x="3136" y="1040"/>
                  </a:lnTo>
                  <a:lnTo>
                    <a:pt x="3165" y="1064"/>
                  </a:lnTo>
                  <a:lnTo>
                    <a:pt x="3190" y="1093"/>
                  </a:lnTo>
                  <a:lnTo>
                    <a:pt x="3210" y="1125"/>
                  </a:lnTo>
                  <a:lnTo>
                    <a:pt x="3225" y="1161"/>
                  </a:lnTo>
                  <a:lnTo>
                    <a:pt x="3233" y="1194"/>
                  </a:lnTo>
                  <a:lnTo>
                    <a:pt x="3236" y="1227"/>
                  </a:lnTo>
                  <a:lnTo>
                    <a:pt x="3235" y="1260"/>
                  </a:lnTo>
                  <a:lnTo>
                    <a:pt x="3230" y="1292"/>
                  </a:lnTo>
                  <a:lnTo>
                    <a:pt x="3220" y="1324"/>
                  </a:lnTo>
                  <a:lnTo>
                    <a:pt x="3205" y="1354"/>
                  </a:lnTo>
                  <a:lnTo>
                    <a:pt x="3186" y="1382"/>
                  </a:lnTo>
                  <a:lnTo>
                    <a:pt x="3164" y="1407"/>
                  </a:lnTo>
                  <a:lnTo>
                    <a:pt x="2584" y="1969"/>
                  </a:lnTo>
                  <a:lnTo>
                    <a:pt x="2575" y="1982"/>
                  </a:lnTo>
                  <a:lnTo>
                    <a:pt x="2570" y="1996"/>
                  </a:lnTo>
                  <a:lnTo>
                    <a:pt x="2571" y="2012"/>
                  </a:lnTo>
                  <a:lnTo>
                    <a:pt x="2707" y="2805"/>
                  </a:lnTo>
                  <a:lnTo>
                    <a:pt x="2710" y="2839"/>
                  </a:lnTo>
                  <a:lnTo>
                    <a:pt x="2709" y="2872"/>
                  </a:lnTo>
                  <a:lnTo>
                    <a:pt x="2703" y="2905"/>
                  </a:lnTo>
                  <a:lnTo>
                    <a:pt x="2693" y="2936"/>
                  </a:lnTo>
                  <a:lnTo>
                    <a:pt x="2678" y="2966"/>
                  </a:lnTo>
                  <a:lnTo>
                    <a:pt x="2659" y="2994"/>
                  </a:lnTo>
                  <a:lnTo>
                    <a:pt x="2637" y="3018"/>
                  </a:lnTo>
                  <a:lnTo>
                    <a:pt x="2611" y="3040"/>
                  </a:lnTo>
                  <a:lnTo>
                    <a:pt x="2578" y="3060"/>
                  </a:lnTo>
                  <a:lnTo>
                    <a:pt x="2543" y="3074"/>
                  </a:lnTo>
                  <a:lnTo>
                    <a:pt x="2506" y="3083"/>
                  </a:lnTo>
                  <a:lnTo>
                    <a:pt x="2470" y="3086"/>
                  </a:lnTo>
                  <a:lnTo>
                    <a:pt x="2431" y="3083"/>
                  </a:lnTo>
                  <a:lnTo>
                    <a:pt x="2393" y="3074"/>
                  </a:lnTo>
                  <a:lnTo>
                    <a:pt x="2357" y="3058"/>
                  </a:lnTo>
                  <a:lnTo>
                    <a:pt x="1640" y="2684"/>
                  </a:lnTo>
                  <a:lnTo>
                    <a:pt x="1626" y="2679"/>
                  </a:lnTo>
                  <a:lnTo>
                    <a:pt x="1610" y="2679"/>
                  </a:lnTo>
                  <a:lnTo>
                    <a:pt x="1596" y="2684"/>
                  </a:lnTo>
                  <a:lnTo>
                    <a:pt x="879" y="3058"/>
                  </a:lnTo>
                  <a:lnTo>
                    <a:pt x="844" y="3073"/>
                  </a:lnTo>
                  <a:lnTo>
                    <a:pt x="806" y="3083"/>
                  </a:lnTo>
                  <a:lnTo>
                    <a:pt x="768" y="3086"/>
                  </a:lnTo>
                  <a:lnTo>
                    <a:pt x="731" y="3083"/>
                  </a:lnTo>
                  <a:lnTo>
                    <a:pt x="694" y="3074"/>
                  </a:lnTo>
                  <a:lnTo>
                    <a:pt x="659" y="3060"/>
                  </a:lnTo>
                  <a:lnTo>
                    <a:pt x="625" y="3040"/>
                  </a:lnTo>
                  <a:lnTo>
                    <a:pt x="599" y="3018"/>
                  </a:lnTo>
                  <a:lnTo>
                    <a:pt x="577" y="2994"/>
                  </a:lnTo>
                  <a:lnTo>
                    <a:pt x="558" y="2966"/>
                  </a:lnTo>
                  <a:lnTo>
                    <a:pt x="543" y="2936"/>
                  </a:lnTo>
                  <a:lnTo>
                    <a:pt x="533" y="2905"/>
                  </a:lnTo>
                  <a:lnTo>
                    <a:pt x="527" y="2872"/>
                  </a:lnTo>
                  <a:lnTo>
                    <a:pt x="526" y="2839"/>
                  </a:lnTo>
                  <a:lnTo>
                    <a:pt x="529" y="2805"/>
                  </a:lnTo>
                  <a:lnTo>
                    <a:pt x="666" y="2012"/>
                  </a:lnTo>
                  <a:lnTo>
                    <a:pt x="666" y="1996"/>
                  </a:lnTo>
                  <a:lnTo>
                    <a:pt x="661" y="1982"/>
                  </a:lnTo>
                  <a:lnTo>
                    <a:pt x="652" y="1969"/>
                  </a:lnTo>
                  <a:lnTo>
                    <a:pt x="73" y="1407"/>
                  </a:lnTo>
                  <a:lnTo>
                    <a:pt x="50" y="1382"/>
                  </a:lnTo>
                  <a:lnTo>
                    <a:pt x="31" y="1354"/>
                  </a:lnTo>
                  <a:lnTo>
                    <a:pt x="16" y="1324"/>
                  </a:lnTo>
                  <a:lnTo>
                    <a:pt x="6" y="1292"/>
                  </a:lnTo>
                  <a:lnTo>
                    <a:pt x="1" y="1260"/>
                  </a:lnTo>
                  <a:lnTo>
                    <a:pt x="0" y="1227"/>
                  </a:lnTo>
                  <a:lnTo>
                    <a:pt x="3" y="1194"/>
                  </a:lnTo>
                  <a:lnTo>
                    <a:pt x="11" y="1161"/>
                  </a:lnTo>
                  <a:lnTo>
                    <a:pt x="26" y="1125"/>
                  </a:lnTo>
                  <a:lnTo>
                    <a:pt x="46" y="1093"/>
                  </a:lnTo>
                  <a:lnTo>
                    <a:pt x="71" y="1064"/>
                  </a:lnTo>
                  <a:lnTo>
                    <a:pt x="100" y="1040"/>
                  </a:lnTo>
                  <a:lnTo>
                    <a:pt x="133" y="1021"/>
                  </a:lnTo>
                  <a:lnTo>
                    <a:pt x="168" y="1007"/>
                  </a:lnTo>
                  <a:lnTo>
                    <a:pt x="206" y="998"/>
                  </a:lnTo>
                  <a:lnTo>
                    <a:pt x="1007" y="882"/>
                  </a:lnTo>
                  <a:lnTo>
                    <a:pt x="1022" y="878"/>
                  </a:lnTo>
                  <a:lnTo>
                    <a:pt x="1035" y="869"/>
                  </a:lnTo>
                  <a:lnTo>
                    <a:pt x="1043" y="855"/>
                  </a:lnTo>
                  <a:lnTo>
                    <a:pt x="1402" y="134"/>
                  </a:lnTo>
                  <a:lnTo>
                    <a:pt x="1418" y="104"/>
                  </a:lnTo>
                  <a:lnTo>
                    <a:pt x="1439" y="78"/>
                  </a:lnTo>
                  <a:lnTo>
                    <a:pt x="1464" y="56"/>
                  </a:lnTo>
                  <a:lnTo>
                    <a:pt x="1490" y="36"/>
                  </a:lnTo>
                  <a:lnTo>
                    <a:pt x="1519" y="20"/>
                  </a:lnTo>
                  <a:lnTo>
                    <a:pt x="1551" y="9"/>
                  </a:lnTo>
                  <a:lnTo>
                    <a:pt x="1584" y="3"/>
                  </a:lnTo>
                  <a:lnTo>
                    <a:pt x="1618"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Freeform 295"/>
            <p:cNvSpPr/>
            <p:nvPr/>
          </p:nvSpPr>
          <p:spPr bwMode="auto">
            <a:xfrm>
              <a:off x="6724650" y="4244975"/>
              <a:ext cx="47625" cy="52388"/>
            </a:xfrm>
            <a:custGeom>
              <a:avLst/>
              <a:gdLst>
                <a:gd name="T0" fmla="*/ 195 w 296"/>
                <a:gd name="T1" fmla="*/ 0 h 332"/>
                <a:gd name="T2" fmla="*/ 216 w 296"/>
                <a:gd name="T3" fmla="*/ 1 h 332"/>
                <a:gd name="T4" fmla="*/ 236 w 296"/>
                <a:gd name="T5" fmla="*/ 8 h 332"/>
                <a:gd name="T6" fmla="*/ 256 w 296"/>
                <a:gd name="T7" fmla="*/ 19 h 332"/>
                <a:gd name="T8" fmla="*/ 273 w 296"/>
                <a:gd name="T9" fmla="*/ 33 h 332"/>
                <a:gd name="T10" fmla="*/ 285 w 296"/>
                <a:gd name="T11" fmla="*/ 51 h 332"/>
                <a:gd name="T12" fmla="*/ 293 w 296"/>
                <a:gd name="T13" fmla="*/ 71 h 332"/>
                <a:gd name="T14" fmla="*/ 296 w 296"/>
                <a:gd name="T15" fmla="*/ 92 h 332"/>
                <a:gd name="T16" fmla="*/ 295 w 296"/>
                <a:gd name="T17" fmla="*/ 113 h 332"/>
                <a:gd name="T18" fmla="*/ 288 w 296"/>
                <a:gd name="T19" fmla="*/ 134 h 332"/>
                <a:gd name="T20" fmla="*/ 277 w 296"/>
                <a:gd name="T21" fmla="*/ 152 h 332"/>
                <a:gd name="T22" fmla="*/ 175 w 296"/>
                <a:gd name="T23" fmla="*/ 294 h 332"/>
                <a:gd name="T24" fmla="*/ 158 w 296"/>
                <a:gd name="T25" fmla="*/ 310 h 332"/>
                <a:gd name="T26" fmla="*/ 139 w 296"/>
                <a:gd name="T27" fmla="*/ 322 h 332"/>
                <a:gd name="T28" fmla="*/ 118 w 296"/>
                <a:gd name="T29" fmla="*/ 330 h 332"/>
                <a:gd name="T30" fmla="*/ 96 w 296"/>
                <a:gd name="T31" fmla="*/ 332 h 332"/>
                <a:gd name="T32" fmla="*/ 77 w 296"/>
                <a:gd name="T33" fmla="*/ 331 h 332"/>
                <a:gd name="T34" fmla="*/ 57 w 296"/>
                <a:gd name="T35" fmla="*/ 325 h 332"/>
                <a:gd name="T36" fmla="*/ 40 w 296"/>
                <a:gd name="T37" fmla="*/ 315 h 332"/>
                <a:gd name="T38" fmla="*/ 23 w 296"/>
                <a:gd name="T39" fmla="*/ 299 h 332"/>
                <a:gd name="T40" fmla="*/ 11 w 296"/>
                <a:gd name="T41" fmla="*/ 281 h 332"/>
                <a:gd name="T42" fmla="*/ 3 w 296"/>
                <a:gd name="T43" fmla="*/ 262 h 332"/>
                <a:gd name="T44" fmla="*/ 0 w 296"/>
                <a:gd name="T45" fmla="*/ 242 h 332"/>
                <a:gd name="T46" fmla="*/ 2 w 296"/>
                <a:gd name="T47" fmla="*/ 220 h 332"/>
                <a:gd name="T48" fmla="*/ 8 w 296"/>
                <a:gd name="T49" fmla="*/ 200 h 332"/>
                <a:gd name="T50" fmla="*/ 19 w 296"/>
                <a:gd name="T51" fmla="*/ 180 h 332"/>
                <a:gd name="T52" fmla="*/ 121 w 296"/>
                <a:gd name="T53" fmla="*/ 40 h 332"/>
                <a:gd name="T54" fmla="*/ 136 w 296"/>
                <a:gd name="T55" fmla="*/ 23 h 332"/>
                <a:gd name="T56" fmla="*/ 154 w 296"/>
                <a:gd name="T57" fmla="*/ 11 h 332"/>
                <a:gd name="T58" fmla="*/ 174 w 296"/>
                <a:gd name="T59" fmla="*/ 3 h 332"/>
                <a:gd name="T60" fmla="*/ 195 w 296"/>
                <a:gd name="T6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332">
                  <a:moveTo>
                    <a:pt x="195" y="0"/>
                  </a:moveTo>
                  <a:lnTo>
                    <a:pt x="216" y="1"/>
                  </a:lnTo>
                  <a:lnTo>
                    <a:pt x="236" y="8"/>
                  </a:lnTo>
                  <a:lnTo>
                    <a:pt x="256" y="19"/>
                  </a:lnTo>
                  <a:lnTo>
                    <a:pt x="273" y="33"/>
                  </a:lnTo>
                  <a:lnTo>
                    <a:pt x="285" y="51"/>
                  </a:lnTo>
                  <a:lnTo>
                    <a:pt x="293" y="71"/>
                  </a:lnTo>
                  <a:lnTo>
                    <a:pt x="296" y="92"/>
                  </a:lnTo>
                  <a:lnTo>
                    <a:pt x="295" y="113"/>
                  </a:lnTo>
                  <a:lnTo>
                    <a:pt x="288" y="134"/>
                  </a:lnTo>
                  <a:lnTo>
                    <a:pt x="277" y="152"/>
                  </a:lnTo>
                  <a:lnTo>
                    <a:pt x="175" y="294"/>
                  </a:lnTo>
                  <a:lnTo>
                    <a:pt x="158" y="310"/>
                  </a:lnTo>
                  <a:lnTo>
                    <a:pt x="139" y="322"/>
                  </a:lnTo>
                  <a:lnTo>
                    <a:pt x="118" y="330"/>
                  </a:lnTo>
                  <a:lnTo>
                    <a:pt x="96" y="332"/>
                  </a:lnTo>
                  <a:lnTo>
                    <a:pt x="77" y="331"/>
                  </a:lnTo>
                  <a:lnTo>
                    <a:pt x="57" y="325"/>
                  </a:lnTo>
                  <a:lnTo>
                    <a:pt x="40" y="315"/>
                  </a:lnTo>
                  <a:lnTo>
                    <a:pt x="23" y="299"/>
                  </a:lnTo>
                  <a:lnTo>
                    <a:pt x="11" y="281"/>
                  </a:lnTo>
                  <a:lnTo>
                    <a:pt x="3" y="262"/>
                  </a:lnTo>
                  <a:lnTo>
                    <a:pt x="0" y="242"/>
                  </a:lnTo>
                  <a:lnTo>
                    <a:pt x="2" y="220"/>
                  </a:lnTo>
                  <a:lnTo>
                    <a:pt x="8" y="200"/>
                  </a:lnTo>
                  <a:lnTo>
                    <a:pt x="19" y="180"/>
                  </a:lnTo>
                  <a:lnTo>
                    <a:pt x="121" y="40"/>
                  </a:lnTo>
                  <a:lnTo>
                    <a:pt x="136" y="23"/>
                  </a:lnTo>
                  <a:lnTo>
                    <a:pt x="154" y="11"/>
                  </a:lnTo>
                  <a:lnTo>
                    <a:pt x="174" y="3"/>
                  </a:lnTo>
                  <a:lnTo>
                    <a:pt x="19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Freeform 296"/>
            <p:cNvSpPr/>
            <p:nvPr/>
          </p:nvSpPr>
          <p:spPr bwMode="auto">
            <a:xfrm>
              <a:off x="6400800" y="4244975"/>
              <a:ext cx="47625" cy="52388"/>
            </a:xfrm>
            <a:custGeom>
              <a:avLst/>
              <a:gdLst>
                <a:gd name="T0" fmla="*/ 101 w 295"/>
                <a:gd name="T1" fmla="*/ 0 h 332"/>
                <a:gd name="T2" fmla="*/ 122 w 295"/>
                <a:gd name="T3" fmla="*/ 3 h 332"/>
                <a:gd name="T4" fmla="*/ 142 w 295"/>
                <a:gd name="T5" fmla="*/ 11 h 332"/>
                <a:gd name="T6" fmla="*/ 160 w 295"/>
                <a:gd name="T7" fmla="*/ 23 h 332"/>
                <a:gd name="T8" fmla="*/ 174 w 295"/>
                <a:gd name="T9" fmla="*/ 40 h 332"/>
                <a:gd name="T10" fmla="*/ 277 w 295"/>
                <a:gd name="T11" fmla="*/ 180 h 332"/>
                <a:gd name="T12" fmla="*/ 288 w 295"/>
                <a:gd name="T13" fmla="*/ 199 h 332"/>
                <a:gd name="T14" fmla="*/ 294 w 295"/>
                <a:gd name="T15" fmla="*/ 220 h 332"/>
                <a:gd name="T16" fmla="*/ 295 w 295"/>
                <a:gd name="T17" fmla="*/ 241 h 332"/>
                <a:gd name="T18" fmla="*/ 292 w 295"/>
                <a:gd name="T19" fmla="*/ 262 h 332"/>
                <a:gd name="T20" fmla="*/ 284 w 295"/>
                <a:gd name="T21" fmla="*/ 281 h 332"/>
                <a:gd name="T22" fmla="*/ 272 w 295"/>
                <a:gd name="T23" fmla="*/ 299 h 332"/>
                <a:gd name="T24" fmla="*/ 255 w 295"/>
                <a:gd name="T25" fmla="*/ 313 h 332"/>
                <a:gd name="T26" fmla="*/ 237 w 295"/>
                <a:gd name="T27" fmla="*/ 325 h 332"/>
                <a:gd name="T28" fmla="*/ 219 w 295"/>
                <a:gd name="T29" fmla="*/ 330 h 332"/>
                <a:gd name="T30" fmla="*/ 199 w 295"/>
                <a:gd name="T31" fmla="*/ 332 h 332"/>
                <a:gd name="T32" fmla="*/ 176 w 295"/>
                <a:gd name="T33" fmla="*/ 330 h 332"/>
                <a:gd name="T34" fmla="*/ 155 w 295"/>
                <a:gd name="T35" fmla="*/ 322 h 332"/>
                <a:gd name="T36" fmla="*/ 137 w 295"/>
                <a:gd name="T37" fmla="*/ 310 h 332"/>
                <a:gd name="T38" fmla="*/ 121 w 295"/>
                <a:gd name="T39" fmla="*/ 293 h 332"/>
                <a:gd name="T40" fmla="*/ 18 w 295"/>
                <a:gd name="T41" fmla="*/ 152 h 332"/>
                <a:gd name="T42" fmla="*/ 8 w 295"/>
                <a:gd name="T43" fmla="*/ 133 h 332"/>
                <a:gd name="T44" fmla="*/ 1 w 295"/>
                <a:gd name="T45" fmla="*/ 113 h 332"/>
                <a:gd name="T46" fmla="*/ 0 w 295"/>
                <a:gd name="T47" fmla="*/ 92 h 332"/>
                <a:gd name="T48" fmla="*/ 3 w 295"/>
                <a:gd name="T49" fmla="*/ 71 h 332"/>
                <a:gd name="T50" fmla="*/ 11 w 295"/>
                <a:gd name="T51" fmla="*/ 51 h 332"/>
                <a:gd name="T52" fmla="*/ 23 w 295"/>
                <a:gd name="T53" fmla="*/ 33 h 332"/>
                <a:gd name="T54" fmla="*/ 40 w 295"/>
                <a:gd name="T55" fmla="*/ 18 h 332"/>
                <a:gd name="T56" fmla="*/ 59 w 295"/>
                <a:gd name="T57" fmla="*/ 7 h 332"/>
                <a:gd name="T58" fmla="*/ 80 w 295"/>
                <a:gd name="T59" fmla="*/ 1 h 332"/>
                <a:gd name="T60" fmla="*/ 101 w 295"/>
                <a:gd name="T6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332">
                  <a:moveTo>
                    <a:pt x="101" y="0"/>
                  </a:moveTo>
                  <a:lnTo>
                    <a:pt x="122" y="3"/>
                  </a:lnTo>
                  <a:lnTo>
                    <a:pt x="142" y="11"/>
                  </a:lnTo>
                  <a:lnTo>
                    <a:pt x="160" y="23"/>
                  </a:lnTo>
                  <a:lnTo>
                    <a:pt x="174" y="40"/>
                  </a:lnTo>
                  <a:lnTo>
                    <a:pt x="277" y="180"/>
                  </a:lnTo>
                  <a:lnTo>
                    <a:pt x="288" y="199"/>
                  </a:lnTo>
                  <a:lnTo>
                    <a:pt x="294" y="220"/>
                  </a:lnTo>
                  <a:lnTo>
                    <a:pt x="295" y="241"/>
                  </a:lnTo>
                  <a:lnTo>
                    <a:pt x="292" y="262"/>
                  </a:lnTo>
                  <a:lnTo>
                    <a:pt x="284" y="281"/>
                  </a:lnTo>
                  <a:lnTo>
                    <a:pt x="272" y="299"/>
                  </a:lnTo>
                  <a:lnTo>
                    <a:pt x="255" y="313"/>
                  </a:lnTo>
                  <a:lnTo>
                    <a:pt x="237" y="325"/>
                  </a:lnTo>
                  <a:lnTo>
                    <a:pt x="219" y="330"/>
                  </a:lnTo>
                  <a:lnTo>
                    <a:pt x="199" y="332"/>
                  </a:lnTo>
                  <a:lnTo>
                    <a:pt x="176" y="330"/>
                  </a:lnTo>
                  <a:lnTo>
                    <a:pt x="155" y="322"/>
                  </a:lnTo>
                  <a:lnTo>
                    <a:pt x="137" y="310"/>
                  </a:lnTo>
                  <a:lnTo>
                    <a:pt x="121" y="293"/>
                  </a:lnTo>
                  <a:lnTo>
                    <a:pt x="18" y="152"/>
                  </a:lnTo>
                  <a:lnTo>
                    <a:pt x="8" y="133"/>
                  </a:lnTo>
                  <a:lnTo>
                    <a:pt x="1" y="113"/>
                  </a:lnTo>
                  <a:lnTo>
                    <a:pt x="0" y="92"/>
                  </a:lnTo>
                  <a:lnTo>
                    <a:pt x="3" y="71"/>
                  </a:lnTo>
                  <a:lnTo>
                    <a:pt x="11" y="51"/>
                  </a:lnTo>
                  <a:lnTo>
                    <a:pt x="23" y="33"/>
                  </a:lnTo>
                  <a:lnTo>
                    <a:pt x="40" y="18"/>
                  </a:lnTo>
                  <a:lnTo>
                    <a:pt x="59" y="7"/>
                  </a:lnTo>
                  <a:lnTo>
                    <a:pt x="80" y="1"/>
                  </a:lnTo>
                  <a:lnTo>
                    <a:pt x="10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9" name="Freeform 297"/>
            <p:cNvSpPr/>
            <p:nvPr/>
          </p:nvSpPr>
          <p:spPr bwMode="auto">
            <a:xfrm>
              <a:off x="6296025" y="4557713"/>
              <a:ext cx="57150" cy="39688"/>
            </a:xfrm>
            <a:custGeom>
              <a:avLst/>
              <a:gdLst>
                <a:gd name="T0" fmla="*/ 254 w 358"/>
                <a:gd name="T1" fmla="*/ 0 h 245"/>
                <a:gd name="T2" fmla="*/ 276 w 358"/>
                <a:gd name="T3" fmla="*/ 0 h 245"/>
                <a:gd name="T4" fmla="*/ 296 w 358"/>
                <a:gd name="T5" fmla="*/ 5 h 245"/>
                <a:gd name="T6" fmla="*/ 315 w 358"/>
                <a:gd name="T7" fmla="*/ 15 h 245"/>
                <a:gd name="T8" fmla="*/ 332 w 358"/>
                <a:gd name="T9" fmla="*/ 29 h 245"/>
                <a:gd name="T10" fmla="*/ 345 w 358"/>
                <a:gd name="T11" fmla="*/ 45 h 245"/>
                <a:gd name="T12" fmla="*/ 354 w 358"/>
                <a:gd name="T13" fmla="*/ 66 h 245"/>
                <a:gd name="T14" fmla="*/ 358 w 358"/>
                <a:gd name="T15" fmla="*/ 87 h 245"/>
                <a:gd name="T16" fmla="*/ 358 w 358"/>
                <a:gd name="T17" fmla="*/ 109 h 245"/>
                <a:gd name="T18" fmla="*/ 353 w 358"/>
                <a:gd name="T19" fmla="*/ 129 h 245"/>
                <a:gd name="T20" fmla="*/ 343 w 358"/>
                <a:gd name="T21" fmla="*/ 148 h 245"/>
                <a:gd name="T22" fmla="*/ 329 w 358"/>
                <a:gd name="T23" fmla="*/ 164 h 245"/>
                <a:gd name="T24" fmla="*/ 313 w 358"/>
                <a:gd name="T25" fmla="*/ 178 h 245"/>
                <a:gd name="T26" fmla="*/ 292 w 358"/>
                <a:gd name="T27" fmla="*/ 186 h 245"/>
                <a:gd name="T28" fmla="*/ 126 w 358"/>
                <a:gd name="T29" fmla="*/ 240 h 245"/>
                <a:gd name="T30" fmla="*/ 112 w 358"/>
                <a:gd name="T31" fmla="*/ 244 h 245"/>
                <a:gd name="T32" fmla="*/ 96 w 358"/>
                <a:gd name="T33" fmla="*/ 245 h 245"/>
                <a:gd name="T34" fmla="*/ 77 w 358"/>
                <a:gd name="T35" fmla="*/ 243 h 245"/>
                <a:gd name="T36" fmla="*/ 58 w 358"/>
                <a:gd name="T37" fmla="*/ 237 h 245"/>
                <a:gd name="T38" fmla="*/ 40 w 358"/>
                <a:gd name="T39" fmla="*/ 227 h 245"/>
                <a:gd name="T40" fmla="*/ 26 w 358"/>
                <a:gd name="T41" fmla="*/ 214 h 245"/>
                <a:gd name="T42" fmla="*/ 13 w 358"/>
                <a:gd name="T43" fmla="*/ 197 h 245"/>
                <a:gd name="T44" fmla="*/ 4 w 358"/>
                <a:gd name="T45" fmla="*/ 179 h 245"/>
                <a:gd name="T46" fmla="*/ 0 w 358"/>
                <a:gd name="T47" fmla="*/ 157 h 245"/>
                <a:gd name="T48" fmla="*/ 1 w 358"/>
                <a:gd name="T49" fmla="*/ 136 h 245"/>
                <a:gd name="T50" fmla="*/ 7 w 358"/>
                <a:gd name="T51" fmla="*/ 115 h 245"/>
                <a:gd name="T52" fmla="*/ 16 w 358"/>
                <a:gd name="T53" fmla="*/ 96 h 245"/>
                <a:gd name="T54" fmla="*/ 29 w 358"/>
                <a:gd name="T55" fmla="*/ 80 h 245"/>
                <a:gd name="T56" fmla="*/ 47 w 358"/>
                <a:gd name="T57" fmla="*/ 67 h 245"/>
                <a:gd name="T58" fmla="*/ 67 w 358"/>
                <a:gd name="T59" fmla="*/ 57 h 245"/>
                <a:gd name="T60" fmla="*/ 233 w 358"/>
                <a:gd name="T61" fmla="*/ 4 h 245"/>
                <a:gd name="T62" fmla="*/ 254 w 358"/>
                <a:gd name="T6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245">
                  <a:moveTo>
                    <a:pt x="254" y="0"/>
                  </a:moveTo>
                  <a:lnTo>
                    <a:pt x="276" y="0"/>
                  </a:lnTo>
                  <a:lnTo>
                    <a:pt x="296" y="5"/>
                  </a:lnTo>
                  <a:lnTo>
                    <a:pt x="315" y="15"/>
                  </a:lnTo>
                  <a:lnTo>
                    <a:pt x="332" y="29"/>
                  </a:lnTo>
                  <a:lnTo>
                    <a:pt x="345" y="45"/>
                  </a:lnTo>
                  <a:lnTo>
                    <a:pt x="354" y="66"/>
                  </a:lnTo>
                  <a:lnTo>
                    <a:pt x="358" y="87"/>
                  </a:lnTo>
                  <a:lnTo>
                    <a:pt x="358" y="109"/>
                  </a:lnTo>
                  <a:lnTo>
                    <a:pt x="353" y="129"/>
                  </a:lnTo>
                  <a:lnTo>
                    <a:pt x="343" y="148"/>
                  </a:lnTo>
                  <a:lnTo>
                    <a:pt x="329" y="164"/>
                  </a:lnTo>
                  <a:lnTo>
                    <a:pt x="313" y="178"/>
                  </a:lnTo>
                  <a:lnTo>
                    <a:pt x="292" y="186"/>
                  </a:lnTo>
                  <a:lnTo>
                    <a:pt x="126" y="240"/>
                  </a:lnTo>
                  <a:lnTo>
                    <a:pt x="112" y="244"/>
                  </a:lnTo>
                  <a:lnTo>
                    <a:pt x="96" y="245"/>
                  </a:lnTo>
                  <a:lnTo>
                    <a:pt x="77" y="243"/>
                  </a:lnTo>
                  <a:lnTo>
                    <a:pt x="58" y="237"/>
                  </a:lnTo>
                  <a:lnTo>
                    <a:pt x="40" y="227"/>
                  </a:lnTo>
                  <a:lnTo>
                    <a:pt x="26" y="214"/>
                  </a:lnTo>
                  <a:lnTo>
                    <a:pt x="13" y="197"/>
                  </a:lnTo>
                  <a:lnTo>
                    <a:pt x="4" y="179"/>
                  </a:lnTo>
                  <a:lnTo>
                    <a:pt x="0" y="157"/>
                  </a:lnTo>
                  <a:lnTo>
                    <a:pt x="1" y="136"/>
                  </a:lnTo>
                  <a:lnTo>
                    <a:pt x="7" y="115"/>
                  </a:lnTo>
                  <a:lnTo>
                    <a:pt x="16" y="96"/>
                  </a:lnTo>
                  <a:lnTo>
                    <a:pt x="29" y="80"/>
                  </a:lnTo>
                  <a:lnTo>
                    <a:pt x="47" y="67"/>
                  </a:lnTo>
                  <a:lnTo>
                    <a:pt x="67" y="57"/>
                  </a:lnTo>
                  <a:lnTo>
                    <a:pt x="233" y="4"/>
                  </a:lnTo>
                  <a:lnTo>
                    <a:pt x="2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Freeform 298"/>
            <p:cNvSpPr/>
            <p:nvPr/>
          </p:nvSpPr>
          <p:spPr bwMode="auto">
            <a:xfrm>
              <a:off x="6570663" y="4737100"/>
              <a:ext cx="31750" cy="58738"/>
            </a:xfrm>
            <a:custGeom>
              <a:avLst/>
              <a:gdLst>
                <a:gd name="T0" fmla="*/ 96 w 192"/>
                <a:gd name="T1" fmla="*/ 0 h 365"/>
                <a:gd name="T2" fmla="*/ 118 w 192"/>
                <a:gd name="T3" fmla="*/ 2 h 365"/>
                <a:gd name="T4" fmla="*/ 138 w 192"/>
                <a:gd name="T5" fmla="*/ 10 h 365"/>
                <a:gd name="T6" fmla="*/ 156 w 192"/>
                <a:gd name="T7" fmla="*/ 21 h 365"/>
                <a:gd name="T8" fmla="*/ 171 w 192"/>
                <a:gd name="T9" fmla="*/ 36 h 365"/>
                <a:gd name="T10" fmla="*/ 183 w 192"/>
                <a:gd name="T11" fmla="*/ 54 h 365"/>
                <a:gd name="T12" fmla="*/ 190 w 192"/>
                <a:gd name="T13" fmla="*/ 74 h 365"/>
                <a:gd name="T14" fmla="*/ 192 w 192"/>
                <a:gd name="T15" fmla="*/ 96 h 365"/>
                <a:gd name="T16" fmla="*/ 192 w 192"/>
                <a:gd name="T17" fmla="*/ 269 h 365"/>
                <a:gd name="T18" fmla="*/ 190 w 192"/>
                <a:gd name="T19" fmla="*/ 291 h 365"/>
                <a:gd name="T20" fmla="*/ 183 w 192"/>
                <a:gd name="T21" fmla="*/ 312 h 365"/>
                <a:gd name="T22" fmla="*/ 171 w 192"/>
                <a:gd name="T23" fmla="*/ 330 h 365"/>
                <a:gd name="T24" fmla="*/ 156 w 192"/>
                <a:gd name="T25" fmla="*/ 344 h 365"/>
                <a:gd name="T26" fmla="*/ 138 w 192"/>
                <a:gd name="T27" fmla="*/ 356 h 365"/>
                <a:gd name="T28" fmla="*/ 118 w 192"/>
                <a:gd name="T29" fmla="*/ 363 h 365"/>
                <a:gd name="T30" fmla="*/ 96 w 192"/>
                <a:gd name="T31" fmla="*/ 365 h 365"/>
                <a:gd name="T32" fmla="*/ 74 w 192"/>
                <a:gd name="T33" fmla="*/ 363 h 365"/>
                <a:gd name="T34" fmla="*/ 54 w 192"/>
                <a:gd name="T35" fmla="*/ 356 h 365"/>
                <a:gd name="T36" fmla="*/ 36 w 192"/>
                <a:gd name="T37" fmla="*/ 344 h 365"/>
                <a:gd name="T38" fmla="*/ 21 w 192"/>
                <a:gd name="T39" fmla="*/ 330 h 365"/>
                <a:gd name="T40" fmla="*/ 9 w 192"/>
                <a:gd name="T41" fmla="*/ 312 h 365"/>
                <a:gd name="T42" fmla="*/ 2 w 192"/>
                <a:gd name="T43" fmla="*/ 291 h 365"/>
                <a:gd name="T44" fmla="*/ 0 w 192"/>
                <a:gd name="T45" fmla="*/ 269 h 365"/>
                <a:gd name="T46" fmla="*/ 0 w 192"/>
                <a:gd name="T47" fmla="*/ 96 h 365"/>
                <a:gd name="T48" fmla="*/ 2 w 192"/>
                <a:gd name="T49" fmla="*/ 74 h 365"/>
                <a:gd name="T50" fmla="*/ 9 w 192"/>
                <a:gd name="T51" fmla="*/ 54 h 365"/>
                <a:gd name="T52" fmla="*/ 21 w 192"/>
                <a:gd name="T53" fmla="*/ 36 h 365"/>
                <a:gd name="T54" fmla="*/ 36 w 192"/>
                <a:gd name="T55" fmla="*/ 21 h 365"/>
                <a:gd name="T56" fmla="*/ 54 w 192"/>
                <a:gd name="T57" fmla="*/ 10 h 365"/>
                <a:gd name="T58" fmla="*/ 74 w 192"/>
                <a:gd name="T59" fmla="*/ 2 h 365"/>
                <a:gd name="T60" fmla="*/ 96 w 192"/>
                <a:gd name="T6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365">
                  <a:moveTo>
                    <a:pt x="96" y="0"/>
                  </a:moveTo>
                  <a:lnTo>
                    <a:pt x="118" y="2"/>
                  </a:lnTo>
                  <a:lnTo>
                    <a:pt x="138" y="10"/>
                  </a:lnTo>
                  <a:lnTo>
                    <a:pt x="156" y="21"/>
                  </a:lnTo>
                  <a:lnTo>
                    <a:pt x="171" y="36"/>
                  </a:lnTo>
                  <a:lnTo>
                    <a:pt x="183" y="54"/>
                  </a:lnTo>
                  <a:lnTo>
                    <a:pt x="190" y="74"/>
                  </a:lnTo>
                  <a:lnTo>
                    <a:pt x="192" y="96"/>
                  </a:lnTo>
                  <a:lnTo>
                    <a:pt x="192" y="269"/>
                  </a:lnTo>
                  <a:lnTo>
                    <a:pt x="190" y="291"/>
                  </a:lnTo>
                  <a:lnTo>
                    <a:pt x="183" y="312"/>
                  </a:lnTo>
                  <a:lnTo>
                    <a:pt x="171" y="330"/>
                  </a:lnTo>
                  <a:lnTo>
                    <a:pt x="156" y="344"/>
                  </a:lnTo>
                  <a:lnTo>
                    <a:pt x="138" y="356"/>
                  </a:lnTo>
                  <a:lnTo>
                    <a:pt x="118" y="363"/>
                  </a:lnTo>
                  <a:lnTo>
                    <a:pt x="96" y="365"/>
                  </a:lnTo>
                  <a:lnTo>
                    <a:pt x="74" y="363"/>
                  </a:lnTo>
                  <a:lnTo>
                    <a:pt x="54" y="356"/>
                  </a:lnTo>
                  <a:lnTo>
                    <a:pt x="36" y="344"/>
                  </a:lnTo>
                  <a:lnTo>
                    <a:pt x="21" y="330"/>
                  </a:lnTo>
                  <a:lnTo>
                    <a:pt x="9" y="312"/>
                  </a:lnTo>
                  <a:lnTo>
                    <a:pt x="2" y="291"/>
                  </a:lnTo>
                  <a:lnTo>
                    <a:pt x="0" y="269"/>
                  </a:lnTo>
                  <a:lnTo>
                    <a:pt x="0" y="96"/>
                  </a:lnTo>
                  <a:lnTo>
                    <a:pt x="2" y="74"/>
                  </a:lnTo>
                  <a:lnTo>
                    <a:pt x="9" y="54"/>
                  </a:lnTo>
                  <a:lnTo>
                    <a:pt x="21" y="36"/>
                  </a:lnTo>
                  <a:lnTo>
                    <a:pt x="36" y="21"/>
                  </a:lnTo>
                  <a:lnTo>
                    <a:pt x="54" y="10"/>
                  </a:lnTo>
                  <a:lnTo>
                    <a:pt x="74" y="2"/>
                  </a:lnTo>
                  <a:lnTo>
                    <a:pt x="9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Freeform 299"/>
            <p:cNvSpPr/>
            <p:nvPr/>
          </p:nvSpPr>
          <p:spPr bwMode="auto">
            <a:xfrm>
              <a:off x="6819900" y="4557713"/>
              <a:ext cx="57150" cy="39688"/>
            </a:xfrm>
            <a:custGeom>
              <a:avLst/>
              <a:gdLst>
                <a:gd name="T0" fmla="*/ 104 w 358"/>
                <a:gd name="T1" fmla="*/ 0 h 245"/>
                <a:gd name="T2" fmla="*/ 125 w 358"/>
                <a:gd name="T3" fmla="*/ 4 h 245"/>
                <a:gd name="T4" fmla="*/ 291 w 358"/>
                <a:gd name="T5" fmla="*/ 57 h 245"/>
                <a:gd name="T6" fmla="*/ 311 w 358"/>
                <a:gd name="T7" fmla="*/ 67 h 245"/>
                <a:gd name="T8" fmla="*/ 329 w 358"/>
                <a:gd name="T9" fmla="*/ 80 h 245"/>
                <a:gd name="T10" fmla="*/ 342 w 358"/>
                <a:gd name="T11" fmla="*/ 96 h 245"/>
                <a:gd name="T12" fmla="*/ 351 w 358"/>
                <a:gd name="T13" fmla="*/ 115 h 245"/>
                <a:gd name="T14" fmla="*/ 357 w 358"/>
                <a:gd name="T15" fmla="*/ 136 h 245"/>
                <a:gd name="T16" fmla="*/ 358 w 358"/>
                <a:gd name="T17" fmla="*/ 157 h 245"/>
                <a:gd name="T18" fmla="*/ 354 w 358"/>
                <a:gd name="T19" fmla="*/ 179 h 245"/>
                <a:gd name="T20" fmla="*/ 345 w 358"/>
                <a:gd name="T21" fmla="*/ 197 h 245"/>
                <a:gd name="T22" fmla="*/ 332 w 358"/>
                <a:gd name="T23" fmla="*/ 214 h 245"/>
                <a:gd name="T24" fmla="*/ 318 w 358"/>
                <a:gd name="T25" fmla="*/ 227 h 245"/>
                <a:gd name="T26" fmla="*/ 300 w 358"/>
                <a:gd name="T27" fmla="*/ 237 h 245"/>
                <a:gd name="T28" fmla="*/ 281 w 358"/>
                <a:gd name="T29" fmla="*/ 243 h 245"/>
                <a:gd name="T30" fmla="*/ 262 w 358"/>
                <a:gd name="T31" fmla="*/ 245 h 245"/>
                <a:gd name="T32" fmla="*/ 246 w 358"/>
                <a:gd name="T33" fmla="*/ 244 h 245"/>
                <a:gd name="T34" fmla="*/ 232 w 358"/>
                <a:gd name="T35" fmla="*/ 240 h 245"/>
                <a:gd name="T36" fmla="*/ 66 w 358"/>
                <a:gd name="T37" fmla="*/ 186 h 245"/>
                <a:gd name="T38" fmla="*/ 45 w 358"/>
                <a:gd name="T39" fmla="*/ 178 h 245"/>
                <a:gd name="T40" fmla="*/ 29 w 358"/>
                <a:gd name="T41" fmla="*/ 164 h 245"/>
                <a:gd name="T42" fmla="*/ 15 w 358"/>
                <a:gd name="T43" fmla="*/ 148 h 245"/>
                <a:gd name="T44" fmla="*/ 5 w 358"/>
                <a:gd name="T45" fmla="*/ 129 h 245"/>
                <a:gd name="T46" fmla="*/ 0 w 358"/>
                <a:gd name="T47" fmla="*/ 109 h 245"/>
                <a:gd name="T48" fmla="*/ 0 w 358"/>
                <a:gd name="T49" fmla="*/ 87 h 245"/>
                <a:gd name="T50" fmla="*/ 4 w 358"/>
                <a:gd name="T51" fmla="*/ 66 h 245"/>
                <a:gd name="T52" fmla="*/ 13 w 358"/>
                <a:gd name="T53" fmla="*/ 45 h 245"/>
                <a:gd name="T54" fmla="*/ 26 w 358"/>
                <a:gd name="T55" fmla="*/ 29 h 245"/>
                <a:gd name="T56" fmla="*/ 43 w 358"/>
                <a:gd name="T57" fmla="*/ 15 h 245"/>
                <a:gd name="T58" fmla="*/ 62 w 358"/>
                <a:gd name="T59" fmla="*/ 5 h 245"/>
                <a:gd name="T60" fmla="*/ 82 w 358"/>
                <a:gd name="T61" fmla="*/ 0 h 245"/>
                <a:gd name="T62" fmla="*/ 104 w 358"/>
                <a:gd name="T6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245">
                  <a:moveTo>
                    <a:pt x="104" y="0"/>
                  </a:moveTo>
                  <a:lnTo>
                    <a:pt x="125" y="4"/>
                  </a:lnTo>
                  <a:lnTo>
                    <a:pt x="291" y="57"/>
                  </a:lnTo>
                  <a:lnTo>
                    <a:pt x="311" y="67"/>
                  </a:lnTo>
                  <a:lnTo>
                    <a:pt x="329" y="80"/>
                  </a:lnTo>
                  <a:lnTo>
                    <a:pt x="342" y="96"/>
                  </a:lnTo>
                  <a:lnTo>
                    <a:pt x="351" y="115"/>
                  </a:lnTo>
                  <a:lnTo>
                    <a:pt x="357" y="136"/>
                  </a:lnTo>
                  <a:lnTo>
                    <a:pt x="358" y="157"/>
                  </a:lnTo>
                  <a:lnTo>
                    <a:pt x="354" y="179"/>
                  </a:lnTo>
                  <a:lnTo>
                    <a:pt x="345" y="197"/>
                  </a:lnTo>
                  <a:lnTo>
                    <a:pt x="332" y="214"/>
                  </a:lnTo>
                  <a:lnTo>
                    <a:pt x="318" y="227"/>
                  </a:lnTo>
                  <a:lnTo>
                    <a:pt x="300" y="237"/>
                  </a:lnTo>
                  <a:lnTo>
                    <a:pt x="281" y="243"/>
                  </a:lnTo>
                  <a:lnTo>
                    <a:pt x="262" y="245"/>
                  </a:lnTo>
                  <a:lnTo>
                    <a:pt x="246" y="244"/>
                  </a:lnTo>
                  <a:lnTo>
                    <a:pt x="232" y="240"/>
                  </a:lnTo>
                  <a:lnTo>
                    <a:pt x="66" y="186"/>
                  </a:lnTo>
                  <a:lnTo>
                    <a:pt x="45" y="178"/>
                  </a:lnTo>
                  <a:lnTo>
                    <a:pt x="29" y="164"/>
                  </a:lnTo>
                  <a:lnTo>
                    <a:pt x="15" y="148"/>
                  </a:lnTo>
                  <a:lnTo>
                    <a:pt x="5" y="129"/>
                  </a:lnTo>
                  <a:lnTo>
                    <a:pt x="0" y="109"/>
                  </a:lnTo>
                  <a:lnTo>
                    <a:pt x="0" y="87"/>
                  </a:lnTo>
                  <a:lnTo>
                    <a:pt x="4" y="66"/>
                  </a:lnTo>
                  <a:lnTo>
                    <a:pt x="13" y="45"/>
                  </a:lnTo>
                  <a:lnTo>
                    <a:pt x="26" y="29"/>
                  </a:lnTo>
                  <a:lnTo>
                    <a:pt x="43" y="15"/>
                  </a:lnTo>
                  <a:lnTo>
                    <a:pt x="62" y="5"/>
                  </a:lnTo>
                  <a:lnTo>
                    <a:pt x="82" y="0"/>
                  </a:lnTo>
                  <a:lnTo>
                    <a:pt x="10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2" name="Group 39"/>
          <p:cNvGrpSpPr/>
          <p:nvPr/>
        </p:nvGrpSpPr>
        <p:grpSpPr>
          <a:xfrm>
            <a:off x="8947125" y="3391007"/>
            <a:ext cx="416043" cy="342892"/>
            <a:chOff x="5300663" y="5045075"/>
            <a:chExt cx="577850" cy="476251"/>
          </a:xfrm>
          <a:solidFill>
            <a:schemeClr val="bg1"/>
          </a:solidFill>
        </p:grpSpPr>
        <p:sp>
          <p:nvSpPr>
            <p:cNvPr id="33" name="Freeform 392"/>
            <p:cNvSpPr/>
            <p:nvPr/>
          </p:nvSpPr>
          <p:spPr bwMode="auto">
            <a:xfrm>
              <a:off x="5300663" y="5045075"/>
              <a:ext cx="577850" cy="404813"/>
            </a:xfrm>
            <a:custGeom>
              <a:avLst/>
              <a:gdLst>
                <a:gd name="T0" fmla="*/ 2189 w 3643"/>
                <a:gd name="T1" fmla="*/ 51 h 2547"/>
                <a:gd name="T2" fmla="*/ 2527 w 3643"/>
                <a:gd name="T3" fmla="*/ 243 h 2547"/>
                <a:gd name="T4" fmla="*/ 2771 w 3643"/>
                <a:gd name="T5" fmla="*/ 546 h 2547"/>
                <a:gd name="T6" fmla="*/ 2884 w 3643"/>
                <a:gd name="T7" fmla="*/ 927 h 2547"/>
                <a:gd name="T8" fmla="*/ 3167 w 3643"/>
                <a:gd name="T9" fmla="*/ 1066 h 2547"/>
                <a:gd name="T10" fmla="*/ 3445 w 3643"/>
                <a:gd name="T11" fmla="*/ 1263 h 2547"/>
                <a:gd name="T12" fmla="*/ 3612 w 3643"/>
                <a:gd name="T13" fmla="*/ 1564 h 2547"/>
                <a:gd name="T14" fmla="*/ 3629 w 3643"/>
                <a:gd name="T15" fmla="*/ 1924 h 2547"/>
                <a:gd name="T16" fmla="*/ 3486 w 3643"/>
                <a:gd name="T17" fmla="*/ 2243 h 2547"/>
                <a:gd name="T18" fmla="*/ 3223 w 3643"/>
                <a:gd name="T19" fmla="*/ 2465 h 2547"/>
                <a:gd name="T20" fmla="*/ 2877 w 3643"/>
                <a:gd name="T21" fmla="*/ 2547 h 2547"/>
                <a:gd name="T22" fmla="*/ 2462 w 3643"/>
                <a:gd name="T23" fmla="*/ 2508 h 2547"/>
                <a:gd name="T24" fmla="*/ 2474 w 3643"/>
                <a:gd name="T25" fmla="*/ 2414 h 2547"/>
                <a:gd name="T26" fmla="*/ 2940 w 3643"/>
                <a:gd name="T27" fmla="*/ 2388 h 2547"/>
                <a:gd name="T28" fmla="*/ 3219 w 3643"/>
                <a:gd name="T29" fmla="*/ 2286 h 2547"/>
                <a:gd name="T30" fmla="*/ 3413 w 3643"/>
                <a:gd name="T31" fmla="*/ 2071 h 2547"/>
                <a:gd name="T32" fmla="*/ 3487 w 3643"/>
                <a:gd name="T33" fmla="*/ 1778 h 2547"/>
                <a:gd name="T34" fmla="*/ 3413 w 3643"/>
                <a:gd name="T35" fmla="*/ 1486 h 2547"/>
                <a:gd name="T36" fmla="*/ 3219 w 3643"/>
                <a:gd name="T37" fmla="*/ 1270 h 2547"/>
                <a:gd name="T38" fmla="*/ 2940 w 3643"/>
                <a:gd name="T39" fmla="*/ 1169 h 2547"/>
                <a:gd name="T40" fmla="*/ 2766 w 3643"/>
                <a:gd name="T41" fmla="*/ 1158 h 2547"/>
                <a:gd name="T42" fmla="*/ 2730 w 3643"/>
                <a:gd name="T43" fmla="*/ 1085 h 2547"/>
                <a:gd name="T44" fmla="*/ 2733 w 3643"/>
                <a:gd name="T45" fmla="*/ 1034 h 2547"/>
                <a:gd name="T46" fmla="*/ 2679 w 3643"/>
                <a:gd name="T47" fmla="*/ 721 h 2547"/>
                <a:gd name="T48" fmla="*/ 2480 w 3643"/>
                <a:gd name="T49" fmla="*/ 411 h 2547"/>
                <a:gd name="T50" fmla="*/ 2170 w 3643"/>
                <a:gd name="T51" fmla="*/ 210 h 2547"/>
                <a:gd name="T52" fmla="*/ 1800 w 3643"/>
                <a:gd name="T53" fmla="*/ 159 h 2547"/>
                <a:gd name="T54" fmla="*/ 1471 w 3643"/>
                <a:gd name="T55" fmla="*/ 255 h 2547"/>
                <a:gd name="T56" fmla="*/ 1205 w 3643"/>
                <a:gd name="T57" fmla="*/ 471 h 2547"/>
                <a:gd name="T58" fmla="*/ 1044 w 3643"/>
                <a:gd name="T59" fmla="*/ 771 h 2547"/>
                <a:gd name="T60" fmla="*/ 987 w 3643"/>
                <a:gd name="T61" fmla="*/ 957 h 2547"/>
                <a:gd name="T62" fmla="*/ 864 w 3643"/>
                <a:gd name="T63" fmla="*/ 969 h 2547"/>
                <a:gd name="T64" fmla="*/ 544 w 3643"/>
                <a:gd name="T65" fmla="*/ 1045 h 2547"/>
                <a:gd name="T66" fmla="*/ 300 w 3643"/>
                <a:gd name="T67" fmla="*/ 1250 h 2547"/>
                <a:gd name="T68" fmla="*/ 168 w 3643"/>
                <a:gd name="T69" fmla="*/ 1545 h 2547"/>
                <a:gd name="T70" fmla="*/ 184 w 3643"/>
                <a:gd name="T71" fmla="*/ 1880 h 2547"/>
                <a:gd name="T72" fmla="*/ 341 w 3643"/>
                <a:gd name="T73" fmla="*/ 2159 h 2547"/>
                <a:gd name="T74" fmla="*/ 603 w 3643"/>
                <a:gd name="T75" fmla="*/ 2342 h 2547"/>
                <a:gd name="T76" fmla="*/ 1180 w 3643"/>
                <a:gd name="T77" fmla="*/ 2392 h 2547"/>
                <a:gd name="T78" fmla="*/ 1255 w 3643"/>
                <a:gd name="T79" fmla="*/ 2448 h 2547"/>
                <a:gd name="T80" fmla="*/ 1219 w 3643"/>
                <a:gd name="T81" fmla="*/ 2536 h 2547"/>
                <a:gd name="T82" fmla="*/ 708 w 3643"/>
                <a:gd name="T83" fmla="*/ 2533 h 2547"/>
                <a:gd name="T84" fmla="*/ 366 w 3643"/>
                <a:gd name="T85" fmla="*/ 2388 h 2547"/>
                <a:gd name="T86" fmla="*/ 118 w 3643"/>
                <a:gd name="T87" fmla="*/ 2117 h 2547"/>
                <a:gd name="T88" fmla="*/ 3 w 3643"/>
                <a:gd name="T89" fmla="*/ 1758 h 2547"/>
                <a:gd name="T90" fmla="*/ 54 w 3643"/>
                <a:gd name="T91" fmla="*/ 1377 h 2547"/>
                <a:gd name="T92" fmla="*/ 253 w 3643"/>
                <a:gd name="T93" fmla="*/ 1068 h 2547"/>
                <a:gd name="T94" fmla="*/ 562 w 3643"/>
                <a:gd name="T95" fmla="*/ 868 h 2547"/>
                <a:gd name="T96" fmla="*/ 873 w 3643"/>
                <a:gd name="T97" fmla="*/ 813 h 2547"/>
                <a:gd name="T98" fmla="*/ 1009 w 3643"/>
                <a:gd name="T99" fmla="*/ 478 h 2547"/>
                <a:gd name="T100" fmla="*/ 1254 w 3643"/>
                <a:gd name="T101" fmla="*/ 208 h 2547"/>
                <a:gd name="T102" fmla="*/ 1579 w 3643"/>
                <a:gd name="T103" fmla="*/ 4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43" h="2547">
                  <a:moveTo>
                    <a:pt x="1869" y="0"/>
                  </a:moveTo>
                  <a:lnTo>
                    <a:pt x="1952" y="4"/>
                  </a:lnTo>
                  <a:lnTo>
                    <a:pt x="2033" y="14"/>
                  </a:lnTo>
                  <a:lnTo>
                    <a:pt x="2113" y="29"/>
                  </a:lnTo>
                  <a:lnTo>
                    <a:pt x="2189" y="51"/>
                  </a:lnTo>
                  <a:lnTo>
                    <a:pt x="2263" y="79"/>
                  </a:lnTo>
                  <a:lnTo>
                    <a:pt x="2334" y="112"/>
                  </a:lnTo>
                  <a:lnTo>
                    <a:pt x="2402" y="151"/>
                  </a:lnTo>
                  <a:lnTo>
                    <a:pt x="2467" y="195"/>
                  </a:lnTo>
                  <a:lnTo>
                    <a:pt x="2527" y="243"/>
                  </a:lnTo>
                  <a:lnTo>
                    <a:pt x="2585" y="296"/>
                  </a:lnTo>
                  <a:lnTo>
                    <a:pt x="2638" y="352"/>
                  </a:lnTo>
                  <a:lnTo>
                    <a:pt x="2687" y="413"/>
                  </a:lnTo>
                  <a:lnTo>
                    <a:pt x="2731" y="478"/>
                  </a:lnTo>
                  <a:lnTo>
                    <a:pt x="2771" y="546"/>
                  </a:lnTo>
                  <a:lnTo>
                    <a:pt x="2804" y="617"/>
                  </a:lnTo>
                  <a:lnTo>
                    <a:pt x="2833" y="690"/>
                  </a:lnTo>
                  <a:lnTo>
                    <a:pt x="2856" y="767"/>
                  </a:lnTo>
                  <a:lnTo>
                    <a:pt x="2874" y="845"/>
                  </a:lnTo>
                  <a:lnTo>
                    <a:pt x="2884" y="927"/>
                  </a:lnTo>
                  <a:lnTo>
                    <a:pt x="2888" y="1010"/>
                  </a:lnTo>
                  <a:lnTo>
                    <a:pt x="2961" y="1014"/>
                  </a:lnTo>
                  <a:lnTo>
                    <a:pt x="3032" y="1025"/>
                  </a:lnTo>
                  <a:lnTo>
                    <a:pt x="3100" y="1043"/>
                  </a:lnTo>
                  <a:lnTo>
                    <a:pt x="3167" y="1066"/>
                  </a:lnTo>
                  <a:lnTo>
                    <a:pt x="3230" y="1095"/>
                  </a:lnTo>
                  <a:lnTo>
                    <a:pt x="3289" y="1130"/>
                  </a:lnTo>
                  <a:lnTo>
                    <a:pt x="3345" y="1170"/>
                  </a:lnTo>
                  <a:lnTo>
                    <a:pt x="3398" y="1214"/>
                  </a:lnTo>
                  <a:lnTo>
                    <a:pt x="3445" y="1263"/>
                  </a:lnTo>
                  <a:lnTo>
                    <a:pt x="3490" y="1316"/>
                  </a:lnTo>
                  <a:lnTo>
                    <a:pt x="3528" y="1374"/>
                  </a:lnTo>
                  <a:lnTo>
                    <a:pt x="3562" y="1434"/>
                  </a:lnTo>
                  <a:lnTo>
                    <a:pt x="3590" y="1497"/>
                  </a:lnTo>
                  <a:lnTo>
                    <a:pt x="3612" y="1564"/>
                  </a:lnTo>
                  <a:lnTo>
                    <a:pt x="3629" y="1634"/>
                  </a:lnTo>
                  <a:lnTo>
                    <a:pt x="3639" y="1705"/>
                  </a:lnTo>
                  <a:lnTo>
                    <a:pt x="3643" y="1778"/>
                  </a:lnTo>
                  <a:lnTo>
                    <a:pt x="3639" y="1852"/>
                  </a:lnTo>
                  <a:lnTo>
                    <a:pt x="3629" y="1924"/>
                  </a:lnTo>
                  <a:lnTo>
                    <a:pt x="3612" y="1994"/>
                  </a:lnTo>
                  <a:lnTo>
                    <a:pt x="3589" y="2061"/>
                  </a:lnTo>
                  <a:lnTo>
                    <a:pt x="3560" y="2125"/>
                  </a:lnTo>
                  <a:lnTo>
                    <a:pt x="3526" y="2186"/>
                  </a:lnTo>
                  <a:lnTo>
                    <a:pt x="3486" y="2243"/>
                  </a:lnTo>
                  <a:lnTo>
                    <a:pt x="3442" y="2296"/>
                  </a:lnTo>
                  <a:lnTo>
                    <a:pt x="3393" y="2346"/>
                  </a:lnTo>
                  <a:lnTo>
                    <a:pt x="3340" y="2390"/>
                  </a:lnTo>
                  <a:lnTo>
                    <a:pt x="3283" y="2430"/>
                  </a:lnTo>
                  <a:lnTo>
                    <a:pt x="3223" y="2465"/>
                  </a:lnTo>
                  <a:lnTo>
                    <a:pt x="3159" y="2494"/>
                  </a:lnTo>
                  <a:lnTo>
                    <a:pt x="3091" y="2516"/>
                  </a:lnTo>
                  <a:lnTo>
                    <a:pt x="3023" y="2534"/>
                  </a:lnTo>
                  <a:lnTo>
                    <a:pt x="2951" y="2544"/>
                  </a:lnTo>
                  <a:lnTo>
                    <a:pt x="2877" y="2547"/>
                  </a:lnTo>
                  <a:lnTo>
                    <a:pt x="2530" y="2547"/>
                  </a:lnTo>
                  <a:lnTo>
                    <a:pt x="2509" y="2545"/>
                  </a:lnTo>
                  <a:lnTo>
                    <a:pt x="2490" y="2536"/>
                  </a:lnTo>
                  <a:lnTo>
                    <a:pt x="2474" y="2524"/>
                  </a:lnTo>
                  <a:lnTo>
                    <a:pt x="2462" y="2508"/>
                  </a:lnTo>
                  <a:lnTo>
                    <a:pt x="2454" y="2489"/>
                  </a:lnTo>
                  <a:lnTo>
                    <a:pt x="2451" y="2469"/>
                  </a:lnTo>
                  <a:lnTo>
                    <a:pt x="2454" y="2448"/>
                  </a:lnTo>
                  <a:lnTo>
                    <a:pt x="2462" y="2429"/>
                  </a:lnTo>
                  <a:lnTo>
                    <a:pt x="2474" y="2414"/>
                  </a:lnTo>
                  <a:lnTo>
                    <a:pt x="2490" y="2402"/>
                  </a:lnTo>
                  <a:lnTo>
                    <a:pt x="2509" y="2394"/>
                  </a:lnTo>
                  <a:lnTo>
                    <a:pt x="2530" y="2392"/>
                  </a:lnTo>
                  <a:lnTo>
                    <a:pt x="2877" y="2392"/>
                  </a:lnTo>
                  <a:lnTo>
                    <a:pt x="2940" y="2388"/>
                  </a:lnTo>
                  <a:lnTo>
                    <a:pt x="3000" y="2378"/>
                  </a:lnTo>
                  <a:lnTo>
                    <a:pt x="3058" y="2364"/>
                  </a:lnTo>
                  <a:lnTo>
                    <a:pt x="3115" y="2343"/>
                  </a:lnTo>
                  <a:lnTo>
                    <a:pt x="3168" y="2317"/>
                  </a:lnTo>
                  <a:lnTo>
                    <a:pt x="3219" y="2286"/>
                  </a:lnTo>
                  <a:lnTo>
                    <a:pt x="3265" y="2250"/>
                  </a:lnTo>
                  <a:lnTo>
                    <a:pt x="3308" y="2212"/>
                  </a:lnTo>
                  <a:lnTo>
                    <a:pt x="3348" y="2168"/>
                  </a:lnTo>
                  <a:lnTo>
                    <a:pt x="3383" y="2121"/>
                  </a:lnTo>
                  <a:lnTo>
                    <a:pt x="3413" y="2071"/>
                  </a:lnTo>
                  <a:lnTo>
                    <a:pt x="3440" y="2016"/>
                  </a:lnTo>
                  <a:lnTo>
                    <a:pt x="3460" y="1961"/>
                  </a:lnTo>
                  <a:lnTo>
                    <a:pt x="3475" y="1902"/>
                  </a:lnTo>
                  <a:lnTo>
                    <a:pt x="3484" y="1841"/>
                  </a:lnTo>
                  <a:lnTo>
                    <a:pt x="3487" y="1778"/>
                  </a:lnTo>
                  <a:lnTo>
                    <a:pt x="3484" y="1715"/>
                  </a:lnTo>
                  <a:lnTo>
                    <a:pt x="3475" y="1655"/>
                  </a:lnTo>
                  <a:lnTo>
                    <a:pt x="3460" y="1596"/>
                  </a:lnTo>
                  <a:lnTo>
                    <a:pt x="3440" y="1540"/>
                  </a:lnTo>
                  <a:lnTo>
                    <a:pt x="3413" y="1486"/>
                  </a:lnTo>
                  <a:lnTo>
                    <a:pt x="3383" y="1435"/>
                  </a:lnTo>
                  <a:lnTo>
                    <a:pt x="3348" y="1389"/>
                  </a:lnTo>
                  <a:lnTo>
                    <a:pt x="3308" y="1345"/>
                  </a:lnTo>
                  <a:lnTo>
                    <a:pt x="3265" y="1305"/>
                  </a:lnTo>
                  <a:lnTo>
                    <a:pt x="3219" y="1270"/>
                  </a:lnTo>
                  <a:lnTo>
                    <a:pt x="3168" y="1240"/>
                  </a:lnTo>
                  <a:lnTo>
                    <a:pt x="3115" y="1213"/>
                  </a:lnTo>
                  <a:lnTo>
                    <a:pt x="3058" y="1193"/>
                  </a:lnTo>
                  <a:lnTo>
                    <a:pt x="3000" y="1178"/>
                  </a:lnTo>
                  <a:lnTo>
                    <a:pt x="2940" y="1169"/>
                  </a:lnTo>
                  <a:lnTo>
                    <a:pt x="2877" y="1165"/>
                  </a:lnTo>
                  <a:lnTo>
                    <a:pt x="2815" y="1169"/>
                  </a:lnTo>
                  <a:lnTo>
                    <a:pt x="2798" y="1169"/>
                  </a:lnTo>
                  <a:lnTo>
                    <a:pt x="2782" y="1164"/>
                  </a:lnTo>
                  <a:lnTo>
                    <a:pt x="2766" y="1158"/>
                  </a:lnTo>
                  <a:lnTo>
                    <a:pt x="2753" y="1146"/>
                  </a:lnTo>
                  <a:lnTo>
                    <a:pt x="2743" y="1134"/>
                  </a:lnTo>
                  <a:lnTo>
                    <a:pt x="2735" y="1119"/>
                  </a:lnTo>
                  <a:lnTo>
                    <a:pt x="2731" y="1102"/>
                  </a:lnTo>
                  <a:lnTo>
                    <a:pt x="2730" y="1085"/>
                  </a:lnTo>
                  <a:lnTo>
                    <a:pt x="2730" y="1082"/>
                  </a:lnTo>
                  <a:lnTo>
                    <a:pt x="2731" y="1073"/>
                  </a:lnTo>
                  <a:lnTo>
                    <a:pt x="2732" y="1061"/>
                  </a:lnTo>
                  <a:lnTo>
                    <a:pt x="2732" y="1048"/>
                  </a:lnTo>
                  <a:lnTo>
                    <a:pt x="2733" y="1034"/>
                  </a:lnTo>
                  <a:lnTo>
                    <a:pt x="2733" y="1023"/>
                  </a:lnTo>
                  <a:lnTo>
                    <a:pt x="2730" y="944"/>
                  </a:lnTo>
                  <a:lnTo>
                    <a:pt x="2719" y="868"/>
                  </a:lnTo>
                  <a:lnTo>
                    <a:pt x="2702" y="793"/>
                  </a:lnTo>
                  <a:lnTo>
                    <a:pt x="2679" y="721"/>
                  </a:lnTo>
                  <a:lnTo>
                    <a:pt x="2650" y="652"/>
                  </a:lnTo>
                  <a:lnTo>
                    <a:pt x="2615" y="587"/>
                  </a:lnTo>
                  <a:lnTo>
                    <a:pt x="2575" y="523"/>
                  </a:lnTo>
                  <a:lnTo>
                    <a:pt x="2530" y="466"/>
                  </a:lnTo>
                  <a:lnTo>
                    <a:pt x="2480" y="411"/>
                  </a:lnTo>
                  <a:lnTo>
                    <a:pt x="2426" y="360"/>
                  </a:lnTo>
                  <a:lnTo>
                    <a:pt x="2367" y="316"/>
                  </a:lnTo>
                  <a:lnTo>
                    <a:pt x="2305" y="275"/>
                  </a:lnTo>
                  <a:lnTo>
                    <a:pt x="2240" y="240"/>
                  </a:lnTo>
                  <a:lnTo>
                    <a:pt x="2170" y="210"/>
                  </a:lnTo>
                  <a:lnTo>
                    <a:pt x="2099" y="187"/>
                  </a:lnTo>
                  <a:lnTo>
                    <a:pt x="2024" y="170"/>
                  </a:lnTo>
                  <a:lnTo>
                    <a:pt x="1948" y="160"/>
                  </a:lnTo>
                  <a:lnTo>
                    <a:pt x="1869" y="157"/>
                  </a:lnTo>
                  <a:lnTo>
                    <a:pt x="1800" y="159"/>
                  </a:lnTo>
                  <a:lnTo>
                    <a:pt x="1731" y="168"/>
                  </a:lnTo>
                  <a:lnTo>
                    <a:pt x="1664" y="181"/>
                  </a:lnTo>
                  <a:lnTo>
                    <a:pt x="1597" y="200"/>
                  </a:lnTo>
                  <a:lnTo>
                    <a:pt x="1533" y="225"/>
                  </a:lnTo>
                  <a:lnTo>
                    <a:pt x="1471" y="255"/>
                  </a:lnTo>
                  <a:lnTo>
                    <a:pt x="1411" y="289"/>
                  </a:lnTo>
                  <a:lnTo>
                    <a:pt x="1354" y="328"/>
                  </a:lnTo>
                  <a:lnTo>
                    <a:pt x="1300" y="372"/>
                  </a:lnTo>
                  <a:lnTo>
                    <a:pt x="1250" y="420"/>
                  </a:lnTo>
                  <a:lnTo>
                    <a:pt x="1205" y="471"/>
                  </a:lnTo>
                  <a:lnTo>
                    <a:pt x="1162" y="526"/>
                  </a:lnTo>
                  <a:lnTo>
                    <a:pt x="1126" y="583"/>
                  </a:lnTo>
                  <a:lnTo>
                    <a:pt x="1094" y="643"/>
                  </a:lnTo>
                  <a:lnTo>
                    <a:pt x="1066" y="707"/>
                  </a:lnTo>
                  <a:lnTo>
                    <a:pt x="1044" y="771"/>
                  </a:lnTo>
                  <a:lnTo>
                    <a:pt x="1026" y="838"/>
                  </a:lnTo>
                  <a:lnTo>
                    <a:pt x="1015" y="905"/>
                  </a:lnTo>
                  <a:lnTo>
                    <a:pt x="1010" y="925"/>
                  </a:lnTo>
                  <a:lnTo>
                    <a:pt x="1000" y="942"/>
                  </a:lnTo>
                  <a:lnTo>
                    <a:pt x="987" y="957"/>
                  </a:lnTo>
                  <a:lnTo>
                    <a:pt x="970" y="967"/>
                  </a:lnTo>
                  <a:lnTo>
                    <a:pt x="951" y="972"/>
                  </a:lnTo>
                  <a:lnTo>
                    <a:pt x="930" y="973"/>
                  </a:lnTo>
                  <a:lnTo>
                    <a:pt x="896" y="970"/>
                  </a:lnTo>
                  <a:lnTo>
                    <a:pt x="864" y="969"/>
                  </a:lnTo>
                  <a:lnTo>
                    <a:pt x="795" y="972"/>
                  </a:lnTo>
                  <a:lnTo>
                    <a:pt x="729" y="982"/>
                  </a:lnTo>
                  <a:lnTo>
                    <a:pt x="665" y="998"/>
                  </a:lnTo>
                  <a:lnTo>
                    <a:pt x="603" y="1019"/>
                  </a:lnTo>
                  <a:lnTo>
                    <a:pt x="544" y="1045"/>
                  </a:lnTo>
                  <a:lnTo>
                    <a:pt x="488" y="1078"/>
                  </a:lnTo>
                  <a:lnTo>
                    <a:pt x="435" y="1114"/>
                  </a:lnTo>
                  <a:lnTo>
                    <a:pt x="386" y="1155"/>
                  </a:lnTo>
                  <a:lnTo>
                    <a:pt x="341" y="1201"/>
                  </a:lnTo>
                  <a:lnTo>
                    <a:pt x="300" y="1250"/>
                  </a:lnTo>
                  <a:lnTo>
                    <a:pt x="263" y="1303"/>
                  </a:lnTo>
                  <a:lnTo>
                    <a:pt x="231" y="1360"/>
                  </a:lnTo>
                  <a:lnTo>
                    <a:pt x="205" y="1419"/>
                  </a:lnTo>
                  <a:lnTo>
                    <a:pt x="184" y="1481"/>
                  </a:lnTo>
                  <a:lnTo>
                    <a:pt x="168" y="1545"/>
                  </a:lnTo>
                  <a:lnTo>
                    <a:pt x="158" y="1612"/>
                  </a:lnTo>
                  <a:lnTo>
                    <a:pt x="155" y="1681"/>
                  </a:lnTo>
                  <a:lnTo>
                    <a:pt x="158" y="1748"/>
                  </a:lnTo>
                  <a:lnTo>
                    <a:pt x="168" y="1815"/>
                  </a:lnTo>
                  <a:lnTo>
                    <a:pt x="184" y="1880"/>
                  </a:lnTo>
                  <a:lnTo>
                    <a:pt x="205" y="1942"/>
                  </a:lnTo>
                  <a:lnTo>
                    <a:pt x="231" y="2001"/>
                  </a:lnTo>
                  <a:lnTo>
                    <a:pt x="263" y="2057"/>
                  </a:lnTo>
                  <a:lnTo>
                    <a:pt x="300" y="2111"/>
                  </a:lnTo>
                  <a:lnTo>
                    <a:pt x="341" y="2159"/>
                  </a:lnTo>
                  <a:lnTo>
                    <a:pt x="386" y="2205"/>
                  </a:lnTo>
                  <a:lnTo>
                    <a:pt x="435" y="2246"/>
                  </a:lnTo>
                  <a:lnTo>
                    <a:pt x="488" y="2283"/>
                  </a:lnTo>
                  <a:lnTo>
                    <a:pt x="544" y="2315"/>
                  </a:lnTo>
                  <a:lnTo>
                    <a:pt x="603" y="2342"/>
                  </a:lnTo>
                  <a:lnTo>
                    <a:pt x="665" y="2363"/>
                  </a:lnTo>
                  <a:lnTo>
                    <a:pt x="729" y="2378"/>
                  </a:lnTo>
                  <a:lnTo>
                    <a:pt x="795" y="2388"/>
                  </a:lnTo>
                  <a:lnTo>
                    <a:pt x="864" y="2392"/>
                  </a:lnTo>
                  <a:lnTo>
                    <a:pt x="1180" y="2392"/>
                  </a:lnTo>
                  <a:lnTo>
                    <a:pt x="1201" y="2394"/>
                  </a:lnTo>
                  <a:lnTo>
                    <a:pt x="1219" y="2402"/>
                  </a:lnTo>
                  <a:lnTo>
                    <a:pt x="1235" y="2414"/>
                  </a:lnTo>
                  <a:lnTo>
                    <a:pt x="1248" y="2429"/>
                  </a:lnTo>
                  <a:lnTo>
                    <a:pt x="1255" y="2448"/>
                  </a:lnTo>
                  <a:lnTo>
                    <a:pt x="1258" y="2469"/>
                  </a:lnTo>
                  <a:lnTo>
                    <a:pt x="1255" y="2489"/>
                  </a:lnTo>
                  <a:lnTo>
                    <a:pt x="1248" y="2508"/>
                  </a:lnTo>
                  <a:lnTo>
                    <a:pt x="1235" y="2524"/>
                  </a:lnTo>
                  <a:lnTo>
                    <a:pt x="1219" y="2536"/>
                  </a:lnTo>
                  <a:lnTo>
                    <a:pt x="1201" y="2545"/>
                  </a:lnTo>
                  <a:lnTo>
                    <a:pt x="1180" y="2547"/>
                  </a:lnTo>
                  <a:lnTo>
                    <a:pt x="864" y="2547"/>
                  </a:lnTo>
                  <a:lnTo>
                    <a:pt x="785" y="2544"/>
                  </a:lnTo>
                  <a:lnTo>
                    <a:pt x="708" y="2533"/>
                  </a:lnTo>
                  <a:lnTo>
                    <a:pt x="634" y="2516"/>
                  </a:lnTo>
                  <a:lnTo>
                    <a:pt x="562" y="2493"/>
                  </a:lnTo>
                  <a:lnTo>
                    <a:pt x="493" y="2464"/>
                  </a:lnTo>
                  <a:lnTo>
                    <a:pt x="428" y="2428"/>
                  </a:lnTo>
                  <a:lnTo>
                    <a:pt x="366" y="2388"/>
                  </a:lnTo>
                  <a:lnTo>
                    <a:pt x="307" y="2343"/>
                  </a:lnTo>
                  <a:lnTo>
                    <a:pt x="253" y="2293"/>
                  </a:lnTo>
                  <a:lnTo>
                    <a:pt x="204" y="2238"/>
                  </a:lnTo>
                  <a:lnTo>
                    <a:pt x="158" y="2179"/>
                  </a:lnTo>
                  <a:lnTo>
                    <a:pt x="118" y="2117"/>
                  </a:lnTo>
                  <a:lnTo>
                    <a:pt x="83" y="2052"/>
                  </a:lnTo>
                  <a:lnTo>
                    <a:pt x="54" y="1983"/>
                  </a:lnTo>
                  <a:lnTo>
                    <a:pt x="31" y="1911"/>
                  </a:lnTo>
                  <a:lnTo>
                    <a:pt x="14" y="1836"/>
                  </a:lnTo>
                  <a:lnTo>
                    <a:pt x="3" y="1758"/>
                  </a:lnTo>
                  <a:lnTo>
                    <a:pt x="0" y="1681"/>
                  </a:lnTo>
                  <a:lnTo>
                    <a:pt x="3" y="1602"/>
                  </a:lnTo>
                  <a:lnTo>
                    <a:pt x="14" y="1524"/>
                  </a:lnTo>
                  <a:lnTo>
                    <a:pt x="31" y="1450"/>
                  </a:lnTo>
                  <a:lnTo>
                    <a:pt x="54" y="1377"/>
                  </a:lnTo>
                  <a:lnTo>
                    <a:pt x="83" y="1309"/>
                  </a:lnTo>
                  <a:lnTo>
                    <a:pt x="118" y="1243"/>
                  </a:lnTo>
                  <a:lnTo>
                    <a:pt x="158" y="1181"/>
                  </a:lnTo>
                  <a:lnTo>
                    <a:pt x="204" y="1122"/>
                  </a:lnTo>
                  <a:lnTo>
                    <a:pt x="253" y="1068"/>
                  </a:lnTo>
                  <a:lnTo>
                    <a:pt x="307" y="1018"/>
                  </a:lnTo>
                  <a:lnTo>
                    <a:pt x="366" y="972"/>
                  </a:lnTo>
                  <a:lnTo>
                    <a:pt x="428" y="932"/>
                  </a:lnTo>
                  <a:lnTo>
                    <a:pt x="493" y="897"/>
                  </a:lnTo>
                  <a:lnTo>
                    <a:pt x="562" y="868"/>
                  </a:lnTo>
                  <a:lnTo>
                    <a:pt x="634" y="844"/>
                  </a:lnTo>
                  <a:lnTo>
                    <a:pt x="708" y="828"/>
                  </a:lnTo>
                  <a:lnTo>
                    <a:pt x="785" y="817"/>
                  </a:lnTo>
                  <a:lnTo>
                    <a:pt x="864" y="813"/>
                  </a:lnTo>
                  <a:lnTo>
                    <a:pt x="873" y="813"/>
                  </a:lnTo>
                  <a:lnTo>
                    <a:pt x="890" y="742"/>
                  </a:lnTo>
                  <a:lnTo>
                    <a:pt x="913" y="673"/>
                  </a:lnTo>
                  <a:lnTo>
                    <a:pt x="940" y="606"/>
                  </a:lnTo>
                  <a:lnTo>
                    <a:pt x="972" y="540"/>
                  </a:lnTo>
                  <a:lnTo>
                    <a:pt x="1009" y="478"/>
                  </a:lnTo>
                  <a:lnTo>
                    <a:pt x="1050" y="417"/>
                  </a:lnTo>
                  <a:lnTo>
                    <a:pt x="1095" y="360"/>
                  </a:lnTo>
                  <a:lnTo>
                    <a:pt x="1144" y="306"/>
                  </a:lnTo>
                  <a:lnTo>
                    <a:pt x="1197" y="256"/>
                  </a:lnTo>
                  <a:lnTo>
                    <a:pt x="1254" y="208"/>
                  </a:lnTo>
                  <a:lnTo>
                    <a:pt x="1315" y="166"/>
                  </a:lnTo>
                  <a:lnTo>
                    <a:pt x="1377" y="128"/>
                  </a:lnTo>
                  <a:lnTo>
                    <a:pt x="1442" y="95"/>
                  </a:lnTo>
                  <a:lnTo>
                    <a:pt x="1510" y="66"/>
                  </a:lnTo>
                  <a:lnTo>
                    <a:pt x="1579" y="42"/>
                  </a:lnTo>
                  <a:lnTo>
                    <a:pt x="1650" y="25"/>
                  </a:lnTo>
                  <a:lnTo>
                    <a:pt x="1722" y="11"/>
                  </a:lnTo>
                  <a:lnTo>
                    <a:pt x="1795" y="2"/>
                  </a:lnTo>
                  <a:lnTo>
                    <a:pt x="186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Freeform 393"/>
            <p:cNvSpPr/>
            <p:nvPr/>
          </p:nvSpPr>
          <p:spPr bwMode="auto">
            <a:xfrm>
              <a:off x="5494338" y="5103813"/>
              <a:ext cx="115887" cy="103188"/>
            </a:xfrm>
            <a:custGeom>
              <a:avLst/>
              <a:gdLst>
                <a:gd name="T0" fmla="*/ 647 w 725"/>
                <a:gd name="T1" fmla="*/ 0 h 655"/>
                <a:gd name="T2" fmla="*/ 668 w 725"/>
                <a:gd name="T3" fmla="*/ 3 h 655"/>
                <a:gd name="T4" fmla="*/ 687 w 725"/>
                <a:gd name="T5" fmla="*/ 11 h 655"/>
                <a:gd name="T6" fmla="*/ 703 w 725"/>
                <a:gd name="T7" fmla="*/ 23 h 655"/>
                <a:gd name="T8" fmla="*/ 715 w 725"/>
                <a:gd name="T9" fmla="*/ 39 h 655"/>
                <a:gd name="T10" fmla="*/ 722 w 725"/>
                <a:gd name="T11" fmla="*/ 58 h 655"/>
                <a:gd name="T12" fmla="*/ 725 w 725"/>
                <a:gd name="T13" fmla="*/ 78 h 655"/>
                <a:gd name="T14" fmla="*/ 722 w 725"/>
                <a:gd name="T15" fmla="*/ 99 h 655"/>
                <a:gd name="T16" fmla="*/ 715 w 725"/>
                <a:gd name="T17" fmla="*/ 117 h 655"/>
                <a:gd name="T18" fmla="*/ 703 w 725"/>
                <a:gd name="T19" fmla="*/ 133 h 655"/>
                <a:gd name="T20" fmla="*/ 687 w 725"/>
                <a:gd name="T21" fmla="*/ 145 h 655"/>
                <a:gd name="T22" fmla="*/ 668 w 725"/>
                <a:gd name="T23" fmla="*/ 153 h 655"/>
                <a:gd name="T24" fmla="*/ 647 w 725"/>
                <a:gd name="T25" fmla="*/ 156 h 655"/>
                <a:gd name="T26" fmla="*/ 591 w 725"/>
                <a:gd name="T27" fmla="*/ 160 h 655"/>
                <a:gd name="T28" fmla="*/ 537 w 725"/>
                <a:gd name="T29" fmla="*/ 169 h 655"/>
                <a:gd name="T30" fmla="*/ 484 w 725"/>
                <a:gd name="T31" fmla="*/ 184 h 655"/>
                <a:gd name="T32" fmla="*/ 434 w 725"/>
                <a:gd name="T33" fmla="*/ 205 h 655"/>
                <a:gd name="T34" fmla="*/ 386 w 725"/>
                <a:gd name="T35" fmla="*/ 231 h 655"/>
                <a:gd name="T36" fmla="*/ 342 w 725"/>
                <a:gd name="T37" fmla="*/ 262 h 655"/>
                <a:gd name="T38" fmla="*/ 301 w 725"/>
                <a:gd name="T39" fmla="*/ 299 h 655"/>
                <a:gd name="T40" fmla="*/ 265 w 725"/>
                <a:gd name="T41" fmla="*/ 337 h 655"/>
                <a:gd name="T42" fmla="*/ 232 w 725"/>
                <a:gd name="T43" fmla="*/ 382 h 655"/>
                <a:gd name="T44" fmla="*/ 205 w 725"/>
                <a:gd name="T45" fmla="*/ 428 h 655"/>
                <a:gd name="T46" fmla="*/ 183 w 725"/>
                <a:gd name="T47" fmla="*/ 480 h 655"/>
                <a:gd name="T48" fmla="*/ 165 w 725"/>
                <a:gd name="T49" fmla="*/ 533 h 655"/>
                <a:gd name="T50" fmla="*/ 155 w 725"/>
                <a:gd name="T51" fmla="*/ 588 h 655"/>
                <a:gd name="T52" fmla="*/ 150 w 725"/>
                <a:gd name="T53" fmla="*/ 607 h 655"/>
                <a:gd name="T54" fmla="*/ 140 w 725"/>
                <a:gd name="T55" fmla="*/ 624 h 655"/>
                <a:gd name="T56" fmla="*/ 126 w 725"/>
                <a:gd name="T57" fmla="*/ 638 h 655"/>
                <a:gd name="T58" fmla="*/ 109 w 725"/>
                <a:gd name="T59" fmla="*/ 650 h 655"/>
                <a:gd name="T60" fmla="*/ 89 w 725"/>
                <a:gd name="T61" fmla="*/ 655 h 655"/>
                <a:gd name="T62" fmla="*/ 68 w 725"/>
                <a:gd name="T63" fmla="*/ 655 h 655"/>
                <a:gd name="T64" fmla="*/ 47 w 725"/>
                <a:gd name="T65" fmla="*/ 650 h 655"/>
                <a:gd name="T66" fmla="*/ 30 w 725"/>
                <a:gd name="T67" fmla="*/ 638 h 655"/>
                <a:gd name="T68" fmla="*/ 16 w 725"/>
                <a:gd name="T69" fmla="*/ 625 h 655"/>
                <a:gd name="T70" fmla="*/ 6 w 725"/>
                <a:gd name="T71" fmla="*/ 607 h 655"/>
                <a:gd name="T72" fmla="*/ 0 w 725"/>
                <a:gd name="T73" fmla="*/ 588 h 655"/>
                <a:gd name="T74" fmla="*/ 0 w 725"/>
                <a:gd name="T75" fmla="*/ 567 h 655"/>
                <a:gd name="T76" fmla="*/ 12 w 725"/>
                <a:gd name="T77" fmla="*/ 504 h 655"/>
                <a:gd name="T78" fmla="*/ 30 w 725"/>
                <a:gd name="T79" fmla="*/ 442 h 655"/>
                <a:gd name="T80" fmla="*/ 53 w 725"/>
                <a:gd name="T81" fmla="*/ 384 h 655"/>
                <a:gd name="T82" fmla="*/ 82 w 725"/>
                <a:gd name="T83" fmla="*/ 329 h 655"/>
                <a:gd name="T84" fmla="*/ 115 w 725"/>
                <a:gd name="T85" fmla="*/ 276 h 655"/>
                <a:gd name="T86" fmla="*/ 154 w 725"/>
                <a:gd name="T87" fmla="*/ 227 h 655"/>
                <a:gd name="T88" fmla="*/ 196 w 725"/>
                <a:gd name="T89" fmla="*/ 183 h 655"/>
                <a:gd name="T90" fmla="*/ 242 w 725"/>
                <a:gd name="T91" fmla="*/ 143 h 655"/>
                <a:gd name="T92" fmla="*/ 292 w 725"/>
                <a:gd name="T93" fmla="*/ 106 h 655"/>
                <a:gd name="T94" fmla="*/ 345 w 725"/>
                <a:gd name="T95" fmla="*/ 75 h 655"/>
                <a:gd name="T96" fmla="*/ 402 w 725"/>
                <a:gd name="T97" fmla="*/ 49 h 655"/>
                <a:gd name="T98" fmla="*/ 459 w 725"/>
                <a:gd name="T99" fmla="*/ 28 h 655"/>
                <a:gd name="T100" fmla="*/ 520 w 725"/>
                <a:gd name="T101" fmla="*/ 13 h 655"/>
                <a:gd name="T102" fmla="*/ 583 w 725"/>
                <a:gd name="T103" fmla="*/ 3 h 655"/>
                <a:gd name="T104" fmla="*/ 647 w 725"/>
                <a:gd name="T105"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5" h="655">
                  <a:moveTo>
                    <a:pt x="647" y="0"/>
                  </a:moveTo>
                  <a:lnTo>
                    <a:pt x="668" y="3"/>
                  </a:lnTo>
                  <a:lnTo>
                    <a:pt x="687" y="11"/>
                  </a:lnTo>
                  <a:lnTo>
                    <a:pt x="703" y="23"/>
                  </a:lnTo>
                  <a:lnTo>
                    <a:pt x="715" y="39"/>
                  </a:lnTo>
                  <a:lnTo>
                    <a:pt x="722" y="58"/>
                  </a:lnTo>
                  <a:lnTo>
                    <a:pt x="725" y="78"/>
                  </a:lnTo>
                  <a:lnTo>
                    <a:pt x="722" y="99"/>
                  </a:lnTo>
                  <a:lnTo>
                    <a:pt x="715" y="117"/>
                  </a:lnTo>
                  <a:lnTo>
                    <a:pt x="703" y="133"/>
                  </a:lnTo>
                  <a:lnTo>
                    <a:pt x="687" y="145"/>
                  </a:lnTo>
                  <a:lnTo>
                    <a:pt x="668" y="153"/>
                  </a:lnTo>
                  <a:lnTo>
                    <a:pt x="647" y="156"/>
                  </a:lnTo>
                  <a:lnTo>
                    <a:pt x="591" y="160"/>
                  </a:lnTo>
                  <a:lnTo>
                    <a:pt x="537" y="169"/>
                  </a:lnTo>
                  <a:lnTo>
                    <a:pt x="484" y="184"/>
                  </a:lnTo>
                  <a:lnTo>
                    <a:pt x="434" y="205"/>
                  </a:lnTo>
                  <a:lnTo>
                    <a:pt x="386" y="231"/>
                  </a:lnTo>
                  <a:lnTo>
                    <a:pt x="342" y="262"/>
                  </a:lnTo>
                  <a:lnTo>
                    <a:pt x="301" y="299"/>
                  </a:lnTo>
                  <a:lnTo>
                    <a:pt x="265" y="337"/>
                  </a:lnTo>
                  <a:lnTo>
                    <a:pt x="232" y="382"/>
                  </a:lnTo>
                  <a:lnTo>
                    <a:pt x="205" y="428"/>
                  </a:lnTo>
                  <a:lnTo>
                    <a:pt x="183" y="480"/>
                  </a:lnTo>
                  <a:lnTo>
                    <a:pt x="165" y="533"/>
                  </a:lnTo>
                  <a:lnTo>
                    <a:pt x="155" y="588"/>
                  </a:lnTo>
                  <a:lnTo>
                    <a:pt x="150" y="607"/>
                  </a:lnTo>
                  <a:lnTo>
                    <a:pt x="140" y="624"/>
                  </a:lnTo>
                  <a:lnTo>
                    <a:pt x="126" y="638"/>
                  </a:lnTo>
                  <a:lnTo>
                    <a:pt x="109" y="650"/>
                  </a:lnTo>
                  <a:lnTo>
                    <a:pt x="89" y="655"/>
                  </a:lnTo>
                  <a:lnTo>
                    <a:pt x="68" y="655"/>
                  </a:lnTo>
                  <a:lnTo>
                    <a:pt x="47" y="650"/>
                  </a:lnTo>
                  <a:lnTo>
                    <a:pt x="30" y="638"/>
                  </a:lnTo>
                  <a:lnTo>
                    <a:pt x="16" y="625"/>
                  </a:lnTo>
                  <a:lnTo>
                    <a:pt x="6" y="607"/>
                  </a:lnTo>
                  <a:lnTo>
                    <a:pt x="0" y="588"/>
                  </a:lnTo>
                  <a:lnTo>
                    <a:pt x="0" y="567"/>
                  </a:lnTo>
                  <a:lnTo>
                    <a:pt x="12" y="504"/>
                  </a:lnTo>
                  <a:lnTo>
                    <a:pt x="30" y="442"/>
                  </a:lnTo>
                  <a:lnTo>
                    <a:pt x="53" y="384"/>
                  </a:lnTo>
                  <a:lnTo>
                    <a:pt x="82" y="329"/>
                  </a:lnTo>
                  <a:lnTo>
                    <a:pt x="115" y="276"/>
                  </a:lnTo>
                  <a:lnTo>
                    <a:pt x="154" y="227"/>
                  </a:lnTo>
                  <a:lnTo>
                    <a:pt x="196" y="183"/>
                  </a:lnTo>
                  <a:lnTo>
                    <a:pt x="242" y="143"/>
                  </a:lnTo>
                  <a:lnTo>
                    <a:pt x="292" y="106"/>
                  </a:lnTo>
                  <a:lnTo>
                    <a:pt x="345" y="75"/>
                  </a:lnTo>
                  <a:lnTo>
                    <a:pt x="402" y="49"/>
                  </a:lnTo>
                  <a:lnTo>
                    <a:pt x="459" y="28"/>
                  </a:lnTo>
                  <a:lnTo>
                    <a:pt x="520" y="13"/>
                  </a:lnTo>
                  <a:lnTo>
                    <a:pt x="583" y="3"/>
                  </a:lnTo>
                  <a:lnTo>
                    <a:pt x="64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394"/>
            <p:cNvSpPr/>
            <p:nvPr/>
          </p:nvSpPr>
          <p:spPr bwMode="auto">
            <a:xfrm>
              <a:off x="5532438" y="5319713"/>
              <a:ext cx="125412" cy="201613"/>
            </a:xfrm>
            <a:custGeom>
              <a:avLst/>
              <a:gdLst>
                <a:gd name="T0" fmla="*/ 394 w 788"/>
                <a:gd name="T1" fmla="*/ 0 h 1273"/>
                <a:gd name="T2" fmla="*/ 415 w 788"/>
                <a:gd name="T3" fmla="*/ 2 h 1273"/>
                <a:gd name="T4" fmla="*/ 433 w 788"/>
                <a:gd name="T5" fmla="*/ 11 h 1273"/>
                <a:gd name="T6" fmla="*/ 449 w 788"/>
                <a:gd name="T7" fmla="*/ 22 h 1273"/>
                <a:gd name="T8" fmla="*/ 461 w 788"/>
                <a:gd name="T9" fmla="*/ 39 h 1273"/>
                <a:gd name="T10" fmla="*/ 469 w 788"/>
                <a:gd name="T11" fmla="*/ 57 h 1273"/>
                <a:gd name="T12" fmla="*/ 471 w 788"/>
                <a:gd name="T13" fmla="*/ 78 h 1273"/>
                <a:gd name="T14" fmla="*/ 471 w 788"/>
                <a:gd name="T15" fmla="*/ 1038 h 1273"/>
                <a:gd name="T16" fmla="*/ 658 w 788"/>
                <a:gd name="T17" fmla="*/ 870 h 1273"/>
                <a:gd name="T18" fmla="*/ 676 w 788"/>
                <a:gd name="T19" fmla="*/ 859 h 1273"/>
                <a:gd name="T20" fmla="*/ 695 w 788"/>
                <a:gd name="T21" fmla="*/ 852 h 1273"/>
                <a:gd name="T22" fmla="*/ 715 w 788"/>
                <a:gd name="T23" fmla="*/ 851 h 1273"/>
                <a:gd name="T24" fmla="*/ 733 w 788"/>
                <a:gd name="T25" fmla="*/ 854 h 1273"/>
                <a:gd name="T26" fmla="*/ 752 w 788"/>
                <a:gd name="T27" fmla="*/ 863 h 1273"/>
                <a:gd name="T28" fmla="*/ 768 w 788"/>
                <a:gd name="T29" fmla="*/ 876 h 1273"/>
                <a:gd name="T30" fmla="*/ 780 w 788"/>
                <a:gd name="T31" fmla="*/ 894 h 1273"/>
                <a:gd name="T32" fmla="*/ 787 w 788"/>
                <a:gd name="T33" fmla="*/ 913 h 1273"/>
                <a:gd name="T34" fmla="*/ 788 w 788"/>
                <a:gd name="T35" fmla="*/ 933 h 1273"/>
                <a:gd name="T36" fmla="*/ 784 w 788"/>
                <a:gd name="T37" fmla="*/ 952 h 1273"/>
                <a:gd name="T38" fmla="*/ 775 w 788"/>
                <a:gd name="T39" fmla="*/ 971 h 1273"/>
                <a:gd name="T40" fmla="*/ 762 w 788"/>
                <a:gd name="T41" fmla="*/ 986 h 1273"/>
                <a:gd name="T42" fmla="*/ 479 w 788"/>
                <a:gd name="T43" fmla="*/ 1240 h 1273"/>
                <a:gd name="T44" fmla="*/ 460 w 788"/>
                <a:gd name="T45" fmla="*/ 1254 h 1273"/>
                <a:gd name="T46" fmla="*/ 439 w 788"/>
                <a:gd name="T47" fmla="*/ 1264 h 1273"/>
                <a:gd name="T48" fmla="*/ 417 w 788"/>
                <a:gd name="T49" fmla="*/ 1271 h 1273"/>
                <a:gd name="T50" fmla="*/ 394 w 788"/>
                <a:gd name="T51" fmla="*/ 1273 h 1273"/>
                <a:gd name="T52" fmla="*/ 371 w 788"/>
                <a:gd name="T53" fmla="*/ 1271 h 1273"/>
                <a:gd name="T54" fmla="*/ 349 w 788"/>
                <a:gd name="T55" fmla="*/ 1264 h 1273"/>
                <a:gd name="T56" fmla="*/ 328 w 788"/>
                <a:gd name="T57" fmla="*/ 1254 h 1273"/>
                <a:gd name="T58" fmla="*/ 309 w 788"/>
                <a:gd name="T59" fmla="*/ 1240 h 1273"/>
                <a:gd name="T60" fmla="*/ 26 w 788"/>
                <a:gd name="T61" fmla="*/ 986 h 1273"/>
                <a:gd name="T62" fmla="*/ 12 w 788"/>
                <a:gd name="T63" fmla="*/ 971 h 1273"/>
                <a:gd name="T64" fmla="*/ 3 w 788"/>
                <a:gd name="T65" fmla="*/ 952 h 1273"/>
                <a:gd name="T66" fmla="*/ 0 w 788"/>
                <a:gd name="T67" fmla="*/ 933 h 1273"/>
                <a:gd name="T68" fmla="*/ 1 w 788"/>
                <a:gd name="T69" fmla="*/ 913 h 1273"/>
                <a:gd name="T70" fmla="*/ 8 w 788"/>
                <a:gd name="T71" fmla="*/ 894 h 1273"/>
                <a:gd name="T72" fmla="*/ 20 w 788"/>
                <a:gd name="T73" fmla="*/ 876 h 1273"/>
                <a:gd name="T74" fmla="*/ 36 w 788"/>
                <a:gd name="T75" fmla="*/ 863 h 1273"/>
                <a:gd name="T76" fmla="*/ 53 w 788"/>
                <a:gd name="T77" fmla="*/ 854 h 1273"/>
                <a:gd name="T78" fmla="*/ 73 w 788"/>
                <a:gd name="T79" fmla="*/ 851 h 1273"/>
                <a:gd name="T80" fmla="*/ 93 w 788"/>
                <a:gd name="T81" fmla="*/ 852 h 1273"/>
                <a:gd name="T82" fmla="*/ 112 w 788"/>
                <a:gd name="T83" fmla="*/ 859 h 1273"/>
                <a:gd name="T84" fmla="*/ 130 w 788"/>
                <a:gd name="T85" fmla="*/ 870 h 1273"/>
                <a:gd name="T86" fmla="*/ 316 w 788"/>
                <a:gd name="T87" fmla="*/ 1038 h 1273"/>
                <a:gd name="T88" fmla="*/ 316 w 788"/>
                <a:gd name="T89" fmla="*/ 78 h 1273"/>
                <a:gd name="T90" fmla="*/ 319 w 788"/>
                <a:gd name="T91" fmla="*/ 57 h 1273"/>
                <a:gd name="T92" fmla="*/ 326 w 788"/>
                <a:gd name="T93" fmla="*/ 39 h 1273"/>
                <a:gd name="T94" fmla="*/ 339 w 788"/>
                <a:gd name="T95" fmla="*/ 22 h 1273"/>
                <a:gd name="T96" fmla="*/ 354 w 788"/>
                <a:gd name="T97" fmla="*/ 11 h 1273"/>
                <a:gd name="T98" fmla="*/ 373 w 788"/>
                <a:gd name="T99" fmla="*/ 2 h 1273"/>
                <a:gd name="T100" fmla="*/ 394 w 788"/>
                <a:gd name="T101"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8" h="1273">
                  <a:moveTo>
                    <a:pt x="394" y="0"/>
                  </a:moveTo>
                  <a:lnTo>
                    <a:pt x="415" y="2"/>
                  </a:lnTo>
                  <a:lnTo>
                    <a:pt x="433" y="11"/>
                  </a:lnTo>
                  <a:lnTo>
                    <a:pt x="449" y="22"/>
                  </a:lnTo>
                  <a:lnTo>
                    <a:pt x="461" y="39"/>
                  </a:lnTo>
                  <a:lnTo>
                    <a:pt x="469" y="57"/>
                  </a:lnTo>
                  <a:lnTo>
                    <a:pt x="471" y="78"/>
                  </a:lnTo>
                  <a:lnTo>
                    <a:pt x="471" y="1038"/>
                  </a:lnTo>
                  <a:lnTo>
                    <a:pt x="658" y="870"/>
                  </a:lnTo>
                  <a:lnTo>
                    <a:pt x="676" y="859"/>
                  </a:lnTo>
                  <a:lnTo>
                    <a:pt x="695" y="852"/>
                  </a:lnTo>
                  <a:lnTo>
                    <a:pt x="715" y="851"/>
                  </a:lnTo>
                  <a:lnTo>
                    <a:pt x="733" y="854"/>
                  </a:lnTo>
                  <a:lnTo>
                    <a:pt x="752" y="863"/>
                  </a:lnTo>
                  <a:lnTo>
                    <a:pt x="768" y="876"/>
                  </a:lnTo>
                  <a:lnTo>
                    <a:pt x="780" y="894"/>
                  </a:lnTo>
                  <a:lnTo>
                    <a:pt x="787" y="913"/>
                  </a:lnTo>
                  <a:lnTo>
                    <a:pt x="788" y="933"/>
                  </a:lnTo>
                  <a:lnTo>
                    <a:pt x="784" y="952"/>
                  </a:lnTo>
                  <a:lnTo>
                    <a:pt x="775" y="971"/>
                  </a:lnTo>
                  <a:lnTo>
                    <a:pt x="762" y="986"/>
                  </a:lnTo>
                  <a:lnTo>
                    <a:pt x="479" y="1240"/>
                  </a:lnTo>
                  <a:lnTo>
                    <a:pt x="460" y="1254"/>
                  </a:lnTo>
                  <a:lnTo>
                    <a:pt x="439" y="1264"/>
                  </a:lnTo>
                  <a:lnTo>
                    <a:pt x="417" y="1271"/>
                  </a:lnTo>
                  <a:lnTo>
                    <a:pt x="394" y="1273"/>
                  </a:lnTo>
                  <a:lnTo>
                    <a:pt x="371" y="1271"/>
                  </a:lnTo>
                  <a:lnTo>
                    <a:pt x="349" y="1264"/>
                  </a:lnTo>
                  <a:lnTo>
                    <a:pt x="328" y="1254"/>
                  </a:lnTo>
                  <a:lnTo>
                    <a:pt x="309" y="1240"/>
                  </a:lnTo>
                  <a:lnTo>
                    <a:pt x="26" y="986"/>
                  </a:lnTo>
                  <a:lnTo>
                    <a:pt x="12" y="971"/>
                  </a:lnTo>
                  <a:lnTo>
                    <a:pt x="3" y="952"/>
                  </a:lnTo>
                  <a:lnTo>
                    <a:pt x="0" y="933"/>
                  </a:lnTo>
                  <a:lnTo>
                    <a:pt x="1" y="913"/>
                  </a:lnTo>
                  <a:lnTo>
                    <a:pt x="8" y="894"/>
                  </a:lnTo>
                  <a:lnTo>
                    <a:pt x="20" y="876"/>
                  </a:lnTo>
                  <a:lnTo>
                    <a:pt x="36" y="863"/>
                  </a:lnTo>
                  <a:lnTo>
                    <a:pt x="53" y="854"/>
                  </a:lnTo>
                  <a:lnTo>
                    <a:pt x="73" y="851"/>
                  </a:lnTo>
                  <a:lnTo>
                    <a:pt x="93" y="852"/>
                  </a:lnTo>
                  <a:lnTo>
                    <a:pt x="112" y="859"/>
                  </a:lnTo>
                  <a:lnTo>
                    <a:pt x="130" y="870"/>
                  </a:lnTo>
                  <a:lnTo>
                    <a:pt x="316" y="1038"/>
                  </a:lnTo>
                  <a:lnTo>
                    <a:pt x="316" y="78"/>
                  </a:lnTo>
                  <a:lnTo>
                    <a:pt x="319" y="57"/>
                  </a:lnTo>
                  <a:lnTo>
                    <a:pt x="326" y="39"/>
                  </a:lnTo>
                  <a:lnTo>
                    <a:pt x="339" y="22"/>
                  </a:lnTo>
                  <a:lnTo>
                    <a:pt x="354" y="11"/>
                  </a:lnTo>
                  <a:lnTo>
                    <a:pt x="373" y="2"/>
                  </a:lnTo>
                  <a:lnTo>
                    <a:pt x="39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6" name="Inhaltsplatzhalter 4"/>
          <p:cNvSpPr txBox="1"/>
          <p:nvPr/>
        </p:nvSpPr>
        <p:spPr>
          <a:xfrm>
            <a:off x="820777" y="1938272"/>
            <a:ext cx="2088375"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zh-CN" altLang="en-US"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gn="r">
              <a:lnSpc>
                <a:spcPct val="100000"/>
              </a:lnSpc>
              <a:spcAft>
                <a:spcPts val="900"/>
              </a:spcAft>
              <a:buNone/>
            </a:pP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Inhaltsplatzhalter 4"/>
          <p:cNvSpPr txBox="1"/>
          <p:nvPr/>
        </p:nvSpPr>
        <p:spPr>
          <a:xfrm>
            <a:off x="3297815" y="1938272"/>
            <a:ext cx="2088375" cy="100774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zh-CN" altLang="en-US"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br>
              <a:rPr lang="en-US" sz="1400" b="1" dirty="0">
                <a:solidFill>
                  <a:srgbClr val="7030A0"/>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Inhaltsplatzhalter 4"/>
          <p:cNvSpPr txBox="1"/>
          <p:nvPr/>
        </p:nvSpPr>
        <p:spPr>
          <a:xfrm>
            <a:off x="5686189" y="1938272"/>
            <a:ext cx="2088375" cy="100774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zh-CN" altLang="en-US"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br>
              <a:rPr lang="en-US" sz="1400" b="1" dirty="0">
                <a:solidFill>
                  <a:srgbClr val="7030A0"/>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Inhaltsplatzhalter 4"/>
          <p:cNvSpPr txBox="1"/>
          <p:nvPr/>
        </p:nvSpPr>
        <p:spPr>
          <a:xfrm>
            <a:off x="4505657" y="4858360"/>
            <a:ext cx="2088375" cy="133858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br>
              <a:rPr lang="en-US" sz="14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Inhaltsplatzhalter 4"/>
          <p:cNvSpPr txBox="1"/>
          <p:nvPr/>
        </p:nvSpPr>
        <p:spPr>
          <a:xfrm>
            <a:off x="6877023" y="4858360"/>
            <a:ext cx="2088375" cy="133858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br>
              <a:rPr lang="en-US" sz="14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Inhaltsplatzhalter 4"/>
          <p:cNvSpPr txBox="1"/>
          <p:nvPr/>
        </p:nvSpPr>
        <p:spPr>
          <a:xfrm>
            <a:off x="9325373" y="4858360"/>
            <a:ext cx="2088375" cy="133858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br>
              <a:rPr lang="en-US" sz="14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工作完成情况</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par>
                                <p:cTn id="16" presetID="2" presetClass="entr" presetSubtype="1" accel="20000" decel="8000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0-#ppt_h/2"/>
                                          </p:val>
                                        </p:tav>
                                        <p:tav tm="100000">
                                          <p:val>
                                            <p:strVal val="#ppt_y"/>
                                          </p:val>
                                        </p:tav>
                                      </p:tavLst>
                                    </p:anim>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right)">
                                      <p:cBhvr>
                                        <p:cTn id="23" dur="500"/>
                                        <p:tgtEl>
                                          <p:spTgt spid="36"/>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2" presetClass="entr" presetSubtype="4" accel="20000" decel="8000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2" presetClass="entr" presetSubtype="1" accel="20000" decel="80000"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ppt_x"/>
                                          </p:val>
                                        </p:tav>
                                        <p:tav tm="100000">
                                          <p:val>
                                            <p:strVal val="#ppt_x"/>
                                          </p:val>
                                        </p:tav>
                                      </p:tavLst>
                                    </p:anim>
                                    <p:anim calcmode="lin" valueType="num">
                                      <p:cBhvr additive="base">
                                        <p:cTn id="59" dur="500" fill="hold"/>
                                        <p:tgtEl>
                                          <p:spTgt spid="3"/>
                                        </p:tgtEl>
                                        <p:attrNameLst>
                                          <p:attrName>ppt_y</p:attrName>
                                        </p:attrNameLst>
                                      </p:cBhvr>
                                      <p:tavLst>
                                        <p:tav tm="0">
                                          <p:val>
                                            <p:strVal val="0-#ppt_h/2"/>
                                          </p:val>
                                        </p:tav>
                                        <p:tav tm="100000">
                                          <p:val>
                                            <p:strVal val="#ppt_y"/>
                                          </p:val>
                                        </p:tav>
                                      </p:tavLst>
                                    </p:anim>
                                  </p:childTnLst>
                                </p:cTn>
                              </p:par>
                            </p:childTnLst>
                          </p:cTn>
                        </p:par>
                        <p:par>
                          <p:cTn id="60" fill="hold">
                            <p:stCondLst>
                              <p:cond delay="4000"/>
                            </p:stCondLst>
                            <p:childTnLst>
                              <p:par>
                                <p:cTn id="61" presetID="22" presetClass="entr" presetSubtype="2"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right)">
                                      <p:cBhvr>
                                        <p:cTn id="63" dur="500"/>
                                        <p:tgtEl>
                                          <p:spTgt spid="37"/>
                                        </p:tgtEl>
                                      </p:cBhvr>
                                    </p:animEffect>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par>
                          <p:cTn id="70" fill="hold">
                            <p:stCondLst>
                              <p:cond delay="5000"/>
                            </p:stCondLst>
                            <p:childTnLst>
                              <p:par>
                                <p:cTn id="71" presetID="53" presetClass="entr" presetSubtype="16"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par>
                                <p:cTn id="76" presetID="2" presetClass="entr" presetSubtype="4" accel="20000" decel="8000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ppt_x"/>
                                          </p:val>
                                        </p:tav>
                                        <p:tav tm="100000">
                                          <p:val>
                                            <p:strVal val="#ppt_x"/>
                                          </p:val>
                                        </p:tav>
                                      </p:tavLst>
                                    </p:anim>
                                    <p:anim calcmode="lin" valueType="num">
                                      <p:cBhvr additive="base">
                                        <p:cTn id="79" dur="500" fill="hold"/>
                                        <p:tgtEl>
                                          <p:spTgt spid="9"/>
                                        </p:tgtEl>
                                        <p:attrNameLst>
                                          <p:attrName>ppt_y</p:attrName>
                                        </p:attrNameLst>
                                      </p:cBhvr>
                                      <p:tavLst>
                                        <p:tav tm="0">
                                          <p:val>
                                            <p:strVal val="1+#ppt_h/2"/>
                                          </p:val>
                                        </p:tav>
                                        <p:tav tm="100000">
                                          <p:val>
                                            <p:strVal val="#ppt_y"/>
                                          </p:val>
                                        </p:tav>
                                      </p:tavLst>
                                    </p:anim>
                                  </p:childTnLst>
                                </p:cTn>
                              </p:par>
                            </p:childTnLst>
                          </p:cTn>
                        </p:par>
                        <p:par>
                          <p:cTn id="80" fill="hold">
                            <p:stCondLst>
                              <p:cond delay="5500"/>
                            </p:stCondLst>
                            <p:childTnLst>
                              <p:par>
                                <p:cTn id="81" presetID="22" presetClass="entr" presetSubtype="8" fill="hold" grpId="0"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left)">
                                      <p:cBhvr>
                                        <p:cTn id="83" dur="500"/>
                                        <p:tgtEl>
                                          <p:spTgt spid="40"/>
                                        </p:tgtEl>
                                      </p:cBhvr>
                                    </p:animEffect>
                                  </p:childTnLst>
                                </p:cTn>
                              </p:par>
                            </p:childTnLst>
                          </p:cTn>
                        </p:par>
                        <p:par>
                          <p:cTn id="84" fill="hold">
                            <p:stCondLst>
                              <p:cond delay="6000"/>
                            </p:stCondLst>
                            <p:childTnLst>
                              <p:par>
                                <p:cTn id="85" presetID="53" presetClass="entr" presetSubtype="16"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fltVal val="0"/>
                                          </p:val>
                                        </p:tav>
                                        <p:tav tm="100000">
                                          <p:val>
                                            <p:strVal val="#ppt_h"/>
                                          </p:val>
                                        </p:tav>
                                      </p:tavLst>
                                    </p:anim>
                                    <p:animEffect transition="in" filter="fade">
                                      <p:cBhvr>
                                        <p:cTn id="89" dur="500"/>
                                        <p:tgtEl>
                                          <p:spTgt spid="12"/>
                                        </p:tgtEl>
                                      </p:cBhvr>
                                    </p:animEffect>
                                  </p:childTnLst>
                                </p:cTn>
                              </p:par>
                            </p:childTnLst>
                          </p:cTn>
                        </p:par>
                        <p:par>
                          <p:cTn id="90" fill="hold">
                            <p:stCondLst>
                              <p:cond delay="6500"/>
                            </p:stCondLst>
                            <p:childTnLst>
                              <p:par>
                                <p:cTn id="91" presetID="53" presetClass="entr" presetSubtype="16"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p:cTn id="93" dur="500" fill="hold"/>
                                        <p:tgtEl>
                                          <p:spTgt spid="24"/>
                                        </p:tgtEl>
                                        <p:attrNameLst>
                                          <p:attrName>ppt_w</p:attrName>
                                        </p:attrNameLst>
                                      </p:cBhvr>
                                      <p:tavLst>
                                        <p:tav tm="0">
                                          <p:val>
                                            <p:fltVal val="0"/>
                                          </p:val>
                                        </p:tav>
                                        <p:tav tm="100000">
                                          <p:val>
                                            <p:strVal val="#ppt_w"/>
                                          </p:val>
                                        </p:tav>
                                      </p:tavLst>
                                    </p:anim>
                                    <p:anim calcmode="lin" valueType="num">
                                      <p:cBhvr>
                                        <p:cTn id="94" dur="500" fill="hold"/>
                                        <p:tgtEl>
                                          <p:spTgt spid="24"/>
                                        </p:tgtEl>
                                        <p:attrNameLst>
                                          <p:attrName>ppt_h</p:attrName>
                                        </p:attrNameLst>
                                      </p:cBhvr>
                                      <p:tavLst>
                                        <p:tav tm="0">
                                          <p:val>
                                            <p:fltVal val="0"/>
                                          </p:val>
                                        </p:tav>
                                        <p:tav tm="100000">
                                          <p:val>
                                            <p:strVal val="#ppt_h"/>
                                          </p:val>
                                        </p:tav>
                                      </p:tavLst>
                                    </p:anim>
                                    <p:animEffect transition="in" filter="fade">
                                      <p:cBhvr>
                                        <p:cTn id="95" dur="500"/>
                                        <p:tgtEl>
                                          <p:spTgt spid="24"/>
                                        </p:tgtEl>
                                      </p:cBhvr>
                                    </p:animEffect>
                                  </p:childTnLst>
                                </p:cTn>
                              </p:par>
                              <p:par>
                                <p:cTn id="96" presetID="2" presetClass="entr" presetSubtype="1" accel="20000" decel="8000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additive="base">
                                        <p:cTn id="98" dur="500" fill="hold"/>
                                        <p:tgtEl>
                                          <p:spTgt spid="11"/>
                                        </p:tgtEl>
                                        <p:attrNameLst>
                                          <p:attrName>ppt_x</p:attrName>
                                        </p:attrNameLst>
                                      </p:cBhvr>
                                      <p:tavLst>
                                        <p:tav tm="0">
                                          <p:val>
                                            <p:strVal val="#ppt_x"/>
                                          </p:val>
                                        </p:tav>
                                        <p:tav tm="100000">
                                          <p:val>
                                            <p:strVal val="#ppt_x"/>
                                          </p:val>
                                        </p:tav>
                                      </p:tavLst>
                                    </p:anim>
                                    <p:anim calcmode="lin" valueType="num">
                                      <p:cBhvr additive="base">
                                        <p:cTn id="99" dur="500" fill="hold"/>
                                        <p:tgtEl>
                                          <p:spTgt spid="11"/>
                                        </p:tgtEl>
                                        <p:attrNameLst>
                                          <p:attrName>ppt_y</p:attrName>
                                        </p:attrNameLst>
                                      </p:cBhvr>
                                      <p:tavLst>
                                        <p:tav tm="0">
                                          <p:val>
                                            <p:strVal val="0-#ppt_h/2"/>
                                          </p:val>
                                        </p:tav>
                                        <p:tav tm="100000">
                                          <p:val>
                                            <p:strVal val="#ppt_y"/>
                                          </p:val>
                                        </p:tav>
                                      </p:tavLst>
                                    </p:anim>
                                  </p:childTnLst>
                                </p:cTn>
                              </p:par>
                            </p:childTnLst>
                          </p:cTn>
                        </p:par>
                        <p:par>
                          <p:cTn id="100" fill="hold">
                            <p:stCondLst>
                              <p:cond delay="7000"/>
                            </p:stCondLst>
                            <p:childTnLst>
                              <p:par>
                                <p:cTn id="101" presetID="22" presetClass="entr" presetSubtype="2"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right)">
                                      <p:cBhvr>
                                        <p:cTn id="103" dur="500"/>
                                        <p:tgtEl>
                                          <p:spTgt spid="38"/>
                                        </p:tgtEl>
                                      </p:cBhvr>
                                    </p:animEffect>
                                  </p:childTnLst>
                                </p:cTn>
                              </p:par>
                            </p:childTnLst>
                          </p:cTn>
                        </p:par>
                        <p:par>
                          <p:cTn id="104" fill="hold">
                            <p:stCondLst>
                              <p:cond delay="7500"/>
                            </p:stCondLst>
                            <p:childTnLst>
                              <p:par>
                                <p:cTn id="105" presetID="53" presetClass="entr" presetSubtype="16"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p:cTn id="107" dur="500" fill="hold"/>
                                        <p:tgtEl>
                                          <p:spTgt spid="14"/>
                                        </p:tgtEl>
                                        <p:attrNameLst>
                                          <p:attrName>ppt_w</p:attrName>
                                        </p:attrNameLst>
                                      </p:cBhvr>
                                      <p:tavLst>
                                        <p:tav tm="0">
                                          <p:val>
                                            <p:fltVal val="0"/>
                                          </p:val>
                                        </p:tav>
                                        <p:tav tm="100000">
                                          <p:val>
                                            <p:strVal val="#ppt_w"/>
                                          </p:val>
                                        </p:tav>
                                      </p:tavLst>
                                    </p:anim>
                                    <p:anim calcmode="lin" valueType="num">
                                      <p:cBhvr>
                                        <p:cTn id="108" dur="500" fill="hold"/>
                                        <p:tgtEl>
                                          <p:spTgt spid="14"/>
                                        </p:tgtEl>
                                        <p:attrNameLst>
                                          <p:attrName>ppt_h</p:attrName>
                                        </p:attrNameLst>
                                      </p:cBhvr>
                                      <p:tavLst>
                                        <p:tav tm="0">
                                          <p:val>
                                            <p:fltVal val="0"/>
                                          </p:val>
                                        </p:tav>
                                        <p:tav tm="100000">
                                          <p:val>
                                            <p:strVal val="#ppt_h"/>
                                          </p:val>
                                        </p:tav>
                                      </p:tavLst>
                                    </p:anim>
                                    <p:animEffect transition="in" filter="fade">
                                      <p:cBhvr>
                                        <p:cTn id="109" dur="500"/>
                                        <p:tgtEl>
                                          <p:spTgt spid="14"/>
                                        </p:tgtEl>
                                      </p:cBhvr>
                                    </p:animEffect>
                                  </p:childTnLst>
                                </p:cTn>
                              </p:par>
                            </p:childTnLst>
                          </p:cTn>
                        </p:par>
                        <p:par>
                          <p:cTn id="110" fill="hold">
                            <p:stCondLst>
                              <p:cond delay="8000"/>
                            </p:stCondLst>
                            <p:childTnLst>
                              <p:par>
                                <p:cTn id="111" presetID="53" presetClass="entr" presetSubtype="16" fill="hold" nodeType="after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childTnLst>
                                </p:cTn>
                              </p:par>
                              <p:par>
                                <p:cTn id="116" presetID="2" presetClass="entr" presetSubtype="4" accel="20000" decel="80000" fill="hold" grpId="0" nodeType="withEffect">
                                  <p:stCondLst>
                                    <p:cond delay="0"/>
                                  </p:stCondLst>
                                  <p:childTnLst>
                                    <p:set>
                                      <p:cBhvr>
                                        <p:cTn id="117" dur="1" fill="hold">
                                          <p:stCondLst>
                                            <p:cond delay="0"/>
                                          </p:stCondLst>
                                        </p:cTn>
                                        <p:tgtEl>
                                          <p:spTgt spid="13"/>
                                        </p:tgtEl>
                                        <p:attrNameLst>
                                          <p:attrName>style.visibility</p:attrName>
                                        </p:attrNameLst>
                                      </p:cBhvr>
                                      <p:to>
                                        <p:strVal val="visible"/>
                                      </p:to>
                                    </p:set>
                                    <p:anim calcmode="lin" valueType="num">
                                      <p:cBhvr additive="base">
                                        <p:cTn id="118" dur="500" fill="hold"/>
                                        <p:tgtEl>
                                          <p:spTgt spid="13"/>
                                        </p:tgtEl>
                                        <p:attrNameLst>
                                          <p:attrName>ppt_x</p:attrName>
                                        </p:attrNameLst>
                                      </p:cBhvr>
                                      <p:tavLst>
                                        <p:tav tm="0">
                                          <p:val>
                                            <p:strVal val="#ppt_x"/>
                                          </p:val>
                                        </p:tav>
                                        <p:tav tm="100000">
                                          <p:val>
                                            <p:strVal val="#ppt_x"/>
                                          </p:val>
                                        </p:tav>
                                      </p:tavLst>
                                    </p:anim>
                                    <p:anim calcmode="lin" valueType="num">
                                      <p:cBhvr additive="base">
                                        <p:cTn id="119" dur="500" fill="hold"/>
                                        <p:tgtEl>
                                          <p:spTgt spid="13"/>
                                        </p:tgtEl>
                                        <p:attrNameLst>
                                          <p:attrName>ppt_y</p:attrName>
                                        </p:attrNameLst>
                                      </p:cBhvr>
                                      <p:tavLst>
                                        <p:tav tm="0">
                                          <p:val>
                                            <p:strVal val="1+#ppt_h/2"/>
                                          </p:val>
                                        </p:tav>
                                        <p:tav tm="100000">
                                          <p:val>
                                            <p:strVal val="#ppt_y"/>
                                          </p:val>
                                        </p:tav>
                                      </p:tavLst>
                                    </p:anim>
                                  </p:childTnLst>
                                </p:cTn>
                              </p:par>
                            </p:childTnLst>
                          </p:cTn>
                        </p:par>
                        <p:par>
                          <p:cTn id="120" fill="hold">
                            <p:stCondLst>
                              <p:cond delay="8500"/>
                            </p:stCondLst>
                            <p:childTnLst>
                              <p:par>
                                <p:cTn id="121" presetID="22" presetClass="entr" presetSubtype="8"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left)">
                                      <p:cBhvr>
                                        <p:cTn id="1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23" grpId="0" bldLvl="0" animBg="1"/>
      <p:bldP spid="24" grpId="0" bldLvl="0" animBg="1"/>
      <p:bldP spid="36" grpId="0"/>
      <p:bldP spid="37" grpId="0"/>
      <p:bldP spid="38" grpId="0"/>
      <p:bldP spid="39"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03</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成功项目展示</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5"/>
          <p:cNvGrpSpPr/>
          <p:nvPr>
            <p:custDataLst>
              <p:tags r:id="rId1"/>
            </p:custDataLst>
          </p:nvPr>
        </p:nvGrpSpPr>
        <p:grpSpPr>
          <a:xfrm>
            <a:off x="518032" y="4623317"/>
            <a:ext cx="8253731" cy="1033145"/>
            <a:chOff x="822832" y="4642573"/>
            <a:chExt cx="8253730" cy="1033145"/>
          </a:xfrm>
        </p:grpSpPr>
        <p:grpSp>
          <p:nvGrpSpPr>
            <p:cNvPr id="5" name="组合 4"/>
            <p:cNvGrpSpPr/>
            <p:nvPr/>
          </p:nvGrpSpPr>
          <p:grpSpPr>
            <a:xfrm>
              <a:off x="822832" y="4642573"/>
              <a:ext cx="2291380" cy="761054"/>
              <a:chOff x="822832" y="4642573"/>
              <a:chExt cx="2291380" cy="761054"/>
            </a:xfrm>
          </p:grpSpPr>
          <p:sp>
            <p:nvSpPr>
              <p:cNvPr id="6" name="Freeform: Shape 19"/>
              <p:cNvSpPr/>
              <p:nvPr/>
            </p:nvSpPr>
            <p:spPr>
              <a:xfrm>
                <a:off x="1958468" y="4642573"/>
                <a:ext cx="1154167" cy="761054"/>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dirty="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0" name="Freeform: Shape 20"/>
              <p:cNvSpPr/>
              <p:nvPr/>
            </p:nvSpPr>
            <p:spPr>
              <a:xfrm>
                <a:off x="2117536" y="4732840"/>
                <a:ext cx="172176" cy="258260"/>
              </a:xfrm>
              <a:custGeom>
                <a:avLst/>
                <a:gdLst/>
                <a:ahLst/>
                <a:cxnLst>
                  <a:cxn ang="0">
                    <a:pos x="wd2" y="hd2"/>
                  </a:cxn>
                  <a:cxn ang="5400000">
                    <a:pos x="wd2" y="hd2"/>
                  </a:cxn>
                  <a:cxn ang="10800000">
                    <a:pos x="wd2" y="hd2"/>
                  </a:cxn>
                  <a:cxn ang="16200000">
                    <a:pos x="wd2" y="hd2"/>
                  </a:cxn>
                </a:cxnLst>
                <a:rect l="0" t="0" r="r" b="b"/>
                <a:pathLst>
                  <a:path w="21600" h="21600" extrusionOk="0">
                    <a:moveTo>
                      <a:pt x="14850" y="6750"/>
                    </a:moveTo>
                    <a:cubicBezTo>
                      <a:pt x="14491" y="6750"/>
                      <a:pt x="14175" y="6539"/>
                      <a:pt x="14175" y="6300"/>
                    </a:cubicBezTo>
                    <a:cubicBezTo>
                      <a:pt x="14175" y="5330"/>
                      <a:pt x="11918" y="4950"/>
                      <a:pt x="10800" y="4950"/>
                    </a:cubicBezTo>
                    <a:cubicBezTo>
                      <a:pt x="10441" y="4950"/>
                      <a:pt x="10125" y="4739"/>
                      <a:pt x="10125" y="4500"/>
                    </a:cubicBezTo>
                    <a:cubicBezTo>
                      <a:pt x="10125" y="4261"/>
                      <a:pt x="10441" y="4050"/>
                      <a:pt x="10800" y="4050"/>
                    </a:cubicBezTo>
                    <a:cubicBezTo>
                      <a:pt x="12762" y="4050"/>
                      <a:pt x="15525" y="4739"/>
                      <a:pt x="15525" y="6300"/>
                    </a:cubicBezTo>
                    <a:cubicBezTo>
                      <a:pt x="15525" y="6539"/>
                      <a:pt x="15209" y="6750"/>
                      <a:pt x="14850" y="6750"/>
                    </a:cubicBezTo>
                    <a:close/>
                    <a:moveTo>
                      <a:pt x="10800" y="1800"/>
                    </a:moveTo>
                    <a:cubicBezTo>
                      <a:pt x="6982" y="1800"/>
                      <a:pt x="2700" y="3487"/>
                      <a:pt x="2700" y="6300"/>
                    </a:cubicBezTo>
                    <a:cubicBezTo>
                      <a:pt x="2700" y="7200"/>
                      <a:pt x="3248" y="8142"/>
                      <a:pt x="4134" y="8831"/>
                    </a:cubicBezTo>
                    <a:cubicBezTo>
                      <a:pt x="4535" y="9141"/>
                      <a:pt x="4999" y="9436"/>
                      <a:pt x="5421" y="9759"/>
                    </a:cubicBezTo>
                    <a:cubicBezTo>
                      <a:pt x="6919" y="10955"/>
                      <a:pt x="8184" y="12361"/>
                      <a:pt x="8395" y="13950"/>
                    </a:cubicBezTo>
                    <a:lnTo>
                      <a:pt x="13205" y="13950"/>
                    </a:lnTo>
                    <a:cubicBezTo>
                      <a:pt x="13416" y="12361"/>
                      <a:pt x="14681" y="10955"/>
                      <a:pt x="16179" y="9759"/>
                    </a:cubicBezTo>
                    <a:cubicBezTo>
                      <a:pt x="16601" y="9436"/>
                      <a:pt x="17065" y="9141"/>
                      <a:pt x="17466" y="8831"/>
                    </a:cubicBezTo>
                    <a:cubicBezTo>
                      <a:pt x="18352" y="8142"/>
                      <a:pt x="18900" y="7200"/>
                      <a:pt x="18900" y="6300"/>
                    </a:cubicBezTo>
                    <a:cubicBezTo>
                      <a:pt x="18900" y="3487"/>
                      <a:pt x="14618" y="1800"/>
                      <a:pt x="10800" y="1800"/>
                    </a:cubicBezTo>
                    <a:close/>
                    <a:moveTo>
                      <a:pt x="19427" y="10069"/>
                    </a:moveTo>
                    <a:cubicBezTo>
                      <a:pt x="17972" y="11138"/>
                      <a:pt x="16052" y="12642"/>
                      <a:pt x="15884" y="14147"/>
                    </a:cubicBezTo>
                    <a:cubicBezTo>
                      <a:pt x="16495" y="14386"/>
                      <a:pt x="16875" y="14836"/>
                      <a:pt x="16875" y="15300"/>
                    </a:cubicBezTo>
                    <a:cubicBezTo>
                      <a:pt x="16875" y="15638"/>
                      <a:pt x="16685" y="15961"/>
                      <a:pt x="16348" y="16200"/>
                    </a:cubicBezTo>
                    <a:cubicBezTo>
                      <a:pt x="16685" y="16439"/>
                      <a:pt x="16875" y="16762"/>
                      <a:pt x="16875" y="17100"/>
                    </a:cubicBezTo>
                    <a:cubicBezTo>
                      <a:pt x="16875" y="17564"/>
                      <a:pt x="16516" y="17986"/>
                      <a:pt x="15926" y="18239"/>
                    </a:cubicBezTo>
                    <a:cubicBezTo>
                      <a:pt x="16095" y="18436"/>
                      <a:pt x="16200" y="18675"/>
                      <a:pt x="16200" y="18900"/>
                    </a:cubicBezTo>
                    <a:cubicBezTo>
                      <a:pt x="16200" y="19814"/>
                      <a:pt x="15124" y="20250"/>
                      <a:pt x="13901" y="20250"/>
                    </a:cubicBezTo>
                    <a:cubicBezTo>
                      <a:pt x="13352" y="21066"/>
                      <a:pt x="12129" y="21600"/>
                      <a:pt x="10800" y="21600"/>
                    </a:cubicBezTo>
                    <a:cubicBezTo>
                      <a:pt x="9471" y="21600"/>
                      <a:pt x="8248" y="21066"/>
                      <a:pt x="7699" y="20250"/>
                    </a:cubicBezTo>
                    <a:cubicBezTo>
                      <a:pt x="6476" y="20250"/>
                      <a:pt x="5400" y="19814"/>
                      <a:pt x="5400" y="18900"/>
                    </a:cubicBezTo>
                    <a:cubicBezTo>
                      <a:pt x="5400" y="18675"/>
                      <a:pt x="5505" y="18436"/>
                      <a:pt x="5674" y="18239"/>
                    </a:cubicBezTo>
                    <a:cubicBezTo>
                      <a:pt x="5084" y="17986"/>
                      <a:pt x="4725" y="17564"/>
                      <a:pt x="4725" y="17100"/>
                    </a:cubicBezTo>
                    <a:cubicBezTo>
                      <a:pt x="4725" y="16762"/>
                      <a:pt x="4915" y="16439"/>
                      <a:pt x="5252" y="16200"/>
                    </a:cubicBezTo>
                    <a:cubicBezTo>
                      <a:pt x="4915" y="15961"/>
                      <a:pt x="4725" y="15638"/>
                      <a:pt x="4725" y="15300"/>
                    </a:cubicBezTo>
                    <a:cubicBezTo>
                      <a:pt x="4725" y="14836"/>
                      <a:pt x="5105" y="14386"/>
                      <a:pt x="5716" y="14147"/>
                    </a:cubicBezTo>
                    <a:cubicBezTo>
                      <a:pt x="5548" y="12642"/>
                      <a:pt x="3628" y="11138"/>
                      <a:pt x="2173" y="10069"/>
                    </a:cubicBezTo>
                    <a:cubicBezTo>
                      <a:pt x="717" y="9000"/>
                      <a:pt x="0" y="7748"/>
                      <a:pt x="0" y="6300"/>
                    </a:cubicBezTo>
                    <a:cubicBezTo>
                      <a:pt x="0" y="2475"/>
                      <a:pt x="5463" y="0"/>
                      <a:pt x="10800" y="0"/>
                    </a:cubicBezTo>
                    <a:cubicBezTo>
                      <a:pt x="16137" y="0"/>
                      <a:pt x="21600" y="2475"/>
                      <a:pt x="21600" y="6300"/>
                    </a:cubicBezTo>
                    <a:cubicBezTo>
                      <a:pt x="21600" y="7748"/>
                      <a:pt x="20883" y="9000"/>
                      <a:pt x="19427" y="10069"/>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 name="Arrow: Right 33"/>
              <p:cNvSpPr/>
              <p:nvPr/>
            </p:nvSpPr>
            <p:spPr>
              <a:xfrm rot="5400000">
                <a:off x="2845857" y="4995086"/>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9" name="Rectangle 38"/>
              <p:cNvSpPr/>
              <p:nvPr/>
            </p:nvSpPr>
            <p:spPr>
              <a:xfrm>
                <a:off x="822832" y="4714101"/>
                <a:ext cx="1107996" cy="276999"/>
              </a:xfrm>
              <a:prstGeom prst="rect">
                <a:avLst/>
              </a:prstGeom>
            </p:spPr>
            <p:txBody>
              <a:bodyPr wrap="none">
                <a:normAutofit/>
              </a:bodyPr>
              <a:lstStyle/>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4" name="Rectangle 43"/>
            <p:cNvSpPr/>
            <p:nvPr/>
          </p:nvSpPr>
          <p:spPr>
            <a:xfrm>
              <a:off x="3005327" y="5207723"/>
              <a:ext cx="6071235" cy="467995"/>
            </a:xfrm>
            <a:prstGeom prst="rect">
              <a:avLst/>
            </a:prstGeom>
          </p:spPr>
          <p:txBody>
            <a:bodyPr wrap="square">
              <a:normAutofit/>
            </a:bodyPr>
            <a:lstStyle/>
            <a:p>
              <a:pPr defTabSz="815340">
                <a:lnSpc>
                  <a:spcPts val="1500"/>
                </a:lnSpc>
                <a:defRPr/>
              </a:pPr>
              <a:r>
                <a:rPr lang="zh-CN" altLang="en-US" sz="10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3" name="4"/>
          <p:cNvGrpSpPr/>
          <p:nvPr>
            <p:custDataLst>
              <p:tags r:id="rId2"/>
            </p:custDataLst>
          </p:nvPr>
        </p:nvGrpSpPr>
        <p:grpSpPr>
          <a:xfrm>
            <a:off x="1376397" y="3973061"/>
            <a:ext cx="8151495" cy="1215391"/>
            <a:chOff x="1681197" y="3992317"/>
            <a:chExt cx="8151495" cy="1215390"/>
          </a:xfrm>
        </p:grpSpPr>
        <p:grpSp>
          <p:nvGrpSpPr>
            <p:cNvPr id="29" name="组合 28"/>
            <p:cNvGrpSpPr/>
            <p:nvPr/>
          </p:nvGrpSpPr>
          <p:grpSpPr>
            <a:xfrm>
              <a:off x="1681197" y="3992317"/>
              <a:ext cx="2294542" cy="761055"/>
              <a:chOff x="1681197" y="3992317"/>
              <a:chExt cx="2294542" cy="761055"/>
            </a:xfrm>
          </p:grpSpPr>
          <p:sp>
            <p:nvSpPr>
              <p:cNvPr id="11" name="Freeform: Shape 22"/>
              <p:cNvSpPr/>
              <p:nvPr/>
            </p:nvSpPr>
            <p:spPr>
              <a:xfrm>
                <a:off x="2816833" y="3992317"/>
                <a:ext cx="1154172" cy="761055"/>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2" name="Freeform: Shape 23"/>
              <p:cNvSpPr/>
              <p:nvPr/>
            </p:nvSpPr>
            <p:spPr>
              <a:xfrm>
                <a:off x="3005371" y="4090696"/>
                <a:ext cx="194752" cy="238418"/>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5" name="Arrow: Right 34"/>
              <p:cNvSpPr/>
              <p:nvPr/>
            </p:nvSpPr>
            <p:spPr>
              <a:xfrm rot="5400000">
                <a:off x="3707384" y="4346533"/>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0" name="Rectangle 39"/>
              <p:cNvSpPr/>
              <p:nvPr/>
            </p:nvSpPr>
            <p:spPr>
              <a:xfrm>
                <a:off x="1681197" y="4071405"/>
                <a:ext cx="1107996" cy="276999"/>
              </a:xfrm>
              <a:prstGeom prst="rect">
                <a:avLst/>
              </a:prstGeom>
            </p:spPr>
            <p:txBody>
              <a:bodyPr wrap="none">
                <a:normAutofit/>
              </a:bodyPr>
              <a:lstStyle/>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5" name="Rectangle 44"/>
            <p:cNvSpPr/>
            <p:nvPr/>
          </p:nvSpPr>
          <p:spPr>
            <a:xfrm>
              <a:off x="3853532" y="4605092"/>
              <a:ext cx="5979160" cy="602615"/>
            </a:xfrm>
            <a:prstGeom prst="rect">
              <a:avLst/>
            </a:prstGeom>
          </p:spPr>
          <p:txBody>
            <a:bodyPr wrap="square">
              <a:normAutofit/>
            </a:bodyPr>
            <a:lstStyle/>
            <a:p>
              <a:pPr defTabSz="815340">
                <a:lnSpc>
                  <a:spcPts val="1500"/>
                </a:lnSpc>
                <a:defRPr/>
              </a:pPr>
              <a:r>
                <a:rPr lang="zh-CN" altLang="en-US" sz="10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0" name="3"/>
          <p:cNvGrpSpPr/>
          <p:nvPr>
            <p:custDataLst>
              <p:tags r:id="rId3"/>
            </p:custDataLst>
          </p:nvPr>
        </p:nvGrpSpPr>
        <p:grpSpPr>
          <a:xfrm>
            <a:off x="2231492" y="3322805"/>
            <a:ext cx="7780020" cy="1127760"/>
            <a:chOff x="2536292" y="3342061"/>
            <a:chExt cx="7780020" cy="1127760"/>
          </a:xfrm>
        </p:grpSpPr>
        <p:sp>
          <p:nvSpPr>
            <p:cNvPr id="13" name="Freeform: Shape 25"/>
            <p:cNvSpPr/>
            <p:nvPr/>
          </p:nvSpPr>
          <p:spPr>
            <a:xfrm>
              <a:off x="3667194" y="3342061"/>
              <a:ext cx="1154172"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 name="Freeform: Shape 26"/>
            <p:cNvSpPr/>
            <p:nvPr/>
          </p:nvSpPr>
          <p:spPr>
            <a:xfrm>
              <a:off x="3818348" y="3450549"/>
              <a:ext cx="230888" cy="230864"/>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 name="Arrow: Right 35"/>
            <p:cNvSpPr/>
            <p:nvPr/>
          </p:nvSpPr>
          <p:spPr>
            <a:xfrm rot="5400000">
              <a:off x="4556902" y="3693498"/>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 name="Rectangle 40"/>
            <p:cNvSpPr/>
            <p:nvPr/>
          </p:nvSpPr>
          <p:spPr>
            <a:xfrm>
              <a:off x="2536292" y="3404414"/>
              <a:ext cx="1107996" cy="276999"/>
            </a:xfrm>
            <a:prstGeom prst="rect">
              <a:avLst/>
            </a:prstGeom>
          </p:spPr>
          <p:txBody>
            <a:bodyPr wrap="none">
              <a:normAutofit/>
            </a:bodyPr>
            <a:lstStyle/>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Rectangle 45"/>
            <p:cNvSpPr/>
            <p:nvPr/>
          </p:nvSpPr>
          <p:spPr>
            <a:xfrm>
              <a:off x="4701642" y="3956106"/>
              <a:ext cx="5614670" cy="513715"/>
            </a:xfrm>
            <a:prstGeom prst="rect">
              <a:avLst/>
            </a:prstGeom>
          </p:spPr>
          <p:txBody>
            <a:bodyPr wrap="square">
              <a:normAutofit/>
            </a:bodyPr>
            <a:lstStyle/>
            <a:p>
              <a:pPr defTabSz="815340">
                <a:lnSpc>
                  <a:spcPts val="1500"/>
                </a:lnSpc>
                <a:defRPr/>
              </a:pP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1" name="2"/>
          <p:cNvGrpSpPr/>
          <p:nvPr>
            <p:custDataLst>
              <p:tags r:id="rId4"/>
            </p:custDataLst>
          </p:nvPr>
        </p:nvGrpSpPr>
        <p:grpSpPr>
          <a:xfrm>
            <a:off x="3078204" y="2672549"/>
            <a:ext cx="7598411" cy="1023620"/>
            <a:chOff x="3383004" y="2691805"/>
            <a:chExt cx="7598410" cy="1023620"/>
          </a:xfrm>
        </p:grpSpPr>
        <p:sp>
          <p:nvSpPr>
            <p:cNvPr id="18" name="Freeform: Shape 31"/>
            <p:cNvSpPr/>
            <p:nvPr/>
          </p:nvSpPr>
          <p:spPr>
            <a:xfrm>
              <a:off x="4517555" y="2691805"/>
              <a:ext cx="1154176"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2" name="Freeform: Shape 32"/>
            <p:cNvSpPr/>
            <p:nvPr/>
          </p:nvSpPr>
          <p:spPr>
            <a:xfrm>
              <a:off x="4685547" y="2800495"/>
              <a:ext cx="177956" cy="230836"/>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3" name="Arrow: Right 36"/>
            <p:cNvSpPr/>
            <p:nvPr/>
          </p:nvSpPr>
          <p:spPr>
            <a:xfrm rot="5400000">
              <a:off x="5407025" y="3043756"/>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7" name="Rectangle 41"/>
            <p:cNvSpPr/>
            <p:nvPr/>
          </p:nvSpPr>
          <p:spPr>
            <a:xfrm>
              <a:off x="3383004" y="2772897"/>
              <a:ext cx="1107996" cy="276999"/>
            </a:xfrm>
            <a:prstGeom prst="rect">
              <a:avLst/>
            </a:prstGeom>
          </p:spPr>
          <p:txBody>
            <a:bodyPr wrap="none">
              <a:normAutofit/>
            </a:bodyPr>
            <a:lstStyle/>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Rectangle 46"/>
            <p:cNvSpPr/>
            <p:nvPr/>
          </p:nvSpPr>
          <p:spPr>
            <a:xfrm>
              <a:off x="5549624" y="3289340"/>
              <a:ext cx="5431790" cy="426085"/>
            </a:xfrm>
            <a:prstGeom prst="rect">
              <a:avLst/>
            </a:prstGeom>
          </p:spPr>
          <p:txBody>
            <a:bodyPr wrap="square">
              <a:normAutofit fontScale="90000"/>
            </a:bodyPr>
            <a:lstStyle/>
            <a:p>
              <a:pPr defTabSz="815340">
                <a:lnSpc>
                  <a:spcPts val="1500"/>
                </a:lnSpc>
                <a:defRPr/>
              </a:pP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4" name="1"/>
          <p:cNvGrpSpPr/>
          <p:nvPr>
            <p:custDataLst>
              <p:tags r:id="rId5"/>
            </p:custDataLst>
          </p:nvPr>
        </p:nvGrpSpPr>
        <p:grpSpPr>
          <a:xfrm>
            <a:off x="3938024" y="2030297"/>
            <a:ext cx="7571740" cy="1106171"/>
            <a:chOff x="4242824" y="2049554"/>
            <a:chExt cx="7571740" cy="1106170"/>
          </a:xfrm>
        </p:grpSpPr>
        <p:grpSp>
          <p:nvGrpSpPr>
            <p:cNvPr id="32" name="组合 31"/>
            <p:cNvGrpSpPr/>
            <p:nvPr/>
          </p:nvGrpSpPr>
          <p:grpSpPr>
            <a:xfrm>
              <a:off x="4242824" y="2049554"/>
              <a:ext cx="2289462" cy="761039"/>
              <a:chOff x="4242824" y="2049554"/>
              <a:chExt cx="2289462" cy="761039"/>
            </a:xfrm>
          </p:grpSpPr>
          <p:sp>
            <p:nvSpPr>
              <p:cNvPr id="36" name="Freeform: Shape 28"/>
              <p:cNvSpPr/>
              <p:nvPr/>
            </p:nvSpPr>
            <p:spPr>
              <a:xfrm>
                <a:off x="5375920" y="2049554"/>
                <a:ext cx="1154172" cy="76103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Freeform: Shape 29"/>
              <p:cNvSpPr/>
              <p:nvPr/>
            </p:nvSpPr>
            <p:spPr>
              <a:xfrm>
                <a:off x="5531377" y="2168199"/>
                <a:ext cx="206222" cy="211012"/>
              </a:xfrm>
              <a:custGeom>
                <a:avLst/>
                <a:gdLst/>
                <a:ahLst/>
                <a:cxnLst>
                  <a:cxn ang="0">
                    <a:pos x="wd2" y="hd2"/>
                  </a:cxn>
                  <a:cxn ang="5400000">
                    <a:pos x="wd2" y="hd2"/>
                  </a:cxn>
                  <a:cxn ang="10800000">
                    <a:pos x="wd2" y="hd2"/>
                  </a:cxn>
                  <a:cxn ang="16200000">
                    <a:pos x="wd2" y="hd2"/>
                  </a:cxn>
                </a:cxnLst>
                <a:rect l="0" t="0" r="r" b="b"/>
                <a:pathLst>
                  <a:path w="20431" h="20432" extrusionOk="0">
                    <a:moveTo>
                      <a:pt x="14102" y="6331"/>
                    </a:moveTo>
                    <a:cubicBezTo>
                      <a:pt x="13392" y="5619"/>
                      <a:pt x="13392" y="4469"/>
                      <a:pt x="14102" y="3757"/>
                    </a:cubicBezTo>
                    <a:cubicBezTo>
                      <a:pt x="14812" y="3048"/>
                      <a:pt x="15963" y="3048"/>
                      <a:pt x="16675" y="3757"/>
                    </a:cubicBezTo>
                    <a:cubicBezTo>
                      <a:pt x="17385" y="4466"/>
                      <a:pt x="17385" y="5618"/>
                      <a:pt x="16675" y="6331"/>
                    </a:cubicBezTo>
                    <a:cubicBezTo>
                      <a:pt x="15963" y="7040"/>
                      <a:pt x="14811" y="7040"/>
                      <a:pt x="14102" y="6331"/>
                    </a:cubicBezTo>
                    <a:close/>
                    <a:moveTo>
                      <a:pt x="12903" y="13199"/>
                    </a:moveTo>
                    <a:cubicBezTo>
                      <a:pt x="12903" y="13199"/>
                      <a:pt x="21289" y="7285"/>
                      <a:pt x="20359" y="517"/>
                    </a:cubicBezTo>
                    <a:cubicBezTo>
                      <a:pt x="20339" y="369"/>
                      <a:pt x="20289" y="269"/>
                      <a:pt x="20226" y="205"/>
                    </a:cubicBezTo>
                    <a:cubicBezTo>
                      <a:pt x="20162" y="142"/>
                      <a:pt x="20063" y="92"/>
                      <a:pt x="19913" y="72"/>
                    </a:cubicBezTo>
                    <a:cubicBezTo>
                      <a:pt x="13146" y="-858"/>
                      <a:pt x="7233" y="7528"/>
                      <a:pt x="7233" y="7528"/>
                    </a:cubicBezTo>
                    <a:cubicBezTo>
                      <a:pt x="2104" y="6928"/>
                      <a:pt x="2477" y="7927"/>
                      <a:pt x="137" y="13421"/>
                    </a:cubicBezTo>
                    <a:cubicBezTo>
                      <a:pt x="-311" y="14468"/>
                      <a:pt x="415" y="14829"/>
                      <a:pt x="1211" y="14534"/>
                    </a:cubicBezTo>
                    <a:cubicBezTo>
                      <a:pt x="2007" y="14242"/>
                      <a:pt x="3762" y="13593"/>
                      <a:pt x="3762" y="13593"/>
                    </a:cubicBezTo>
                    <a:lnTo>
                      <a:pt x="6839" y="16667"/>
                    </a:lnTo>
                    <a:cubicBezTo>
                      <a:pt x="6839" y="16667"/>
                      <a:pt x="6190" y="18425"/>
                      <a:pt x="5897" y="19220"/>
                    </a:cubicBezTo>
                    <a:cubicBezTo>
                      <a:pt x="5602" y="20016"/>
                      <a:pt x="5962" y="20742"/>
                      <a:pt x="7011" y="20295"/>
                    </a:cubicBezTo>
                    <a:cubicBezTo>
                      <a:pt x="12504" y="17955"/>
                      <a:pt x="13504" y="18328"/>
                      <a:pt x="12903" y="13199"/>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Arrow: Right 37"/>
              <p:cNvSpPr/>
              <p:nvPr/>
            </p:nvSpPr>
            <p:spPr>
              <a:xfrm rot="5400000">
                <a:off x="6263931" y="2400315"/>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9" name="Rectangle 42"/>
              <p:cNvSpPr/>
              <p:nvPr/>
            </p:nvSpPr>
            <p:spPr>
              <a:xfrm>
                <a:off x="4242824" y="2123316"/>
                <a:ext cx="1107996" cy="276999"/>
              </a:xfrm>
              <a:prstGeom prst="rect">
                <a:avLst/>
              </a:prstGeom>
            </p:spPr>
            <p:txBody>
              <a:bodyPr wrap="none">
                <a:normAutofit/>
              </a:bodyPr>
              <a:lstStyle/>
              <a:p>
                <a:pPr algn="ctr">
                  <a:defRPr/>
                </a:pPr>
                <a:r>
                  <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2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0" name="Rectangle 47"/>
            <p:cNvSpPr/>
            <p:nvPr/>
          </p:nvSpPr>
          <p:spPr>
            <a:xfrm>
              <a:off x="6398014" y="2638834"/>
              <a:ext cx="5416550" cy="516890"/>
            </a:xfrm>
            <a:prstGeom prst="rect">
              <a:avLst/>
            </a:prstGeom>
          </p:spPr>
          <p:txBody>
            <a:bodyPr wrap="square">
              <a:normAutofit/>
            </a:bodyPr>
            <a:lstStyle/>
            <a:p>
              <a:pPr defTabSz="815340">
                <a:lnSpc>
                  <a:spcPts val="1500"/>
                </a:lnSpc>
                <a:defRPr/>
              </a:pPr>
              <a:r>
                <a:rPr lang="zh-CN" altLang="en-US" sz="10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85366"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成功项目展示</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文本框 43"/>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0-#ppt_w/2"/>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0-#ppt_w/2"/>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六边形 44"/>
          <p:cNvSpPr/>
          <p:nvPr/>
        </p:nvSpPr>
        <p:spPr>
          <a:xfrm>
            <a:off x="9269104" y="3029804"/>
            <a:ext cx="1337481" cy="1119117"/>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六边形 43"/>
          <p:cNvSpPr/>
          <p:nvPr/>
        </p:nvSpPr>
        <p:spPr>
          <a:xfrm>
            <a:off x="6580496" y="3029804"/>
            <a:ext cx="1337481" cy="1119117"/>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六边形 42"/>
          <p:cNvSpPr/>
          <p:nvPr/>
        </p:nvSpPr>
        <p:spPr>
          <a:xfrm>
            <a:off x="4034714" y="3032979"/>
            <a:ext cx="1337481" cy="1119117"/>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六边形 1"/>
          <p:cNvSpPr/>
          <p:nvPr/>
        </p:nvSpPr>
        <p:spPr>
          <a:xfrm>
            <a:off x="1419368" y="3029804"/>
            <a:ext cx="1337481" cy="1119117"/>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文本框 4"/>
          <p:cNvSpPr txBox="1"/>
          <p:nvPr/>
        </p:nvSpPr>
        <p:spPr>
          <a:xfrm>
            <a:off x="774463" y="2040870"/>
            <a:ext cx="2703831" cy="6680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15340">
              <a:lnSpc>
                <a:spcPts val="1500"/>
              </a:lnSpc>
              <a:defRPr/>
            </a:pPr>
            <a:r>
              <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cs typeface="Lato Regular"/>
              <a:sym typeface="字魂58号-创中黑" panose="00000500000000000000" pitchFamily="2" charset="-122"/>
            </a:endParaRPr>
          </a:p>
        </p:txBody>
      </p:sp>
      <p:sp>
        <p:nvSpPr>
          <p:cNvPr id="11" name="Shape 897"/>
          <p:cNvSpPr>
            <a:spLocks noChangeAspect="1"/>
          </p:cNvSpPr>
          <p:nvPr/>
        </p:nvSpPr>
        <p:spPr>
          <a:xfrm>
            <a:off x="1846116" y="4346052"/>
            <a:ext cx="503853" cy="503883"/>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3CAB4"/>
          </a:solidFill>
          <a:ln>
            <a:noFill/>
          </a:ln>
        </p:spPr>
        <p:txBody>
          <a:bodyPr lIns="91404" tIns="91404" rIns="91404" bIns="91404" anchor="ctr" anchorCtr="0">
            <a:noAutofit/>
          </a:bodyPr>
          <a:lstStyle/>
          <a:p>
            <a:pPr algn="ctr" defTabSz="685165"/>
            <a:endParaRPr sz="1355"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2" name="文本框 11"/>
          <p:cNvSpPr txBox="1"/>
          <p:nvPr/>
        </p:nvSpPr>
        <p:spPr>
          <a:xfrm>
            <a:off x="3342459" y="5171759"/>
            <a:ext cx="2735580" cy="6680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15340">
              <a:lnSpc>
                <a:spcPts val="1500"/>
              </a:lnSpc>
              <a:defRPr/>
            </a:pPr>
            <a:r>
              <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Shape 897"/>
          <p:cNvSpPr>
            <a:spLocks noChangeAspect="1"/>
          </p:cNvSpPr>
          <p:nvPr/>
        </p:nvSpPr>
        <p:spPr>
          <a:xfrm>
            <a:off x="4458097" y="4346052"/>
            <a:ext cx="503853" cy="503883"/>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3CAB4"/>
          </a:solidFill>
          <a:ln>
            <a:noFill/>
          </a:ln>
        </p:spPr>
        <p:txBody>
          <a:bodyPr lIns="91404" tIns="91404" rIns="91404" bIns="91404" anchor="ctr" anchorCtr="0">
            <a:noAutofit/>
          </a:bodyPr>
          <a:lstStyle/>
          <a:p>
            <a:pPr algn="ctr" defTabSz="685165"/>
            <a:endParaRPr sz="1355"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 name="文本框 15"/>
          <p:cNvSpPr txBox="1"/>
          <p:nvPr/>
        </p:nvSpPr>
        <p:spPr>
          <a:xfrm>
            <a:off x="5945319" y="2129258"/>
            <a:ext cx="2750820" cy="66802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15340">
              <a:lnSpc>
                <a:spcPts val="1500"/>
              </a:lnSpc>
              <a:defRPr/>
            </a:pPr>
            <a:r>
              <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Shape 897"/>
          <p:cNvSpPr>
            <a:spLocks noChangeAspect="1"/>
          </p:cNvSpPr>
          <p:nvPr/>
        </p:nvSpPr>
        <p:spPr>
          <a:xfrm>
            <a:off x="7070079" y="4346052"/>
            <a:ext cx="503853" cy="503883"/>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3CAB4"/>
          </a:solidFill>
          <a:ln>
            <a:noFill/>
          </a:ln>
        </p:spPr>
        <p:txBody>
          <a:bodyPr lIns="91404" tIns="91404" rIns="91404" bIns="91404" anchor="ctr" anchorCtr="0">
            <a:noAutofit/>
          </a:bodyPr>
          <a:lstStyle/>
          <a:p>
            <a:pPr algn="ctr" defTabSz="685165"/>
            <a:endParaRPr sz="1355"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8" name="文本框 17"/>
          <p:cNvSpPr txBox="1"/>
          <p:nvPr/>
        </p:nvSpPr>
        <p:spPr>
          <a:xfrm>
            <a:off x="8640264" y="5133023"/>
            <a:ext cx="2674620" cy="1052830"/>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15340">
              <a:lnSpc>
                <a:spcPts val="1500"/>
              </a:lnSpc>
              <a:defRPr/>
            </a:pPr>
            <a:r>
              <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pPr algn="ctr" defTabSz="815340">
              <a:lnSpc>
                <a:spcPts val="1500"/>
              </a:lnSpc>
              <a:defRPr/>
            </a:pPr>
            <a:endPar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pPr algn="ctr" defTabSz="815340">
              <a:lnSpc>
                <a:spcPts val="1500"/>
              </a:lnSpc>
              <a:defRPr/>
            </a:pPr>
            <a:endParaRPr lang="zh-CN" altLang="en-US" sz="12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Shape 897"/>
          <p:cNvSpPr>
            <a:spLocks noChangeAspect="1"/>
          </p:cNvSpPr>
          <p:nvPr/>
        </p:nvSpPr>
        <p:spPr>
          <a:xfrm>
            <a:off x="9682060" y="4346052"/>
            <a:ext cx="503853" cy="503883"/>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3CAB4"/>
          </a:solidFill>
          <a:ln>
            <a:noFill/>
          </a:ln>
        </p:spPr>
        <p:txBody>
          <a:bodyPr lIns="91404" tIns="91404" rIns="91404" bIns="91404" anchor="ctr" anchorCtr="0">
            <a:noAutofit/>
          </a:bodyPr>
          <a:lstStyle/>
          <a:p>
            <a:pPr algn="ctr" defTabSz="685165"/>
            <a:endParaRPr sz="1355"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28" name="Group 4"/>
          <p:cNvGrpSpPr>
            <a:grpSpLocks noChangeAspect="1"/>
          </p:cNvGrpSpPr>
          <p:nvPr/>
        </p:nvGrpSpPr>
        <p:grpSpPr bwMode="auto">
          <a:xfrm>
            <a:off x="1893303" y="3340461"/>
            <a:ext cx="466617" cy="503123"/>
            <a:chOff x="1287" y="1434"/>
            <a:chExt cx="294" cy="317"/>
          </a:xfrm>
          <a:solidFill>
            <a:schemeClr val="bg1"/>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1" name="Group 10"/>
          <p:cNvGrpSpPr>
            <a:grpSpLocks noChangeAspect="1"/>
          </p:cNvGrpSpPr>
          <p:nvPr/>
        </p:nvGrpSpPr>
        <p:grpSpPr bwMode="auto">
          <a:xfrm>
            <a:off x="4505415" y="3373793"/>
            <a:ext cx="396783" cy="396783"/>
            <a:chOff x="2989" y="1455"/>
            <a:chExt cx="250" cy="250"/>
          </a:xfrm>
          <a:solidFill>
            <a:schemeClr val="bg1"/>
          </a:solidFill>
        </p:grpSpPr>
        <p:sp>
          <p:nvSpPr>
            <p:cNvPr id="32" name="Freeform 12"/>
            <p:cNvSpPr/>
            <p:nvPr/>
          </p:nvSpPr>
          <p:spPr bwMode="auto">
            <a:xfrm>
              <a:off x="2989" y="1455"/>
              <a:ext cx="250" cy="250"/>
            </a:xfrm>
            <a:custGeom>
              <a:avLst/>
              <a:gdLst>
                <a:gd name="T0" fmla="*/ 2620 w 3500"/>
                <a:gd name="T1" fmla="*/ 0 h 3500"/>
                <a:gd name="T2" fmla="*/ 2550 w 3500"/>
                <a:gd name="T3" fmla="*/ 78 h 3500"/>
                <a:gd name="T4" fmla="*/ 2469 w 3500"/>
                <a:gd name="T5" fmla="*/ 213 h 3500"/>
                <a:gd name="T6" fmla="*/ 389 w 3500"/>
                <a:gd name="T7" fmla="*/ 369 h 3500"/>
                <a:gd name="T8" fmla="*/ 372 w 3500"/>
                <a:gd name="T9" fmla="*/ 380 h 3500"/>
                <a:gd name="T10" fmla="*/ 369 w 3500"/>
                <a:gd name="T11" fmla="*/ 3111 h 3500"/>
                <a:gd name="T12" fmla="*/ 380 w 3500"/>
                <a:gd name="T13" fmla="*/ 3128 h 3500"/>
                <a:gd name="T14" fmla="*/ 3111 w 3500"/>
                <a:gd name="T15" fmla="*/ 3131 h 3500"/>
                <a:gd name="T16" fmla="*/ 3128 w 3500"/>
                <a:gd name="T17" fmla="*/ 3120 h 3500"/>
                <a:gd name="T18" fmla="*/ 3131 w 3500"/>
                <a:gd name="T19" fmla="*/ 1503 h 3500"/>
                <a:gd name="T20" fmla="*/ 3500 w 3500"/>
                <a:gd name="T21" fmla="*/ 862 h 3500"/>
                <a:gd name="T22" fmla="*/ 3497 w 3500"/>
                <a:gd name="T23" fmla="*/ 3160 h 3500"/>
                <a:gd name="T24" fmla="*/ 3473 w 3500"/>
                <a:gd name="T25" fmla="*/ 3252 h 3500"/>
                <a:gd name="T26" fmla="*/ 3430 w 3500"/>
                <a:gd name="T27" fmla="*/ 3333 h 3500"/>
                <a:gd name="T28" fmla="*/ 3370 w 3500"/>
                <a:gd name="T29" fmla="*/ 3401 h 3500"/>
                <a:gd name="T30" fmla="*/ 3294 w 3500"/>
                <a:gd name="T31" fmla="*/ 3454 h 3500"/>
                <a:gd name="T32" fmla="*/ 3207 w 3500"/>
                <a:gd name="T33" fmla="*/ 3488 h 3500"/>
                <a:gd name="T34" fmla="*/ 3111 w 3500"/>
                <a:gd name="T35" fmla="*/ 3500 h 3500"/>
                <a:gd name="T36" fmla="*/ 340 w 3500"/>
                <a:gd name="T37" fmla="*/ 3497 h 3500"/>
                <a:gd name="T38" fmla="*/ 248 w 3500"/>
                <a:gd name="T39" fmla="*/ 3473 h 3500"/>
                <a:gd name="T40" fmla="*/ 167 w 3500"/>
                <a:gd name="T41" fmla="*/ 3430 h 3500"/>
                <a:gd name="T42" fmla="*/ 99 w 3500"/>
                <a:gd name="T43" fmla="*/ 3370 h 3500"/>
                <a:gd name="T44" fmla="*/ 46 w 3500"/>
                <a:gd name="T45" fmla="*/ 3294 h 3500"/>
                <a:gd name="T46" fmla="*/ 12 w 3500"/>
                <a:gd name="T47" fmla="*/ 3207 h 3500"/>
                <a:gd name="T48" fmla="*/ 0 w 3500"/>
                <a:gd name="T49" fmla="*/ 3111 h 3500"/>
                <a:gd name="T50" fmla="*/ 3 w 3500"/>
                <a:gd name="T51" fmla="*/ 340 h 3500"/>
                <a:gd name="T52" fmla="*/ 27 w 3500"/>
                <a:gd name="T53" fmla="*/ 248 h 3500"/>
                <a:gd name="T54" fmla="*/ 70 w 3500"/>
                <a:gd name="T55" fmla="*/ 167 h 3500"/>
                <a:gd name="T56" fmla="*/ 130 w 3500"/>
                <a:gd name="T57" fmla="*/ 99 h 3500"/>
                <a:gd name="T58" fmla="*/ 206 w 3500"/>
                <a:gd name="T59" fmla="*/ 46 h 3500"/>
                <a:gd name="T60" fmla="*/ 293 w 3500"/>
                <a:gd name="T61" fmla="*/ 12 h 3500"/>
                <a:gd name="T62" fmla="*/ 389 w 3500"/>
                <a:gd name="T63" fmla="*/ 0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0" h="3500">
                  <a:moveTo>
                    <a:pt x="389" y="0"/>
                  </a:moveTo>
                  <a:lnTo>
                    <a:pt x="2620" y="0"/>
                  </a:lnTo>
                  <a:lnTo>
                    <a:pt x="2583" y="37"/>
                  </a:lnTo>
                  <a:lnTo>
                    <a:pt x="2550" y="78"/>
                  </a:lnTo>
                  <a:lnTo>
                    <a:pt x="2521" y="123"/>
                  </a:lnTo>
                  <a:lnTo>
                    <a:pt x="2469" y="213"/>
                  </a:lnTo>
                  <a:lnTo>
                    <a:pt x="2378" y="369"/>
                  </a:lnTo>
                  <a:lnTo>
                    <a:pt x="389" y="369"/>
                  </a:lnTo>
                  <a:lnTo>
                    <a:pt x="380" y="372"/>
                  </a:lnTo>
                  <a:lnTo>
                    <a:pt x="372" y="380"/>
                  </a:lnTo>
                  <a:lnTo>
                    <a:pt x="369" y="389"/>
                  </a:lnTo>
                  <a:lnTo>
                    <a:pt x="369" y="3111"/>
                  </a:lnTo>
                  <a:lnTo>
                    <a:pt x="372" y="3120"/>
                  </a:lnTo>
                  <a:lnTo>
                    <a:pt x="380" y="3128"/>
                  </a:lnTo>
                  <a:lnTo>
                    <a:pt x="389" y="3131"/>
                  </a:lnTo>
                  <a:lnTo>
                    <a:pt x="3111" y="3131"/>
                  </a:lnTo>
                  <a:lnTo>
                    <a:pt x="3120" y="3128"/>
                  </a:lnTo>
                  <a:lnTo>
                    <a:pt x="3128" y="3120"/>
                  </a:lnTo>
                  <a:lnTo>
                    <a:pt x="3131" y="3111"/>
                  </a:lnTo>
                  <a:lnTo>
                    <a:pt x="3131" y="1503"/>
                  </a:lnTo>
                  <a:lnTo>
                    <a:pt x="3362" y="1101"/>
                  </a:lnTo>
                  <a:lnTo>
                    <a:pt x="3500" y="862"/>
                  </a:lnTo>
                  <a:lnTo>
                    <a:pt x="3500" y="3111"/>
                  </a:lnTo>
                  <a:lnTo>
                    <a:pt x="3497" y="3160"/>
                  </a:lnTo>
                  <a:lnTo>
                    <a:pt x="3488" y="3207"/>
                  </a:lnTo>
                  <a:lnTo>
                    <a:pt x="3473" y="3252"/>
                  </a:lnTo>
                  <a:lnTo>
                    <a:pt x="3454" y="3294"/>
                  </a:lnTo>
                  <a:lnTo>
                    <a:pt x="3430" y="3333"/>
                  </a:lnTo>
                  <a:lnTo>
                    <a:pt x="3401" y="3370"/>
                  </a:lnTo>
                  <a:lnTo>
                    <a:pt x="3370" y="3401"/>
                  </a:lnTo>
                  <a:lnTo>
                    <a:pt x="3333" y="3430"/>
                  </a:lnTo>
                  <a:lnTo>
                    <a:pt x="3294" y="3454"/>
                  </a:lnTo>
                  <a:lnTo>
                    <a:pt x="3252" y="3473"/>
                  </a:lnTo>
                  <a:lnTo>
                    <a:pt x="3207" y="3488"/>
                  </a:lnTo>
                  <a:lnTo>
                    <a:pt x="3160" y="3497"/>
                  </a:lnTo>
                  <a:lnTo>
                    <a:pt x="3111" y="3500"/>
                  </a:lnTo>
                  <a:lnTo>
                    <a:pt x="389" y="3500"/>
                  </a:lnTo>
                  <a:lnTo>
                    <a:pt x="340" y="3497"/>
                  </a:lnTo>
                  <a:lnTo>
                    <a:pt x="293" y="3488"/>
                  </a:lnTo>
                  <a:lnTo>
                    <a:pt x="248" y="3473"/>
                  </a:lnTo>
                  <a:lnTo>
                    <a:pt x="206" y="3454"/>
                  </a:lnTo>
                  <a:lnTo>
                    <a:pt x="167" y="3430"/>
                  </a:lnTo>
                  <a:lnTo>
                    <a:pt x="130" y="3401"/>
                  </a:lnTo>
                  <a:lnTo>
                    <a:pt x="99" y="3370"/>
                  </a:lnTo>
                  <a:lnTo>
                    <a:pt x="70" y="3333"/>
                  </a:lnTo>
                  <a:lnTo>
                    <a:pt x="46" y="3294"/>
                  </a:lnTo>
                  <a:lnTo>
                    <a:pt x="27" y="3252"/>
                  </a:lnTo>
                  <a:lnTo>
                    <a:pt x="12" y="3207"/>
                  </a:lnTo>
                  <a:lnTo>
                    <a:pt x="3" y="3160"/>
                  </a:lnTo>
                  <a:lnTo>
                    <a:pt x="0" y="3111"/>
                  </a:lnTo>
                  <a:lnTo>
                    <a:pt x="0" y="389"/>
                  </a:lnTo>
                  <a:lnTo>
                    <a:pt x="3" y="340"/>
                  </a:lnTo>
                  <a:lnTo>
                    <a:pt x="12" y="293"/>
                  </a:lnTo>
                  <a:lnTo>
                    <a:pt x="27" y="248"/>
                  </a:lnTo>
                  <a:lnTo>
                    <a:pt x="46" y="206"/>
                  </a:lnTo>
                  <a:lnTo>
                    <a:pt x="70" y="167"/>
                  </a:lnTo>
                  <a:lnTo>
                    <a:pt x="99" y="130"/>
                  </a:lnTo>
                  <a:lnTo>
                    <a:pt x="130" y="99"/>
                  </a:lnTo>
                  <a:lnTo>
                    <a:pt x="167" y="70"/>
                  </a:lnTo>
                  <a:lnTo>
                    <a:pt x="206" y="46"/>
                  </a:lnTo>
                  <a:lnTo>
                    <a:pt x="248" y="27"/>
                  </a:lnTo>
                  <a:lnTo>
                    <a:pt x="293" y="12"/>
                  </a:lnTo>
                  <a:lnTo>
                    <a:pt x="340" y="3"/>
                  </a:lnTo>
                  <a:lnTo>
                    <a:pt x="389"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3" name="Freeform 13"/>
            <p:cNvSpPr/>
            <p:nvPr/>
          </p:nvSpPr>
          <p:spPr bwMode="auto">
            <a:xfrm>
              <a:off x="3118" y="1494"/>
              <a:ext cx="99" cy="144"/>
            </a:xfrm>
            <a:custGeom>
              <a:avLst/>
              <a:gdLst>
                <a:gd name="T0" fmla="*/ 744 w 1378"/>
                <a:gd name="T1" fmla="*/ 0 h 2016"/>
                <a:gd name="T2" fmla="*/ 1378 w 1378"/>
                <a:gd name="T3" fmla="*/ 366 h 2016"/>
                <a:gd name="T4" fmla="*/ 633 w 1378"/>
                <a:gd name="T5" fmla="*/ 1657 h 2016"/>
                <a:gd name="T6" fmla="*/ 3 w 1378"/>
                <a:gd name="T7" fmla="*/ 2016 h 2016"/>
                <a:gd name="T8" fmla="*/ 0 w 1378"/>
                <a:gd name="T9" fmla="*/ 1291 h 2016"/>
                <a:gd name="T10" fmla="*/ 744 w 1378"/>
                <a:gd name="T11" fmla="*/ 0 h 2016"/>
              </a:gdLst>
              <a:ahLst/>
              <a:cxnLst>
                <a:cxn ang="0">
                  <a:pos x="T0" y="T1"/>
                </a:cxn>
                <a:cxn ang="0">
                  <a:pos x="T2" y="T3"/>
                </a:cxn>
                <a:cxn ang="0">
                  <a:pos x="T4" y="T5"/>
                </a:cxn>
                <a:cxn ang="0">
                  <a:pos x="T6" y="T7"/>
                </a:cxn>
                <a:cxn ang="0">
                  <a:pos x="T8" y="T9"/>
                </a:cxn>
                <a:cxn ang="0">
                  <a:pos x="T10" y="T11"/>
                </a:cxn>
              </a:cxnLst>
              <a:rect l="0" t="0" r="r" b="b"/>
              <a:pathLst>
                <a:path w="1378" h="2016">
                  <a:moveTo>
                    <a:pt x="744" y="0"/>
                  </a:moveTo>
                  <a:lnTo>
                    <a:pt x="1378" y="366"/>
                  </a:lnTo>
                  <a:lnTo>
                    <a:pt x="633" y="1657"/>
                  </a:lnTo>
                  <a:lnTo>
                    <a:pt x="3" y="2016"/>
                  </a:lnTo>
                  <a:lnTo>
                    <a:pt x="0" y="1291"/>
                  </a:lnTo>
                  <a:lnTo>
                    <a:pt x="744"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4" name="Freeform 14"/>
            <p:cNvSpPr/>
            <p:nvPr/>
          </p:nvSpPr>
          <p:spPr bwMode="auto">
            <a:xfrm>
              <a:off x="3178" y="1462"/>
              <a:ext cx="54" cy="48"/>
            </a:xfrm>
            <a:custGeom>
              <a:avLst/>
              <a:gdLst>
                <a:gd name="T0" fmla="*/ 357 w 762"/>
                <a:gd name="T1" fmla="*/ 0 h 671"/>
                <a:gd name="T2" fmla="*/ 399 w 762"/>
                <a:gd name="T3" fmla="*/ 1 h 671"/>
                <a:gd name="T4" fmla="*/ 441 w 762"/>
                <a:gd name="T5" fmla="*/ 7 h 671"/>
                <a:gd name="T6" fmla="*/ 483 w 762"/>
                <a:gd name="T7" fmla="*/ 18 h 671"/>
                <a:gd name="T8" fmla="*/ 526 w 762"/>
                <a:gd name="T9" fmla="*/ 34 h 671"/>
                <a:gd name="T10" fmla="*/ 566 w 762"/>
                <a:gd name="T11" fmla="*/ 55 h 671"/>
                <a:gd name="T12" fmla="*/ 605 w 762"/>
                <a:gd name="T13" fmla="*/ 80 h 671"/>
                <a:gd name="T14" fmla="*/ 639 w 762"/>
                <a:gd name="T15" fmla="*/ 108 h 671"/>
                <a:gd name="T16" fmla="*/ 670 w 762"/>
                <a:gd name="T17" fmla="*/ 140 h 671"/>
                <a:gd name="T18" fmla="*/ 697 w 762"/>
                <a:gd name="T19" fmla="*/ 172 h 671"/>
                <a:gd name="T20" fmla="*/ 719 w 762"/>
                <a:gd name="T21" fmla="*/ 209 h 671"/>
                <a:gd name="T22" fmla="*/ 737 w 762"/>
                <a:gd name="T23" fmla="*/ 246 h 671"/>
                <a:gd name="T24" fmla="*/ 751 w 762"/>
                <a:gd name="T25" fmla="*/ 284 h 671"/>
                <a:gd name="T26" fmla="*/ 759 w 762"/>
                <a:gd name="T27" fmla="*/ 322 h 671"/>
                <a:gd name="T28" fmla="*/ 762 w 762"/>
                <a:gd name="T29" fmla="*/ 361 h 671"/>
                <a:gd name="T30" fmla="*/ 761 w 762"/>
                <a:gd name="T31" fmla="*/ 400 h 671"/>
                <a:gd name="T32" fmla="*/ 755 w 762"/>
                <a:gd name="T33" fmla="*/ 439 h 671"/>
                <a:gd name="T34" fmla="*/ 742 w 762"/>
                <a:gd name="T35" fmla="*/ 476 h 671"/>
                <a:gd name="T36" fmla="*/ 725 w 762"/>
                <a:gd name="T37" fmla="*/ 512 h 671"/>
                <a:gd name="T38" fmla="*/ 633 w 762"/>
                <a:gd name="T39" fmla="*/ 671 h 671"/>
                <a:gd name="T40" fmla="*/ 0 w 762"/>
                <a:gd name="T41" fmla="*/ 305 h 671"/>
                <a:gd name="T42" fmla="*/ 91 w 762"/>
                <a:gd name="T43" fmla="*/ 146 h 671"/>
                <a:gd name="T44" fmla="*/ 113 w 762"/>
                <a:gd name="T45" fmla="*/ 113 h 671"/>
                <a:gd name="T46" fmla="*/ 140 w 762"/>
                <a:gd name="T47" fmla="*/ 84 h 671"/>
                <a:gd name="T48" fmla="*/ 170 w 762"/>
                <a:gd name="T49" fmla="*/ 59 h 671"/>
                <a:gd name="T50" fmla="*/ 202 w 762"/>
                <a:gd name="T51" fmla="*/ 39 h 671"/>
                <a:gd name="T52" fmla="*/ 238 w 762"/>
                <a:gd name="T53" fmla="*/ 22 h 671"/>
                <a:gd name="T54" fmla="*/ 277 w 762"/>
                <a:gd name="T55" fmla="*/ 10 h 671"/>
                <a:gd name="T56" fmla="*/ 316 w 762"/>
                <a:gd name="T57" fmla="*/ 3 h 671"/>
                <a:gd name="T58" fmla="*/ 357 w 762"/>
                <a:gd name="T5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2" h="671">
                  <a:moveTo>
                    <a:pt x="357" y="0"/>
                  </a:moveTo>
                  <a:lnTo>
                    <a:pt x="399" y="1"/>
                  </a:lnTo>
                  <a:lnTo>
                    <a:pt x="441" y="7"/>
                  </a:lnTo>
                  <a:lnTo>
                    <a:pt x="483" y="18"/>
                  </a:lnTo>
                  <a:lnTo>
                    <a:pt x="526" y="34"/>
                  </a:lnTo>
                  <a:lnTo>
                    <a:pt x="566" y="55"/>
                  </a:lnTo>
                  <a:lnTo>
                    <a:pt x="605" y="80"/>
                  </a:lnTo>
                  <a:lnTo>
                    <a:pt x="639" y="108"/>
                  </a:lnTo>
                  <a:lnTo>
                    <a:pt x="670" y="140"/>
                  </a:lnTo>
                  <a:lnTo>
                    <a:pt x="697" y="172"/>
                  </a:lnTo>
                  <a:lnTo>
                    <a:pt x="719" y="209"/>
                  </a:lnTo>
                  <a:lnTo>
                    <a:pt x="737" y="246"/>
                  </a:lnTo>
                  <a:lnTo>
                    <a:pt x="751" y="284"/>
                  </a:lnTo>
                  <a:lnTo>
                    <a:pt x="759" y="322"/>
                  </a:lnTo>
                  <a:lnTo>
                    <a:pt x="762" y="361"/>
                  </a:lnTo>
                  <a:lnTo>
                    <a:pt x="761" y="400"/>
                  </a:lnTo>
                  <a:lnTo>
                    <a:pt x="755" y="439"/>
                  </a:lnTo>
                  <a:lnTo>
                    <a:pt x="742" y="476"/>
                  </a:lnTo>
                  <a:lnTo>
                    <a:pt x="725" y="512"/>
                  </a:lnTo>
                  <a:lnTo>
                    <a:pt x="633" y="671"/>
                  </a:lnTo>
                  <a:lnTo>
                    <a:pt x="0" y="305"/>
                  </a:lnTo>
                  <a:lnTo>
                    <a:pt x="91" y="146"/>
                  </a:lnTo>
                  <a:lnTo>
                    <a:pt x="113" y="113"/>
                  </a:lnTo>
                  <a:lnTo>
                    <a:pt x="140" y="84"/>
                  </a:lnTo>
                  <a:lnTo>
                    <a:pt x="170" y="59"/>
                  </a:lnTo>
                  <a:lnTo>
                    <a:pt x="202" y="39"/>
                  </a:lnTo>
                  <a:lnTo>
                    <a:pt x="238" y="22"/>
                  </a:lnTo>
                  <a:lnTo>
                    <a:pt x="277" y="10"/>
                  </a:lnTo>
                  <a:lnTo>
                    <a:pt x="316" y="3"/>
                  </a:lnTo>
                  <a:lnTo>
                    <a:pt x="357"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5" name="Group 17"/>
          <p:cNvGrpSpPr>
            <a:grpSpLocks noChangeAspect="1"/>
          </p:cNvGrpSpPr>
          <p:nvPr/>
        </p:nvGrpSpPr>
        <p:grpSpPr bwMode="auto">
          <a:xfrm>
            <a:off x="7147731" y="3353159"/>
            <a:ext cx="293620" cy="490424"/>
            <a:chOff x="4703" y="1442"/>
            <a:chExt cx="185" cy="309"/>
          </a:xfrm>
          <a:solidFill>
            <a:schemeClr val="bg1"/>
          </a:solidFill>
        </p:grpSpPr>
        <p:sp>
          <p:nvSpPr>
            <p:cNvPr id="36" name="Freeform 19"/>
            <p:cNvSpPr/>
            <p:nvPr/>
          </p:nvSpPr>
          <p:spPr bwMode="auto">
            <a:xfrm>
              <a:off x="4785" y="1515"/>
              <a:ext cx="27" cy="55"/>
            </a:xfrm>
            <a:custGeom>
              <a:avLst/>
              <a:gdLst>
                <a:gd name="T0" fmla="*/ 147 w 295"/>
                <a:gd name="T1" fmla="*/ 0 h 598"/>
                <a:gd name="T2" fmla="*/ 169 w 295"/>
                <a:gd name="T3" fmla="*/ 3 h 598"/>
                <a:gd name="T4" fmla="*/ 190 w 295"/>
                <a:gd name="T5" fmla="*/ 13 h 598"/>
                <a:gd name="T6" fmla="*/ 210 w 295"/>
                <a:gd name="T7" fmla="*/ 29 h 598"/>
                <a:gd name="T8" fmla="*/ 227 w 295"/>
                <a:gd name="T9" fmla="*/ 49 h 598"/>
                <a:gd name="T10" fmla="*/ 244 w 295"/>
                <a:gd name="T11" fmla="*/ 74 h 598"/>
                <a:gd name="T12" fmla="*/ 258 w 295"/>
                <a:gd name="T13" fmla="*/ 102 h 598"/>
                <a:gd name="T14" fmla="*/ 271 w 295"/>
                <a:gd name="T15" fmla="*/ 136 h 598"/>
                <a:gd name="T16" fmla="*/ 281 w 295"/>
                <a:gd name="T17" fmla="*/ 173 h 598"/>
                <a:gd name="T18" fmla="*/ 289 w 295"/>
                <a:gd name="T19" fmla="*/ 212 h 598"/>
                <a:gd name="T20" fmla="*/ 293 w 295"/>
                <a:gd name="T21" fmla="*/ 255 h 598"/>
                <a:gd name="T22" fmla="*/ 295 w 295"/>
                <a:gd name="T23" fmla="*/ 299 h 598"/>
                <a:gd name="T24" fmla="*/ 293 w 295"/>
                <a:gd name="T25" fmla="*/ 343 h 598"/>
                <a:gd name="T26" fmla="*/ 289 w 295"/>
                <a:gd name="T27" fmla="*/ 386 h 598"/>
                <a:gd name="T28" fmla="*/ 281 w 295"/>
                <a:gd name="T29" fmla="*/ 425 h 598"/>
                <a:gd name="T30" fmla="*/ 271 w 295"/>
                <a:gd name="T31" fmla="*/ 462 h 598"/>
                <a:gd name="T32" fmla="*/ 258 w 295"/>
                <a:gd name="T33" fmla="*/ 496 h 598"/>
                <a:gd name="T34" fmla="*/ 244 w 295"/>
                <a:gd name="T35" fmla="*/ 525 h 598"/>
                <a:gd name="T36" fmla="*/ 227 w 295"/>
                <a:gd name="T37" fmla="*/ 551 h 598"/>
                <a:gd name="T38" fmla="*/ 210 w 295"/>
                <a:gd name="T39" fmla="*/ 571 h 598"/>
                <a:gd name="T40" fmla="*/ 190 w 295"/>
                <a:gd name="T41" fmla="*/ 585 h 598"/>
                <a:gd name="T42" fmla="*/ 169 w 295"/>
                <a:gd name="T43" fmla="*/ 595 h 598"/>
                <a:gd name="T44" fmla="*/ 147 w 295"/>
                <a:gd name="T45" fmla="*/ 598 h 598"/>
                <a:gd name="T46" fmla="*/ 127 w 295"/>
                <a:gd name="T47" fmla="*/ 595 h 598"/>
                <a:gd name="T48" fmla="*/ 106 w 295"/>
                <a:gd name="T49" fmla="*/ 585 h 598"/>
                <a:gd name="T50" fmla="*/ 86 w 295"/>
                <a:gd name="T51" fmla="*/ 571 h 598"/>
                <a:gd name="T52" fmla="*/ 67 w 295"/>
                <a:gd name="T53" fmla="*/ 551 h 598"/>
                <a:gd name="T54" fmla="*/ 51 w 295"/>
                <a:gd name="T55" fmla="*/ 525 h 598"/>
                <a:gd name="T56" fmla="*/ 36 w 295"/>
                <a:gd name="T57" fmla="*/ 496 h 598"/>
                <a:gd name="T58" fmla="*/ 24 w 295"/>
                <a:gd name="T59" fmla="*/ 462 h 598"/>
                <a:gd name="T60" fmla="*/ 14 w 295"/>
                <a:gd name="T61" fmla="*/ 425 h 598"/>
                <a:gd name="T62" fmla="*/ 6 w 295"/>
                <a:gd name="T63" fmla="*/ 386 h 598"/>
                <a:gd name="T64" fmla="*/ 2 w 295"/>
                <a:gd name="T65" fmla="*/ 343 h 598"/>
                <a:gd name="T66" fmla="*/ 0 w 295"/>
                <a:gd name="T67" fmla="*/ 299 h 598"/>
                <a:gd name="T68" fmla="*/ 2 w 295"/>
                <a:gd name="T69" fmla="*/ 255 h 598"/>
                <a:gd name="T70" fmla="*/ 6 w 295"/>
                <a:gd name="T71" fmla="*/ 212 h 598"/>
                <a:gd name="T72" fmla="*/ 14 w 295"/>
                <a:gd name="T73" fmla="*/ 173 h 598"/>
                <a:gd name="T74" fmla="*/ 24 w 295"/>
                <a:gd name="T75" fmla="*/ 136 h 598"/>
                <a:gd name="T76" fmla="*/ 36 w 295"/>
                <a:gd name="T77" fmla="*/ 102 h 598"/>
                <a:gd name="T78" fmla="*/ 51 w 295"/>
                <a:gd name="T79" fmla="*/ 74 h 598"/>
                <a:gd name="T80" fmla="*/ 67 w 295"/>
                <a:gd name="T81" fmla="*/ 49 h 598"/>
                <a:gd name="T82" fmla="*/ 86 w 295"/>
                <a:gd name="T83" fmla="*/ 29 h 598"/>
                <a:gd name="T84" fmla="*/ 106 w 295"/>
                <a:gd name="T85" fmla="*/ 13 h 598"/>
                <a:gd name="T86" fmla="*/ 127 w 295"/>
                <a:gd name="T87" fmla="*/ 3 h 598"/>
                <a:gd name="T88" fmla="*/ 147 w 295"/>
                <a:gd name="T8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598">
                  <a:moveTo>
                    <a:pt x="147" y="0"/>
                  </a:moveTo>
                  <a:lnTo>
                    <a:pt x="169" y="3"/>
                  </a:lnTo>
                  <a:lnTo>
                    <a:pt x="190" y="13"/>
                  </a:lnTo>
                  <a:lnTo>
                    <a:pt x="210" y="29"/>
                  </a:lnTo>
                  <a:lnTo>
                    <a:pt x="227" y="49"/>
                  </a:lnTo>
                  <a:lnTo>
                    <a:pt x="244" y="74"/>
                  </a:lnTo>
                  <a:lnTo>
                    <a:pt x="258" y="102"/>
                  </a:lnTo>
                  <a:lnTo>
                    <a:pt x="271" y="136"/>
                  </a:lnTo>
                  <a:lnTo>
                    <a:pt x="281" y="173"/>
                  </a:lnTo>
                  <a:lnTo>
                    <a:pt x="289" y="212"/>
                  </a:lnTo>
                  <a:lnTo>
                    <a:pt x="293" y="255"/>
                  </a:lnTo>
                  <a:lnTo>
                    <a:pt x="295" y="299"/>
                  </a:lnTo>
                  <a:lnTo>
                    <a:pt x="293" y="343"/>
                  </a:lnTo>
                  <a:lnTo>
                    <a:pt x="289" y="386"/>
                  </a:lnTo>
                  <a:lnTo>
                    <a:pt x="281" y="425"/>
                  </a:lnTo>
                  <a:lnTo>
                    <a:pt x="271" y="462"/>
                  </a:lnTo>
                  <a:lnTo>
                    <a:pt x="258" y="496"/>
                  </a:lnTo>
                  <a:lnTo>
                    <a:pt x="244" y="525"/>
                  </a:lnTo>
                  <a:lnTo>
                    <a:pt x="227" y="551"/>
                  </a:lnTo>
                  <a:lnTo>
                    <a:pt x="210" y="571"/>
                  </a:lnTo>
                  <a:lnTo>
                    <a:pt x="190" y="585"/>
                  </a:lnTo>
                  <a:lnTo>
                    <a:pt x="169" y="595"/>
                  </a:lnTo>
                  <a:lnTo>
                    <a:pt x="147" y="598"/>
                  </a:lnTo>
                  <a:lnTo>
                    <a:pt x="127" y="595"/>
                  </a:lnTo>
                  <a:lnTo>
                    <a:pt x="106" y="585"/>
                  </a:lnTo>
                  <a:lnTo>
                    <a:pt x="86" y="571"/>
                  </a:lnTo>
                  <a:lnTo>
                    <a:pt x="67" y="551"/>
                  </a:lnTo>
                  <a:lnTo>
                    <a:pt x="51" y="525"/>
                  </a:lnTo>
                  <a:lnTo>
                    <a:pt x="36" y="496"/>
                  </a:lnTo>
                  <a:lnTo>
                    <a:pt x="24" y="462"/>
                  </a:lnTo>
                  <a:lnTo>
                    <a:pt x="14" y="425"/>
                  </a:lnTo>
                  <a:lnTo>
                    <a:pt x="6" y="386"/>
                  </a:lnTo>
                  <a:lnTo>
                    <a:pt x="2" y="343"/>
                  </a:lnTo>
                  <a:lnTo>
                    <a:pt x="0" y="299"/>
                  </a:lnTo>
                  <a:lnTo>
                    <a:pt x="2" y="255"/>
                  </a:lnTo>
                  <a:lnTo>
                    <a:pt x="6" y="212"/>
                  </a:lnTo>
                  <a:lnTo>
                    <a:pt x="14" y="173"/>
                  </a:lnTo>
                  <a:lnTo>
                    <a:pt x="24" y="136"/>
                  </a:lnTo>
                  <a:lnTo>
                    <a:pt x="36" y="102"/>
                  </a:lnTo>
                  <a:lnTo>
                    <a:pt x="51" y="74"/>
                  </a:lnTo>
                  <a:lnTo>
                    <a:pt x="67" y="49"/>
                  </a:lnTo>
                  <a:lnTo>
                    <a:pt x="86" y="29"/>
                  </a:lnTo>
                  <a:lnTo>
                    <a:pt x="106" y="13"/>
                  </a:lnTo>
                  <a:lnTo>
                    <a:pt x="127" y="3"/>
                  </a:lnTo>
                  <a:lnTo>
                    <a:pt x="147"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Freeform 20"/>
            <p:cNvSpPr/>
            <p:nvPr/>
          </p:nvSpPr>
          <p:spPr bwMode="auto">
            <a:xfrm>
              <a:off x="4703" y="1442"/>
              <a:ext cx="103" cy="58"/>
            </a:xfrm>
            <a:custGeom>
              <a:avLst/>
              <a:gdLst>
                <a:gd name="T0" fmla="*/ 146 w 1128"/>
                <a:gd name="T1" fmla="*/ 0 h 646"/>
                <a:gd name="T2" fmla="*/ 153 w 1128"/>
                <a:gd name="T3" fmla="*/ 76 h 646"/>
                <a:gd name="T4" fmla="*/ 170 w 1128"/>
                <a:gd name="T5" fmla="*/ 134 h 646"/>
                <a:gd name="T6" fmla="*/ 200 w 1128"/>
                <a:gd name="T7" fmla="*/ 178 h 646"/>
                <a:gd name="T8" fmla="*/ 244 w 1128"/>
                <a:gd name="T9" fmla="*/ 209 h 646"/>
                <a:gd name="T10" fmla="*/ 301 w 1128"/>
                <a:gd name="T11" fmla="*/ 229 h 646"/>
                <a:gd name="T12" fmla="*/ 374 w 1128"/>
                <a:gd name="T13" fmla="*/ 240 h 646"/>
                <a:gd name="T14" fmla="*/ 460 w 1128"/>
                <a:gd name="T15" fmla="*/ 247 h 646"/>
                <a:gd name="T16" fmla="*/ 563 w 1128"/>
                <a:gd name="T17" fmla="*/ 248 h 646"/>
                <a:gd name="T18" fmla="*/ 627 w 1128"/>
                <a:gd name="T19" fmla="*/ 248 h 646"/>
                <a:gd name="T20" fmla="*/ 693 w 1128"/>
                <a:gd name="T21" fmla="*/ 250 h 646"/>
                <a:gd name="T22" fmla="*/ 760 w 1128"/>
                <a:gd name="T23" fmla="*/ 255 h 646"/>
                <a:gd name="T24" fmla="*/ 826 w 1128"/>
                <a:gd name="T25" fmla="*/ 265 h 646"/>
                <a:gd name="T26" fmla="*/ 890 w 1128"/>
                <a:gd name="T27" fmla="*/ 281 h 646"/>
                <a:gd name="T28" fmla="*/ 949 w 1128"/>
                <a:gd name="T29" fmla="*/ 304 h 646"/>
                <a:gd name="T30" fmla="*/ 1002 w 1128"/>
                <a:gd name="T31" fmla="*/ 338 h 646"/>
                <a:gd name="T32" fmla="*/ 1048 w 1128"/>
                <a:gd name="T33" fmla="*/ 382 h 646"/>
                <a:gd name="T34" fmla="*/ 1086 w 1128"/>
                <a:gd name="T35" fmla="*/ 439 h 646"/>
                <a:gd name="T36" fmla="*/ 1111 w 1128"/>
                <a:gd name="T37" fmla="*/ 510 h 646"/>
                <a:gd name="T38" fmla="*/ 1126 w 1128"/>
                <a:gd name="T39" fmla="*/ 597 h 646"/>
                <a:gd name="T40" fmla="*/ 980 w 1128"/>
                <a:gd name="T41" fmla="*/ 646 h 646"/>
                <a:gd name="T42" fmla="*/ 974 w 1128"/>
                <a:gd name="T43" fmla="*/ 570 h 646"/>
                <a:gd name="T44" fmla="*/ 957 w 1128"/>
                <a:gd name="T45" fmla="*/ 512 h 646"/>
                <a:gd name="T46" fmla="*/ 927 w 1128"/>
                <a:gd name="T47" fmla="*/ 468 h 646"/>
                <a:gd name="T48" fmla="*/ 883 w 1128"/>
                <a:gd name="T49" fmla="*/ 437 h 646"/>
                <a:gd name="T50" fmla="*/ 826 w 1128"/>
                <a:gd name="T51" fmla="*/ 417 h 646"/>
                <a:gd name="T52" fmla="*/ 753 w 1128"/>
                <a:gd name="T53" fmla="*/ 404 h 646"/>
                <a:gd name="T54" fmla="*/ 666 w 1128"/>
                <a:gd name="T55" fmla="*/ 399 h 646"/>
                <a:gd name="T56" fmla="*/ 563 w 1128"/>
                <a:gd name="T57" fmla="*/ 397 h 646"/>
                <a:gd name="T58" fmla="*/ 500 w 1128"/>
                <a:gd name="T59" fmla="*/ 397 h 646"/>
                <a:gd name="T60" fmla="*/ 433 w 1128"/>
                <a:gd name="T61" fmla="*/ 395 h 646"/>
                <a:gd name="T62" fmla="*/ 367 w 1128"/>
                <a:gd name="T63" fmla="*/ 391 h 646"/>
                <a:gd name="T64" fmla="*/ 301 w 1128"/>
                <a:gd name="T65" fmla="*/ 381 h 646"/>
                <a:gd name="T66" fmla="*/ 238 w 1128"/>
                <a:gd name="T67" fmla="*/ 365 h 646"/>
                <a:gd name="T68" fmla="*/ 179 w 1128"/>
                <a:gd name="T69" fmla="*/ 341 h 646"/>
                <a:gd name="T70" fmla="*/ 125 w 1128"/>
                <a:gd name="T71" fmla="*/ 308 h 646"/>
                <a:gd name="T72" fmla="*/ 79 w 1128"/>
                <a:gd name="T73" fmla="*/ 264 h 646"/>
                <a:gd name="T74" fmla="*/ 42 w 1128"/>
                <a:gd name="T75" fmla="*/ 207 h 646"/>
                <a:gd name="T76" fmla="*/ 16 w 1128"/>
                <a:gd name="T77" fmla="*/ 136 h 646"/>
                <a:gd name="T78" fmla="*/ 2 w 1128"/>
                <a:gd name="T79" fmla="*/ 49 h 646"/>
                <a:gd name="T80" fmla="*/ 0 w 1128"/>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8" h="646">
                  <a:moveTo>
                    <a:pt x="0" y="0"/>
                  </a:moveTo>
                  <a:lnTo>
                    <a:pt x="146" y="0"/>
                  </a:lnTo>
                  <a:lnTo>
                    <a:pt x="149" y="40"/>
                  </a:lnTo>
                  <a:lnTo>
                    <a:pt x="153" y="76"/>
                  </a:lnTo>
                  <a:lnTo>
                    <a:pt x="160" y="106"/>
                  </a:lnTo>
                  <a:lnTo>
                    <a:pt x="170" y="134"/>
                  </a:lnTo>
                  <a:lnTo>
                    <a:pt x="184" y="158"/>
                  </a:lnTo>
                  <a:lnTo>
                    <a:pt x="200" y="178"/>
                  </a:lnTo>
                  <a:lnTo>
                    <a:pt x="221" y="195"/>
                  </a:lnTo>
                  <a:lnTo>
                    <a:pt x="244" y="209"/>
                  </a:lnTo>
                  <a:lnTo>
                    <a:pt x="271" y="220"/>
                  </a:lnTo>
                  <a:lnTo>
                    <a:pt x="301" y="229"/>
                  </a:lnTo>
                  <a:lnTo>
                    <a:pt x="336" y="236"/>
                  </a:lnTo>
                  <a:lnTo>
                    <a:pt x="374" y="240"/>
                  </a:lnTo>
                  <a:lnTo>
                    <a:pt x="416" y="245"/>
                  </a:lnTo>
                  <a:lnTo>
                    <a:pt x="460" y="247"/>
                  </a:lnTo>
                  <a:lnTo>
                    <a:pt x="510" y="248"/>
                  </a:lnTo>
                  <a:lnTo>
                    <a:pt x="563" y="248"/>
                  </a:lnTo>
                  <a:lnTo>
                    <a:pt x="595" y="248"/>
                  </a:lnTo>
                  <a:lnTo>
                    <a:pt x="627" y="248"/>
                  </a:lnTo>
                  <a:lnTo>
                    <a:pt x="660" y="249"/>
                  </a:lnTo>
                  <a:lnTo>
                    <a:pt x="693" y="250"/>
                  </a:lnTo>
                  <a:lnTo>
                    <a:pt x="727" y="252"/>
                  </a:lnTo>
                  <a:lnTo>
                    <a:pt x="760" y="255"/>
                  </a:lnTo>
                  <a:lnTo>
                    <a:pt x="794" y="259"/>
                  </a:lnTo>
                  <a:lnTo>
                    <a:pt x="826" y="265"/>
                  </a:lnTo>
                  <a:lnTo>
                    <a:pt x="858" y="272"/>
                  </a:lnTo>
                  <a:lnTo>
                    <a:pt x="890" y="281"/>
                  </a:lnTo>
                  <a:lnTo>
                    <a:pt x="920" y="291"/>
                  </a:lnTo>
                  <a:lnTo>
                    <a:pt x="949" y="304"/>
                  </a:lnTo>
                  <a:lnTo>
                    <a:pt x="976" y="320"/>
                  </a:lnTo>
                  <a:lnTo>
                    <a:pt x="1002" y="338"/>
                  </a:lnTo>
                  <a:lnTo>
                    <a:pt x="1026" y="359"/>
                  </a:lnTo>
                  <a:lnTo>
                    <a:pt x="1048" y="382"/>
                  </a:lnTo>
                  <a:lnTo>
                    <a:pt x="1068" y="408"/>
                  </a:lnTo>
                  <a:lnTo>
                    <a:pt x="1086" y="439"/>
                  </a:lnTo>
                  <a:lnTo>
                    <a:pt x="1100" y="472"/>
                  </a:lnTo>
                  <a:lnTo>
                    <a:pt x="1111" y="510"/>
                  </a:lnTo>
                  <a:lnTo>
                    <a:pt x="1121" y="551"/>
                  </a:lnTo>
                  <a:lnTo>
                    <a:pt x="1126" y="597"/>
                  </a:lnTo>
                  <a:lnTo>
                    <a:pt x="1128" y="646"/>
                  </a:lnTo>
                  <a:lnTo>
                    <a:pt x="980" y="646"/>
                  </a:lnTo>
                  <a:lnTo>
                    <a:pt x="979" y="606"/>
                  </a:lnTo>
                  <a:lnTo>
                    <a:pt x="974" y="570"/>
                  </a:lnTo>
                  <a:lnTo>
                    <a:pt x="967" y="539"/>
                  </a:lnTo>
                  <a:lnTo>
                    <a:pt x="957" y="512"/>
                  </a:lnTo>
                  <a:lnTo>
                    <a:pt x="943" y="489"/>
                  </a:lnTo>
                  <a:lnTo>
                    <a:pt x="927" y="468"/>
                  </a:lnTo>
                  <a:lnTo>
                    <a:pt x="906" y="451"/>
                  </a:lnTo>
                  <a:lnTo>
                    <a:pt x="883" y="437"/>
                  </a:lnTo>
                  <a:lnTo>
                    <a:pt x="856" y="425"/>
                  </a:lnTo>
                  <a:lnTo>
                    <a:pt x="826" y="417"/>
                  </a:lnTo>
                  <a:lnTo>
                    <a:pt x="792" y="410"/>
                  </a:lnTo>
                  <a:lnTo>
                    <a:pt x="753" y="404"/>
                  </a:lnTo>
                  <a:lnTo>
                    <a:pt x="712" y="401"/>
                  </a:lnTo>
                  <a:lnTo>
                    <a:pt x="666" y="399"/>
                  </a:lnTo>
                  <a:lnTo>
                    <a:pt x="617" y="398"/>
                  </a:lnTo>
                  <a:lnTo>
                    <a:pt x="563" y="397"/>
                  </a:lnTo>
                  <a:lnTo>
                    <a:pt x="532" y="397"/>
                  </a:lnTo>
                  <a:lnTo>
                    <a:pt x="500" y="397"/>
                  </a:lnTo>
                  <a:lnTo>
                    <a:pt x="466" y="397"/>
                  </a:lnTo>
                  <a:lnTo>
                    <a:pt x="433" y="395"/>
                  </a:lnTo>
                  <a:lnTo>
                    <a:pt x="400" y="394"/>
                  </a:lnTo>
                  <a:lnTo>
                    <a:pt x="367" y="391"/>
                  </a:lnTo>
                  <a:lnTo>
                    <a:pt x="333" y="386"/>
                  </a:lnTo>
                  <a:lnTo>
                    <a:pt x="301" y="381"/>
                  </a:lnTo>
                  <a:lnTo>
                    <a:pt x="269" y="374"/>
                  </a:lnTo>
                  <a:lnTo>
                    <a:pt x="238" y="365"/>
                  </a:lnTo>
                  <a:lnTo>
                    <a:pt x="208" y="354"/>
                  </a:lnTo>
                  <a:lnTo>
                    <a:pt x="179" y="341"/>
                  </a:lnTo>
                  <a:lnTo>
                    <a:pt x="151" y="326"/>
                  </a:lnTo>
                  <a:lnTo>
                    <a:pt x="125" y="308"/>
                  </a:lnTo>
                  <a:lnTo>
                    <a:pt x="101" y="287"/>
                  </a:lnTo>
                  <a:lnTo>
                    <a:pt x="79" y="264"/>
                  </a:lnTo>
                  <a:lnTo>
                    <a:pt x="59" y="237"/>
                  </a:lnTo>
                  <a:lnTo>
                    <a:pt x="42" y="207"/>
                  </a:lnTo>
                  <a:lnTo>
                    <a:pt x="27" y="173"/>
                  </a:lnTo>
                  <a:lnTo>
                    <a:pt x="16" y="136"/>
                  </a:lnTo>
                  <a:lnTo>
                    <a:pt x="7" y="95"/>
                  </a:lnTo>
                  <a:lnTo>
                    <a:pt x="2" y="49"/>
                  </a:lnTo>
                  <a:lnTo>
                    <a:pt x="0" y="0"/>
                  </a:lnTo>
                  <a:lnTo>
                    <a:pt x="0"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Freeform 21"/>
            <p:cNvSpPr/>
            <p:nvPr/>
          </p:nvSpPr>
          <p:spPr bwMode="auto">
            <a:xfrm>
              <a:off x="4710" y="1500"/>
              <a:ext cx="178" cy="251"/>
            </a:xfrm>
            <a:custGeom>
              <a:avLst/>
              <a:gdLst>
                <a:gd name="T0" fmla="*/ 696 w 1960"/>
                <a:gd name="T1" fmla="*/ 45 h 2756"/>
                <a:gd name="T2" fmla="*/ 685 w 1960"/>
                <a:gd name="T3" fmla="*/ 139 h 2756"/>
                <a:gd name="T4" fmla="*/ 688 w 1960"/>
                <a:gd name="T5" fmla="*/ 837 h 2756"/>
                <a:gd name="T6" fmla="*/ 707 w 1960"/>
                <a:gd name="T7" fmla="*/ 928 h 2756"/>
                <a:gd name="T8" fmla="*/ 744 w 1960"/>
                <a:gd name="T9" fmla="*/ 1009 h 2756"/>
                <a:gd name="T10" fmla="*/ 794 w 1960"/>
                <a:gd name="T11" fmla="*/ 1076 h 2756"/>
                <a:gd name="T12" fmla="*/ 856 w 1960"/>
                <a:gd name="T13" fmla="*/ 1126 h 2756"/>
                <a:gd name="T14" fmla="*/ 927 w 1960"/>
                <a:gd name="T15" fmla="*/ 1154 h 2756"/>
                <a:gd name="T16" fmla="*/ 925 w 1960"/>
                <a:gd name="T17" fmla="*/ 1158 h 2756"/>
                <a:gd name="T18" fmla="*/ 925 w 1960"/>
                <a:gd name="T19" fmla="*/ 1683 h 2756"/>
                <a:gd name="T20" fmla="*/ 936 w 1960"/>
                <a:gd name="T21" fmla="*/ 1715 h 2756"/>
                <a:gd name="T22" fmla="*/ 963 w 1960"/>
                <a:gd name="T23" fmla="*/ 1735 h 2756"/>
                <a:gd name="T24" fmla="*/ 997 w 1960"/>
                <a:gd name="T25" fmla="*/ 1735 h 2756"/>
                <a:gd name="T26" fmla="*/ 1024 w 1960"/>
                <a:gd name="T27" fmla="*/ 1715 h 2756"/>
                <a:gd name="T28" fmla="*/ 1034 w 1960"/>
                <a:gd name="T29" fmla="*/ 1683 h 2756"/>
                <a:gd name="T30" fmla="*/ 1033 w 1960"/>
                <a:gd name="T31" fmla="*/ 1158 h 2756"/>
                <a:gd name="T32" fmla="*/ 1032 w 1960"/>
                <a:gd name="T33" fmla="*/ 1154 h 2756"/>
                <a:gd name="T34" fmla="*/ 1104 w 1960"/>
                <a:gd name="T35" fmla="*/ 1126 h 2756"/>
                <a:gd name="T36" fmla="*/ 1165 w 1960"/>
                <a:gd name="T37" fmla="*/ 1076 h 2756"/>
                <a:gd name="T38" fmla="*/ 1216 w 1960"/>
                <a:gd name="T39" fmla="*/ 1009 h 2756"/>
                <a:gd name="T40" fmla="*/ 1253 w 1960"/>
                <a:gd name="T41" fmla="*/ 928 h 2756"/>
                <a:gd name="T42" fmla="*/ 1271 w 1960"/>
                <a:gd name="T43" fmla="*/ 837 h 2756"/>
                <a:gd name="T44" fmla="*/ 1274 w 1960"/>
                <a:gd name="T45" fmla="*/ 139 h 2756"/>
                <a:gd name="T46" fmla="*/ 1264 w 1960"/>
                <a:gd name="T47" fmla="*/ 45 h 2756"/>
                <a:gd name="T48" fmla="*/ 1322 w 1960"/>
                <a:gd name="T49" fmla="*/ 22 h 2756"/>
                <a:gd name="T50" fmla="*/ 1456 w 1960"/>
                <a:gd name="T51" fmla="*/ 82 h 2756"/>
                <a:gd name="T52" fmla="*/ 1578 w 1960"/>
                <a:gd name="T53" fmla="*/ 160 h 2756"/>
                <a:gd name="T54" fmla="*/ 1687 w 1960"/>
                <a:gd name="T55" fmla="*/ 256 h 2756"/>
                <a:gd name="T56" fmla="*/ 1779 w 1960"/>
                <a:gd name="T57" fmla="*/ 367 h 2756"/>
                <a:gd name="T58" fmla="*/ 1855 w 1960"/>
                <a:gd name="T59" fmla="*/ 492 h 2756"/>
                <a:gd name="T60" fmla="*/ 1912 w 1960"/>
                <a:gd name="T61" fmla="*/ 628 h 2756"/>
                <a:gd name="T62" fmla="*/ 1947 w 1960"/>
                <a:gd name="T63" fmla="*/ 774 h 2756"/>
                <a:gd name="T64" fmla="*/ 1960 w 1960"/>
                <a:gd name="T65" fmla="*/ 927 h 2756"/>
                <a:gd name="T66" fmla="*/ 1957 w 1960"/>
                <a:gd name="T67" fmla="*/ 1872 h 2756"/>
                <a:gd name="T68" fmla="*/ 1932 w 1960"/>
                <a:gd name="T69" fmla="*/ 2024 h 2756"/>
                <a:gd name="T70" fmla="*/ 1885 w 1960"/>
                <a:gd name="T71" fmla="*/ 2166 h 2756"/>
                <a:gd name="T72" fmla="*/ 1818 w 1960"/>
                <a:gd name="T73" fmla="*/ 2300 h 2756"/>
                <a:gd name="T74" fmla="*/ 1731 w 1960"/>
                <a:gd name="T75" fmla="*/ 2419 h 2756"/>
                <a:gd name="T76" fmla="*/ 1629 w 1960"/>
                <a:gd name="T77" fmla="*/ 2524 h 2756"/>
                <a:gd name="T78" fmla="*/ 1511 w 1960"/>
                <a:gd name="T79" fmla="*/ 2611 h 2756"/>
                <a:gd name="T80" fmla="*/ 1380 w 1960"/>
                <a:gd name="T81" fmla="*/ 2680 h 2756"/>
                <a:gd name="T82" fmla="*/ 1240 w 1960"/>
                <a:gd name="T83" fmla="*/ 2727 h 2756"/>
                <a:gd name="T84" fmla="*/ 1090 w 1960"/>
                <a:gd name="T85" fmla="*/ 2753 h 2756"/>
                <a:gd name="T86" fmla="*/ 946 w 1960"/>
                <a:gd name="T87" fmla="*/ 2756 h 2756"/>
                <a:gd name="T88" fmla="*/ 793 w 1960"/>
                <a:gd name="T89" fmla="*/ 2743 h 2756"/>
                <a:gd name="T90" fmla="*/ 648 w 1960"/>
                <a:gd name="T91" fmla="*/ 2706 h 2756"/>
                <a:gd name="T92" fmla="*/ 512 w 1960"/>
                <a:gd name="T93" fmla="*/ 2648 h 2756"/>
                <a:gd name="T94" fmla="*/ 388 w 1960"/>
                <a:gd name="T95" fmla="*/ 2569 h 2756"/>
                <a:gd name="T96" fmla="*/ 277 w 1960"/>
                <a:gd name="T97" fmla="*/ 2473 h 2756"/>
                <a:gd name="T98" fmla="*/ 183 w 1960"/>
                <a:gd name="T99" fmla="*/ 2361 h 2756"/>
                <a:gd name="T100" fmla="*/ 106 w 1960"/>
                <a:gd name="T101" fmla="*/ 2234 h 2756"/>
                <a:gd name="T102" fmla="*/ 48 w 1960"/>
                <a:gd name="T103" fmla="*/ 2097 h 2756"/>
                <a:gd name="T104" fmla="*/ 12 w 1960"/>
                <a:gd name="T105" fmla="*/ 1949 h 2756"/>
                <a:gd name="T106" fmla="*/ 0 w 1960"/>
                <a:gd name="T107" fmla="*/ 1792 h 2756"/>
                <a:gd name="T108" fmla="*/ 3 w 1960"/>
                <a:gd name="T109" fmla="*/ 850 h 2756"/>
                <a:gd name="T110" fmla="*/ 27 w 1960"/>
                <a:gd name="T111" fmla="*/ 700 h 2756"/>
                <a:gd name="T112" fmla="*/ 72 w 1960"/>
                <a:gd name="T113" fmla="*/ 558 h 2756"/>
                <a:gd name="T114" fmla="*/ 140 w 1960"/>
                <a:gd name="T115" fmla="*/ 427 h 2756"/>
                <a:gd name="T116" fmla="*/ 224 w 1960"/>
                <a:gd name="T117" fmla="*/ 309 h 2756"/>
                <a:gd name="T118" fmla="*/ 326 w 1960"/>
                <a:gd name="T119" fmla="*/ 205 h 2756"/>
                <a:gd name="T120" fmla="*/ 441 w 1960"/>
                <a:gd name="T121" fmla="*/ 119 h 2756"/>
                <a:gd name="T122" fmla="*/ 569 w 1960"/>
                <a:gd name="T123" fmla="*/ 49 h 2756"/>
                <a:gd name="T124" fmla="*/ 707 w 1960"/>
                <a:gd name="T125" fmla="*/ 0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0" h="2756">
                  <a:moveTo>
                    <a:pt x="707" y="0"/>
                  </a:moveTo>
                  <a:lnTo>
                    <a:pt x="696" y="45"/>
                  </a:lnTo>
                  <a:lnTo>
                    <a:pt x="688" y="90"/>
                  </a:lnTo>
                  <a:lnTo>
                    <a:pt x="685" y="139"/>
                  </a:lnTo>
                  <a:lnTo>
                    <a:pt x="685" y="787"/>
                  </a:lnTo>
                  <a:lnTo>
                    <a:pt x="688" y="837"/>
                  </a:lnTo>
                  <a:lnTo>
                    <a:pt x="696" y="884"/>
                  </a:lnTo>
                  <a:lnTo>
                    <a:pt x="707" y="928"/>
                  </a:lnTo>
                  <a:lnTo>
                    <a:pt x="724" y="970"/>
                  </a:lnTo>
                  <a:lnTo>
                    <a:pt x="744" y="1009"/>
                  </a:lnTo>
                  <a:lnTo>
                    <a:pt x="767" y="1044"/>
                  </a:lnTo>
                  <a:lnTo>
                    <a:pt x="794" y="1076"/>
                  </a:lnTo>
                  <a:lnTo>
                    <a:pt x="823" y="1103"/>
                  </a:lnTo>
                  <a:lnTo>
                    <a:pt x="856" y="1126"/>
                  </a:lnTo>
                  <a:lnTo>
                    <a:pt x="890" y="1142"/>
                  </a:lnTo>
                  <a:lnTo>
                    <a:pt x="927" y="1154"/>
                  </a:lnTo>
                  <a:lnTo>
                    <a:pt x="926" y="1156"/>
                  </a:lnTo>
                  <a:lnTo>
                    <a:pt x="925" y="1158"/>
                  </a:lnTo>
                  <a:lnTo>
                    <a:pt x="925" y="1161"/>
                  </a:lnTo>
                  <a:lnTo>
                    <a:pt x="925" y="1683"/>
                  </a:lnTo>
                  <a:lnTo>
                    <a:pt x="928" y="1700"/>
                  </a:lnTo>
                  <a:lnTo>
                    <a:pt x="936" y="1715"/>
                  </a:lnTo>
                  <a:lnTo>
                    <a:pt x="947" y="1727"/>
                  </a:lnTo>
                  <a:lnTo>
                    <a:pt x="963" y="1735"/>
                  </a:lnTo>
                  <a:lnTo>
                    <a:pt x="979" y="1738"/>
                  </a:lnTo>
                  <a:lnTo>
                    <a:pt x="997" y="1735"/>
                  </a:lnTo>
                  <a:lnTo>
                    <a:pt x="1012" y="1728"/>
                  </a:lnTo>
                  <a:lnTo>
                    <a:pt x="1024" y="1715"/>
                  </a:lnTo>
                  <a:lnTo>
                    <a:pt x="1031" y="1700"/>
                  </a:lnTo>
                  <a:lnTo>
                    <a:pt x="1034" y="1683"/>
                  </a:lnTo>
                  <a:lnTo>
                    <a:pt x="1034" y="1161"/>
                  </a:lnTo>
                  <a:lnTo>
                    <a:pt x="1033" y="1158"/>
                  </a:lnTo>
                  <a:lnTo>
                    <a:pt x="1033" y="1156"/>
                  </a:lnTo>
                  <a:lnTo>
                    <a:pt x="1032" y="1154"/>
                  </a:lnTo>
                  <a:lnTo>
                    <a:pt x="1070" y="1142"/>
                  </a:lnTo>
                  <a:lnTo>
                    <a:pt x="1104" y="1126"/>
                  </a:lnTo>
                  <a:lnTo>
                    <a:pt x="1136" y="1103"/>
                  </a:lnTo>
                  <a:lnTo>
                    <a:pt x="1165" y="1076"/>
                  </a:lnTo>
                  <a:lnTo>
                    <a:pt x="1192" y="1044"/>
                  </a:lnTo>
                  <a:lnTo>
                    <a:pt x="1216" y="1009"/>
                  </a:lnTo>
                  <a:lnTo>
                    <a:pt x="1236" y="970"/>
                  </a:lnTo>
                  <a:lnTo>
                    <a:pt x="1253" y="928"/>
                  </a:lnTo>
                  <a:lnTo>
                    <a:pt x="1264" y="884"/>
                  </a:lnTo>
                  <a:lnTo>
                    <a:pt x="1271" y="837"/>
                  </a:lnTo>
                  <a:lnTo>
                    <a:pt x="1274" y="787"/>
                  </a:lnTo>
                  <a:lnTo>
                    <a:pt x="1274" y="139"/>
                  </a:lnTo>
                  <a:lnTo>
                    <a:pt x="1271" y="90"/>
                  </a:lnTo>
                  <a:lnTo>
                    <a:pt x="1264" y="45"/>
                  </a:lnTo>
                  <a:lnTo>
                    <a:pt x="1251" y="0"/>
                  </a:lnTo>
                  <a:lnTo>
                    <a:pt x="1322" y="22"/>
                  </a:lnTo>
                  <a:lnTo>
                    <a:pt x="1391" y="49"/>
                  </a:lnTo>
                  <a:lnTo>
                    <a:pt x="1456" y="82"/>
                  </a:lnTo>
                  <a:lnTo>
                    <a:pt x="1518" y="119"/>
                  </a:lnTo>
                  <a:lnTo>
                    <a:pt x="1578" y="160"/>
                  </a:lnTo>
                  <a:lnTo>
                    <a:pt x="1634" y="205"/>
                  </a:lnTo>
                  <a:lnTo>
                    <a:pt x="1687" y="256"/>
                  </a:lnTo>
                  <a:lnTo>
                    <a:pt x="1734" y="309"/>
                  </a:lnTo>
                  <a:lnTo>
                    <a:pt x="1779" y="367"/>
                  </a:lnTo>
                  <a:lnTo>
                    <a:pt x="1820" y="427"/>
                  </a:lnTo>
                  <a:lnTo>
                    <a:pt x="1855" y="492"/>
                  </a:lnTo>
                  <a:lnTo>
                    <a:pt x="1886" y="558"/>
                  </a:lnTo>
                  <a:lnTo>
                    <a:pt x="1912" y="628"/>
                  </a:lnTo>
                  <a:lnTo>
                    <a:pt x="1933" y="700"/>
                  </a:lnTo>
                  <a:lnTo>
                    <a:pt x="1947" y="774"/>
                  </a:lnTo>
                  <a:lnTo>
                    <a:pt x="1957" y="850"/>
                  </a:lnTo>
                  <a:lnTo>
                    <a:pt x="1960" y="927"/>
                  </a:lnTo>
                  <a:lnTo>
                    <a:pt x="1960" y="1792"/>
                  </a:lnTo>
                  <a:lnTo>
                    <a:pt x="1957" y="1872"/>
                  </a:lnTo>
                  <a:lnTo>
                    <a:pt x="1947" y="1949"/>
                  </a:lnTo>
                  <a:lnTo>
                    <a:pt x="1932" y="2024"/>
                  </a:lnTo>
                  <a:lnTo>
                    <a:pt x="1911" y="2097"/>
                  </a:lnTo>
                  <a:lnTo>
                    <a:pt x="1885" y="2166"/>
                  </a:lnTo>
                  <a:lnTo>
                    <a:pt x="1854" y="2234"/>
                  </a:lnTo>
                  <a:lnTo>
                    <a:pt x="1818" y="2300"/>
                  </a:lnTo>
                  <a:lnTo>
                    <a:pt x="1777" y="2361"/>
                  </a:lnTo>
                  <a:lnTo>
                    <a:pt x="1731" y="2419"/>
                  </a:lnTo>
                  <a:lnTo>
                    <a:pt x="1682" y="2473"/>
                  </a:lnTo>
                  <a:lnTo>
                    <a:pt x="1629" y="2524"/>
                  </a:lnTo>
                  <a:lnTo>
                    <a:pt x="1571" y="2569"/>
                  </a:lnTo>
                  <a:lnTo>
                    <a:pt x="1511" y="2611"/>
                  </a:lnTo>
                  <a:lnTo>
                    <a:pt x="1447" y="2648"/>
                  </a:lnTo>
                  <a:lnTo>
                    <a:pt x="1380" y="2680"/>
                  </a:lnTo>
                  <a:lnTo>
                    <a:pt x="1312" y="2706"/>
                  </a:lnTo>
                  <a:lnTo>
                    <a:pt x="1240" y="2727"/>
                  </a:lnTo>
                  <a:lnTo>
                    <a:pt x="1166" y="2743"/>
                  </a:lnTo>
                  <a:lnTo>
                    <a:pt x="1090" y="2753"/>
                  </a:lnTo>
                  <a:lnTo>
                    <a:pt x="1014" y="2756"/>
                  </a:lnTo>
                  <a:lnTo>
                    <a:pt x="946" y="2756"/>
                  </a:lnTo>
                  <a:lnTo>
                    <a:pt x="869" y="2753"/>
                  </a:lnTo>
                  <a:lnTo>
                    <a:pt x="793" y="2743"/>
                  </a:lnTo>
                  <a:lnTo>
                    <a:pt x="720" y="2727"/>
                  </a:lnTo>
                  <a:lnTo>
                    <a:pt x="648" y="2706"/>
                  </a:lnTo>
                  <a:lnTo>
                    <a:pt x="578" y="2680"/>
                  </a:lnTo>
                  <a:lnTo>
                    <a:pt x="512" y="2648"/>
                  </a:lnTo>
                  <a:lnTo>
                    <a:pt x="449" y="2611"/>
                  </a:lnTo>
                  <a:lnTo>
                    <a:pt x="388" y="2569"/>
                  </a:lnTo>
                  <a:lnTo>
                    <a:pt x="331" y="2524"/>
                  </a:lnTo>
                  <a:lnTo>
                    <a:pt x="277" y="2473"/>
                  </a:lnTo>
                  <a:lnTo>
                    <a:pt x="228" y="2419"/>
                  </a:lnTo>
                  <a:lnTo>
                    <a:pt x="183" y="2361"/>
                  </a:lnTo>
                  <a:lnTo>
                    <a:pt x="142" y="2300"/>
                  </a:lnTo>
                  <a:lnTo>
                    <a:pt x="106" y="2234"/>
                  </a:lnTo>
                  <a:lnTo>
                    <a:pt x="75" y="2166"/>
                  </a:lnTo>
                  <a:lnTo>
                    <a:pt x="48" y="2097"/>
                  </a:lnTo>
                  <a:lnTo>
                    <a:pt x="27" y="2024"/>
                  </a:lnTo>
                  <a:lnTo>
                    <a:pt x="12" y="1949"/>
                  </a:lnTo>
                  <a:lnTo>
                    <a:pt x="3" y="1872"/>
                  </a:lnTo>
                  <a:lnTo>
                    <a:pt x="0" y="1792"/>
                  </a:lnTo>
                  <a:lnTo>
                    <a:pt x="0" y="927"/>
                  </a:lnTo>
                  <a:lnTo>
                    <a:pt x="3" y="850"/>
                  </a:lnTo>
                  <a:lnTo>
                    <a:pt x="11" y="774"/>
                  </a:lnTo>
                  <a:lnTo>
                    <a:pt x="27" y="700"/>
                  </a:lnTo>
                  <a:lnTo>
                    <a:pt x="48" y="628"/>
                  </a:lnTo>
                  <a:lnTo>
                    <a:pt x="72" y="558"/>
                  </a:lnTo>
                  <a:lnTo>
                    <a:pt x="104" y="492"/>
                  </a:lnTo>
                  <a:lnTo>
                    <a:pt x="140" y="427"/>
                  </a:lnTo>
                  <a:lnTo>
                    <a:pt x="179" y="367"/>
                  </a:lnTo>
                  <a:lnTo>
                    <a:pt x="224" y="309"/>
                  </a:lnTo>
                  <a:lnTo>
                    <a:pt x="273" y="256"/>
                  </a:lnTo>
                  <a:lnTo>
                    <a:pt x="326" y="205"/>
                  </a:lnTo>
                  <a:lnTo>
                    <a:pt x="382" y="160"/>
                  </a:lnTo>
                  <a:lnTo>
                    <a:pt x="441" y="119"/>
                  </a:lnTo>
                  <a:lnTo>
                    <a:pt x="504" y="82"/>
                  </a:lnTo>
                  <a:lnTo>
                    <a:pt x="569" y="49"/>
                  </a:lnTo>
                  <a:lnTo>
                    <a:pt x="638" y="22"/>
                  </a:lnTo>
                  <a:lnTo>
                    <a:pt x="707"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39" name="Group 24"/>
          <p:cNvGrpSpPr>
            <a:grpSpLocks noChangeAspect="1"/>
          </p:cNvGrpSpPr>
          <p:nvPr/>
        </p:nvGrpSpPr>
        <p:grpSpPr bwMode="auto">
          <a:xfrm>
            <a:off x="9761724" y="3392837"/>
            <a:ext cx="431700" cy="433287"/>
            <a:chOff x="6350" y="1467"/>
            <a:chExt cx="272" cy="273"/>
          </a:xfrm>
          <a:solidFill>
            <a:schemeClr val="bg1"/>
          </a:solidFill>
        </p:grpSpPr>
        <p:sp>
          <p:nvSpPr>
            <p:cNvPr id="40" name="Freeform 26"/>
            <p:cNvSpPr/>
            <p:nvPr/>
          </p:nvSpPr>
          <p:spPr bwMode="auto">
            <a:xfrm>
              <a:off x="6350" y="1467"/>
              <a:ext cx="272" cy="273"/>
            </a:xfrm>
            <a:custGeom>
              <a:avLst/>
              <a:gdLst>
                <a:gd name="T0" fmla="*/ 379 w 3536"/>
                <a:gd name="T1" fmla="*/ 13 h 3549"/>
                <a:gd name="T2" fmla="*/ 489 w 3536"/>
                <a:gd name="T3" fmla="*/ 72 h 3549"/>
                <a:gd name="T4" fmla="*/ 563 w 3536"/>
                <a:gd name="T5" fmla="*/ 171 h 3549"/>
                <a:gd name="T6" fmla="*/ 589 w 3536"/>
                <a:gd name="T7" fmla="*/ 296 h 3549"/>
                <a:gd name="T8" fmla="*/ 618 w 3536"/>
                <a:gd name="T9" fmla="*/ 555 h 3549"/>
                <a:gd name="T10" fmla="*/ 699 w 3536"/>
                <a:gd name="T11" fmla="*/ 794 h 3549"/>
                <a:gd name="T12" fmla="*/ 827 w 3536"/>
                <a:gd name="T13" fmla="*/ 1008 h 3549"/>
                <a:gd name="T14" fmla="*/ 995 w 3536"/>
                <a:gd name="T15" fmla="*/ 1188 h 3549"/>
                <a:gd name="T16" fmla="*/ 1198 w 3536"/>
                <a:gd name="T17" fmla="*/ 1331 h 3549"/>
                <a:gd name="T18" fmla="*/ 1428 w 3536"/>
                <a:gd name="T19" fmla="*/ 1428 h 3549"/>
                <a:gd name="T20" fmla="*/ 1680 w 3536"/>
                <a:gd name="T21" fmla="*/ 1476 h 3549"/>
                <a:gd name="T22" fmla="*/ 1981 w 3536"/>
                <a:gd name="T23" fmla="*/ 1492 h 3549"/>
                <a:gd name="T24" fmla="*/ 2287 w 3536"/>
                <a:gd name="T25" fmla="*/ 1557 h 3549"/>
                <a:gd name="T26" fmla="*/ 2571 w 3536"/>
                <a:gd name="T27" fmla="*/ 1672 h 3549"/>
                <a:gd name="T28" fmla="*/ 2828 w 3536"/>
                <a:gd name="T29" fmla="*/ 1834 h 3549"/>
                <a:gd name="T30" fmla="*/ 3053 w 3536"/>
                <a:gd name="T31" fmla="*/ 2035 h 3549"/>
                <a:gd name="T32" fmla="*/ 3240 w 3536"/>
                <a:gd name="T33" fmla="*/ 2272 h 3549"/>
                <a:gd name="T34" fmla="*/ 3387 w 3536"/>
                <a:gd name="T35" fmla="*/ 2540 h 3549"/>
                <a:gd name="T36" fmla="*/ 3486 w 3536"/>
                <a:gd name="T37" fmla="*/ 2833 h 3549"/>
                <a:gd name="T38" fmla="*/ 3533 w 3536"/>
                <a:gd name="T39" fmla="*/ 3146 h 3549"/>
                <a:gd name="T40" fmla="*/ 3523 w 3536"/>
                <a:gd name="T41" fmla="*/ 3338 h 3549"/>
                <a:gd name="T42" fmla="*/ 3464 w 3536"/>
                <a:gd name="T43" fmla="*/ 3447 h 3549"/>
                <a:gd name="T44" fmla="*/ 3366 w 3536"/>
                <a:gd name="T45" fmla="*/ 3521 h 3549"/>
                <a:gd name="T46" fmla="*/ 3241 w 3536"/>
                <a:gd name="T47" fmla="*/ 3549 h 3549"/>
                <a:gd name="T48" fmla="*/ 3117 w 3536"/>
                <a:gd name="T49" fmla="*/ 3521 h 3549"/>
                <a:gd name="T50" fmla="*/ 3018 w 3536"/>
                <a:gd name="T51" fmla="*/ 3447 h 3549"/>
                <a:gd name="T52" fmla="*/ 2960 w 3536"/>
                <a:gd name="T53" fmla="*/ 3338 h 3549"/>
                <a:gd name="T54" fmla="*/ 2943 w 3536"/>
                <a:gd name="T55" fmla="*/ 3165 h 3549"/>
                <a:gd name="T56" fmla="*/ 2896 w 3536"/>
                <a:gd name="T57" fmla="*/ 2912 h 3549"/>
                <a:gd name="T58" fmla="*/ 2799 w 3536"/>
                <a:gd name="T59" fmla="*/ 2681 h 3549"/>
                <a:gd name="T60" fmla="*/ 2657 w 3536"/>
                <a:gd name="T61" fmla="*/ 2478 h 3549"/>
                <a:gd name="T62" fmla="*/ 2477 w 3536"/>
                <a:gd name="T63" fmla="*/ 2309 h 3549"/>
                <a:gd name="T64" fmla="*/ 2264 w 3536"/>
                <a:gd name="T65" fmla="*/ 2180 h 3549"/>
                <a:gd name="T66" fmla="*/ 2026 w 3536"/>
                <a:gd name="T67" fmla="*/ 2098 h 3549"/>
                <a:gd name="T68" fmla="*/ 1768 w 3536"/>
                <a:gd name="T69" fmla="*/ 2070 h 3549"/>
                <a:gd name="T70" fmla="*/ 1451 w 3536"/>
                <a:gd name="T71" fmla="*/ 2041 h 3549"/>
                <a:gd name="T72" fmla="*/ 1152 w 3536"/>
                <a:gd name="T73" fmla="*/ 1959 h 3549"/>
                <a:gd name="T74" fmla="*/ 876 w 3536"/>
                <a:gd name="T75" fmla="*/ 1827 h 3549"/>
                <a:gd name="T76" fmla="*/ 630 w 3536"/>
                <a:gd name="T77" fmla="*/ 1652 h 3549"/>
                <a:gd name="T78" fmla="*/ 417 w 3536"/>
                <a:gd name="T79" fmla="*/ 1438 h 3549"/>
                <a:gd name="T80" fmla="*/ 242 w 3536"/>
                <a:gd name="T81" fmla="*/ 1191 h 3549"/>
                <a:gd name="T82" fmla="*/ 110 w 3536"/>
                <a:gd name="T83" fmla="*/ 914 h 3549"/>
                <a:gd name="T84" fmla="*/ 29 w 3536"/>
                <a:gd name="T85" fmla="*/ 614 h 3549"/>
                <a:gd name="T86" fmla="*/ 0 w 3536"/>
                <a:gd name="T87" fmla="*/ 296 h 3549"/>
                <a:gd name="T88" fmla="*/ 28 w 3536"/>
                <a:gd name="T89" fmla="*/ 171 h 3549"/>
                <a:gd name="T90" fmla="*/ 102 w 3536"/>
                <a:gd name="T91" fmla="*/ 72 h 3549"/>
                <a:gd name="T92" fmla="*/ 210 w 3536"/>
                <a:gd name="T93" fmla="*/ 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36" h="3549">
                  <a:moveTo>
                    <a:pt x="295" y="0"/>
                  </a:moveTo>
                  <a:lnTo>
                    <a:pt x="339" y="3"/>
                  </a:lnTo>
                  <a:lnTo>
                    <a:pt x="379" y="13"/>
                  </a:lnTo>
                  <a:lnTo>
                    <a:pt x="419" y="28"/>
                  </a:lnTo>
                  <a:lnTo>
                    <a:pt x="455" y="47"/>
                  </a:lnTo>
                  <a:lnTo>
                    <a:pt x="489" y="72"/>
                  </a:lnTo>
                  <a:lnTo>
                    <a:pt x="518" y="102"/>
                  </a:lnTo>
                  <a:lnTo>
                    <a:pt x="542" y="134"/>
                  </a:lnTo>
                  <a:lnTo>
                    <a:pt x="563" y="171"/>
                  </a:lnTo>
                  <a:lnTo>
                    <a:pt x="576" y="211"/>
                  </a:lnTo>
                  <a:lnTo>
                    <a:pt x="586" y="252"/>
                  </a:lnTo>
                  <a:lnTo>
                    <a:pt x="589" y="296"/>
                  </a:lnTo>
                  <a:lnTo>
                    <a:pt x="593" y="384"/>
                  </a:lnTo>
                  <a:lnTo>
                    <a:pt x="602" y="470"/>
                  </a:lnTo>
                  <a:lnTo>
                    <a:pt x="618" y="555"/>
                  </a:lnTo>
                  <a:lnTo>
                    <a:pt x="640" y="637"/>
                  </a:lnTo>
                  <a:lnTo>
                    <a:pt x="666" y="717"/>
                  </a:lnTo>
                  <a:lnTo>
                    <a:pt x="699" y="794"/>
                  </a:lnTo>
                  <a:lnTo>
                    <a:pt x="737" y="868"/>
                  </a:lnTo>
                  <a:lnTo>
                    <a:pt x="780" y="940"/>
                  </a:lnTo>
                  <a:lnTo>
                    <a:pt x="827" y="1008"/>
                  </a:lnTo>
                  <a:lnTo>
                    <a:pt x="879" y="1071"/>
                  </a:lnTo>
                  <a:lnTo>
                    <a:pt x="935" y="1132"/>
                  </a:lnTo>
                  <a:lnTo>
                    <a:pt x="995" y="1188"/>
                  </a:lnTo>
                  <a:lnTo>
                    <a:pt x="1059" y="1240"/>
                  </a:lnTo>
                  <a:lnTo>
                    <a:pt x="1127" y="1288"/>
                  </a:lnTo>
                  <a:lnTo>
                    <a:pt x="1198" y="1331"/>
                  </a:lnTo>
                  <a:lnTo>
                    <a:pt x="1272" y="1369"/>
                  </a:lnTo>
                  <a:lnTo>
                    <a:pt x="1348" y="1401"/>
                  </a:lnTo>
                  <a:lnTo>
                    <a:pt x="1428" y="1428"/>
                  </a:lnTo>
                  <a:lnTo>
                    <a:pt x="1510" y="1451"/>
                  </a:lnTo>
                  <a:lnTo>
                    <a:pt x="1594" y="1466"/>
                  </a:lnTo>
                  <a:lnTo>
                    <a:pt x="1680" y="1476"/>
                  </a:lnTo>
                  <a:lnTo>
                    <a:pt x="1768" y="1479"/>
                  </a:lnTo>
                  <a:lnTo>
                    <a:pt x="1875" y="1482"/>
                  </a:lnTo>
                  <a:lnTo>
                    <a:pt x="1981" y="1492"/>
                  </a:lnTo>
                  <a:lnTo>
                    <a:pt x="2085" y="1508"/>
                  </a:lnTo>
                  <a:lnTo>
                    <a:pt x="2187" y="1529"/>
                  </a:lnTo>
                  <a:lnTo>
                    <a:pt x="2287" y="1557"/>
                  </a:lnTo>
                  <a:lnTo>
                    <a:pt x="2384" y="1590"/>
                  </a:lnTo>
                  <a:lnTo>
                    <a:pt x="2478" y="1628"/>
                  </a:lnTo>
                  <a:lnTo>
                    <a:pt x="2571" y="1672"/>
                  </a:lnTo>
                  <a:lnTo>
                    <a:pt x="2660" y="1722"/>
                  </a:lnTo>
                  <a:lnTo>
                    <a:pt x="2745" y="1776"/>
                  </a:lnTo>
                  <a:lnTo>
                    <a:pt x="2828" y="1834"/>
                  </a:lnTo>
                  <a:lnTo>
                    <a:pt x="2906" y="1897"/>
                  </a:lnTo>
                  <a:lnTo>
                    <a:pt x="2981" y="1964"/>
                  </a:lnTo>
                  <a:lnTo>
                    <a:pt x="3053" y="2035"/>
                  </a:lnTo>
                  <a:lnTo>
                    <a:pt x="3119" y="2111"/>
                  </a:lnTo>
                  <a:lnTo>
                    <a:pt x="3182" y="2190"/>
                  </a:lnTo>
                  <a:lnTo>
                    <a:pt x="3240" y="2272"/>
                  </a:lnTo>
                  <a:lnTo>
                    <a:pt x="3294" y="2358"/>
                  </a:lnTo>
                  <a:lnTo>
                    <a:pt x="3343" y="2448"/>
                  </a:lnTo>
                  <a:lnTo>
                    <a:pt x="3387" y="2540"/>
                  </a:lnTo>
                  <a:lnTo>
                    <a:pt x="3426" y="2635"/>
                  </a:lnTo>
                  <a:lnTo>
                    <a:pt x="3458" y="2733"/>
                  </a:lnTo>
                  <a:lnTo>
                    <a:pt x="3486" y="2833"/>
                  </a:lnTo>
                  <a:lnTo>
                    <a:pt x="3507" y="2935"/>
                  </a:lnTo>
                  <a:lnTo>
                    <a:pt x="3523" y="3039"/>
                  </a:lnTo>
                  <a:lnTo>
                    <a:pt x="3533" y="3146"/>
                  </a:lnTo>
                  <a:lnTo>
                    <a:pt x="3536" y="3253"/>
                  </a:lnTo>
                  <a:lnTo>
                    <a:pt x="3533" y="3297"/>
                  </a:lnTo>
                  <a:lnTo>
                    <a:pt x="3523" y="3338"/>
                  </a:lnTo>
                  <a:lnTo>
                    <a:pt x="3508" y="3378"/>
                  </a:lnTo>
                  <a:lnTo>
                    <a:pt x="3489" y="3415"/>
                  </a:lnTo>
                  <a:lnTo>
                    <a:pt x="3464" y="3447"/>
                  </a:lnTo>
                  <a:lnTo>
                    <a:pt x="3434" y="3477"/>
                  </a:lnTo>
                  <a:lnTo>
                    <a:pt x="3402" y="3502"/>
                  </a:lnTo>
                  <a:lnTo>
                    <a:pt x="3366" y="3521"/>
                  </a:lnTo>
                  <a:lnTo>
                    <a:pt x="3326" y="3536"/>
                  </a:lnTo>
                  <a:lnTo>
                    <a:pt x="3285" y="3546"/>
                  </a:lnTo>
                  <a:lnTo>
                    <a:pt x="3241" y="3549"/>
                  </a:lnTo>
                  <a:lnTo>
                    <a:pt x="3197" y="3546"/>
                  </a:lnTo>
                  <a:lnTo>
                    <a:pt x="3157" y="3536"/>
                  </a:lnTo>
                  <a:lnTo>
                    <a:pt x="3117" y="3521"/>
                  </a:lnTo>
                  <a:lnTo>
                    <a:pt x="3081" y="3502"/>
                  </a:lnTo>
                  <a:lnTo>
                    <a:pt x="3047" y="3477"/>
                  </a:lnTo>
                  <a:lnTo>
                    <a:pt x="3018" y="3447"/>
                  </a:lnTo>
                  <a:lnTo>
                    <a:pt x="2994" y="3415"/>
                  </a:lnTo>
                  <a:lnTo>
                    <a:pt x="2973" y="3378"/>
                  </a:lnTo>
                  <a:lnTo>
                    <a:pt x="2960" y="3338"/>
                  </a:lnTo>
                  <a:lnTo>
                    <a:pt x="2950" y="3297"/>
                  </a:lnTo>
                  <a:lnTo>
                    <a:pt x="2947" y="3253"/>
                  </a:lnTo>
                  <a:lnTo>
                    <a:pt x="2943" y="3165"/>
                  </a:lnTo>
                  <a:lnTo>
                    <a:pt x="2934" y="3079"/>
                  </a:lnTo>
                  <a:lnTo>
                    <a:pt x="2918" y="2994"/>
                  </a:lnTo>
                  <a:lnTo>
                    <a:pt x="2896" y="2912"/>
                  </a:lnTo>
                  <a:lnTo>
                    <a:pt x="2870" y="2832"/>
                  </a:lnTo>
                  <a:lnTo>
                    <a:pt x="2837" y="2755"/>
                  </a:lnTo>
                  <a:lnTo>
                    <a:pt x="2799" y="2681"/>
                  </a:lnTo>
                  <a:lnTo>
                    <a:pt x="2756" y="2609"/>
                  </a:lnTo>
                  <a:lnTo>
                    <a:pt x="2709" y="2541"/>
                  </a:lnTo>
                  <a:lnTo>
                    <a:pt x="2657" y="2478"/>
                  </a:lnTo>
                  <a:lnTo>
                    <a:pt x="2601" y="2417"/>
                  </a:lnTo>
                  <a:lnTo>
                    <a:pt x="2541" y="2361"/>
                  </a:lnTo>
                  <a:lnTo>
                    <a:pt x="2477" y="2309"/>
                  </a:lnTo>
                  <a:lnTo>
                    <a:pt x="2409" y="2261"/>
                  </a:lnTo>
                  <a:lnTo>
                    <a:pt x="2338" y="2218"/>
                  </a:lnTo>
                  <a:lnTo>
                    <a:pt x="2264" y="2180"/>
                  </a:lnTo>
                  <a:lnTo>
                    <a:pt x="2188" y="2148"/>
                  </a:lnTo>
                  <a:lnTo>
                    <a:pt x="2108" y="2121"/>
                  </a:lnTo>
                  <a:lnTo>
                    <a:pt x="2026" y="2098"/>
                  </a:lnTo>
                  <a:lnTo>
                    <a:pt x="1942" y="2083"/>
                  </a:lnTo>
                  <a:lnTo>
                    <a:pt x="1856" y="2073"/>
                  </a:lnTo>
                  <a:lnTo>
                    <a:pt x="1768" y="2070"/>
                  </a:lnTo>
                  <a:lnTo>
                    <a:pt x="1661" y="2067"/>
                  </a:lnTo>
                  <a:lnTo>
                    <a:pt x="1555" y="2057"/>
                  </a:lnTo>
                  <a:lnTo>
                    <a:pt x="1451" y="2041"/>
                  </a:lnTo>
                  <a:lnTo>
                    <a:pt x="1349" y="2020"/>
                  </a:lnTo>
                  <a:lnTo>
                    <a:pt x="1249" y="1992"/>
                  </a:lnTo>
                  <a:lnTo>
                    <a:pt x="1152" y="1959"/>
                  </a:lnTo>
                  <a:lnTo>
                    <a:pt x="1058" y="1921"/>
                  </a:lnTo>
                  <a:lnTo>
                    <a:pt x="965" y="1877"/>
                  </a:lnTo>
                  <a:lnTo>
                    <a:pt x="876" y="1827"/>
                  </a:lnTo>
                  <a:lnTo>
                    <a:pt x="791" y="1773"/>
                  </a:lnTo>
                  <a:lnTo>
                    <a:pt x="708" y="1715"/>
                  </a:lnTo>
                  <a:lnTo>
                    <a:pt x="630" y="1652"/>
                  </a:lnTo>
                  <a:lnTo>
                    <a:pt x="555" y="1585"/>
                  </a:lnTo>
                  <a:lnTo>
                    <a:pt x="483" y="1514"/>
                  </a:lnTo>
                  <a:lnTo>
                    <a:pt x="417" y="1438"/>
                  </a:lnTo>
                  <a:lnTo>
                    <a:pt x="354" y="1359"/>
                  </a:lnTo>
                  <a:lnTo>
                    <a:pt x="296" y="1277"/>
                  </a:lnTo>
                  <a:lnTo>
                    <a:pt x="242" y="1191"/>
                  </a:lnTo>
                  <a:lnTo>
                    <a:pt x="193" y="1101"/>
                  </a:lnTo>
                  <a:lnTo>
                    <a:pt x="149" y="1009"/>
                  </a:lnTo>
                  <a:lnTo>
                    <a:pt x="110" y="914"/>
                  </a:lnTo>
                  <a:lnTo>
                    <a:pt x="78" y="816"/>
                  </a:lnTo>
                  <a:lnTo>
                    <a:pt x="50" y="716"/>
                  </a:lnTo>
                  <a:lnTo>
                    <a:pt x="29" y="614"/>
                  </a:lnTo>
                  <a:lnTo>
                    <a:pt x="13" y="510"/>
                  </a:lnTo>
                  <a:lnTo>
                    <a:pt x="3" y="403"/>
                  </a:lnTo>
                  <a:lnTo>
                    <a:pt x="0" y="296"/>
                  </a:lnTo>
                  <a:lnTo>
                    <a:pt x="3" y="252"/>
                  </a:lnTo>
                  <a:lnTo>
                    <a:pt x="13" y="211"/>
                  </a:lnTo>
                  <a:lnTo>
                    <a:pt x="28" y="171"/>
                  </a:lnTo>
                  <a:lnTo>
                    <a:pt x="47" y="134"/>
                  </a:lnTo>
                  <a:lnTo>
                    <a:pt x="72" y="102"/>
                  </a:lnTo>
                  <a:lnTo>
                    <a:pt x="102" y="72"/>
                  </a:lnTo>
                  <a:lnTo>
                    <a:pt x="134" y="47"/>
                  </a:lnTo>
                  <a:lnTo>
                    <a:pt x="170" y="28"/>
                  </a:lnTo>
                  <a:lnTo>
                    <a:pt x="210" y="13"/>
                  </a:lnTo>
                  <a:lnTo>
                    <a:pt x="251" y="3"/>
                  </a:lnTo>
                  <a:lnTo>
                    <a:pt x="295"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1" name="Freeform 27"/>
            <p:cNvSpPr/>
            <p:nvPr/>
          </p:nvSpPr>
          <p:spPr bwMode="auto">
            <a:xfrm>
              <a:off x="6350" y="1613"/>
              <a:ext cx="211" cy="127"/>
            </a:xfrm>
            <a:custGeom>
              <a:avLst/>
              <a:gdLst>
                <a:gd name="T0" fmla="*/ 709 w 2746"/>
                <a:gd name="T1" fmla="*/ 55 h 1650"/>
                <a:gd name="T2" fmla="*/ 879 w 2746"/>
                <a:gd name="T3" fmla="*/ 152 h 1650"/>
                <a:gd name="T4" fmla="*/ 1058 w 2746"/>
                <a:gd name="T5" fmla="*/ 233 h 1650"/>
                <a:gd name="T6" fmla="*/ 1245 w 2746"/>
                <a:gd name="T7" fmla="*/ 295 h 1650"/>
                <a:gd name="T8" fmla="*/ 1112 w 2746"/>
                <a:gd name="T9" fmla="*/ 373 h 1650"/>
                <a:gd name="T10" fmla="*/ 990 w 2746"/>
                <a:gd name="T11" fmla="*/ 468 h 1650"/>
                <a:gd name="T12" fmla="*/ 882 w 2746"/>
                <a:gd name="T13" fmla="*/ 578 h 1650"/>
                <a:gd name="T14" fmla="*/ 2419 w 2746"/>
                <a:gd name="T15" fmla="*/ 622 h 1650"/>
                <a:gd name="T16" fmla="*/ 2516 w 2746"/>
                <a:gd name="T17" fmla="*/ 721 h 1650"/>
                <a:gd name="T18" fmla="*/ 744 w 2746"/>
                <a:gd name="T19" fmla="*/ 776 h 1650"/>
                <a:gd name="T20" fmla="*/ 681 w 2746"/>
                <a:gd name="T21" fmla="*/ 905 h 1650"/>
                <a:gd name="T22" fmla="*/ 634 w 2746"/>
                <a:gd name="T23" fmla="*/ 1041 h 1650"/>
                <a:gd name="T24" fmla="*/ 2717 w 2746"/>
                <a:gd name="T25" fmla="*/ 1112 h 1650"/>
                <a:gd name="T26" fmla="*/ 2740 w 2746"/>
                <a:gd name="T27" fmla="*/ 1242 h 1650"/>
                <a:gd name="T28" fmla="*/ 593 w 2746"/>
                <a:gd name="T29" fmla="*/ 1309 h 1650"/>
                <a:gd name="T30" fmla="*/ 589 w 2746"/>
                <a:gd name="T31" fmla="*/ 1354 h 1650"/>
                <a:gd name="T32" fmla="*/ 576 w 2746"/>
                <a:gd name="T33" fmla="*/ 1439 h 1650"/>
                <a:gd name="T34" fmla="*/ 542 w 2746"/>
                <a:gd name="T35" fmla="*/ 1516 h 1650"/>
                <a:gd name="T36" fmla="*/ 489 w 2746"/>
                <a:gd name="T37" fmla="*/ 1578 h 1650"/>
                <a:gd name="T38" fmla="*/ 419 w 2746"/>
                <a:gd name="T39" fmla="*/ 1622 h 1650"/>
                <a:gd name="T40" fmla="*/ 339 w 2746"/>
                <a:gd name="T41" fmla="*/ 1647 h 1650"/>
                <a:gd name="T42" fmla="*/ 251 w 2746"/>
                <a:gd name="T43" fmla="*/ 1647 h 1650"/>
                <a:gd name="T44" fmla="*/ 170 w 2746"/>
                <a:gd name="T45" fmla="*/ 1622 h 1650"/>
                <a:gd name="T46" fmla="*/ 102 w 2746"/>
                <a:gd name="T47" fmla="*/ 1578 h 1650"/>
                <a:gd name="T48" fmla="*/ 47 w 2746"/>
                <a:gd name="T49" fmla="*/ 1516 h 1650"/>
                <a:gd name="T50" fmla="*/ 13 w 2746"/>
                <a:gd name="T51" fmla="*/ 1439 h 1650"/>
                <a:gd name="T52" fmla="*/ 0 w 2746"/>
                <a:gd name="T53" fmla="*/ 1354 h 1650"/>
                <a:gd name="T54" fmla="*/ 13 w 2746"/>
                <a:gd name="T55" fmla="*/ 1140 h 1650"/>
                <a:gd name="T56" fmla="*/ 50 w 2746"/>
                <a:gd name="T57" fmla="*/ 934 h 1650"/>
                <a:gd name="T58" fmla="*/ 110 w 2746"/>
                <a:gd name="T59" fmla="*/ 737 h 1650"/>
                <a:gd name="T60" fmla="*/ 193 w 2746"/>
                <a:gd name="T61" fmla="*/ 550 h 1650"/>
                <a:gd name="T62" fmla="*/ 295 w 2746"/>
                <a:gd name="T63" fmla="*/ 375 h 1650"/>
                <a:gd name="T64" fmla="*/ 416 w 2746"/>
                <a:gd name="T65" fmla="*/ 213 h 1650"/>
                <a:gd name="T66" fmla="*/ 554 w 2746"/>
                <a:gd name="T67" fmla="*/ 67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6" h="1650">
                  <a:moveTo>
                    <a:pt x="629" y="0"/>
                  </a:moveTo>
                  <a:lnTo>
                    <a:pt x="709" y="55"/>
                  </a:lnTo>
                  <a:lnTo>
                    <a:pt x="793" y="106"/>
                  </a:lnTo>
                  <a:lnTo>
                    <a:pt x="879" y="152"/>
                  </a:lnTo>
                  <a:lnTo>
                    <a:pt x="967" y="195"/>
                  </a:lnTo>
                  <a:lnTo>
                    <a:pt x="1058" y="233"/>
                  </a:lnTo>
                  <a:lnTo>
                    <a:pt x="1151" y="266"/>
                  </a:lnTo>
                  <a:lnTo>
                    <a:pt x="1245" y="295"/>
                  </a:lnTo>
                  <a:lnTo>
                    <a:pt x="1178" y="333"/>
                  </a:lnTo>
                  <a:lnTo>
                    <a:pt x="1112" y="373"/>
                  </a:lnTo>
                  <a:lnTo>
                    <a:pt x="1050" y="420"/>
                  </a:lnTo>
                  <a:lnTo>
                    <a:pt x="990" y="468"/>
                  </a:lnTo>
                  <a:lnTo>
                    <a:pt x="934" y="522"/>
                  </a:lnTo>
                  <a:lnTo>
                    <a:pt x="882" y="578"/>
                  </a:lnTo>
                  <a:lnTo>
                    <a:pt x="2367" y="578"/>
                  </a:lnTo>
                  <a:lnTo>
                    <a:pt x="2419" y="622"/>
                  </a:lnTo>
                  <a:lnTo>
                    <a:pt x="2470" y="670"/>
                  </a:lnTo>
                  <a:lnTo>
                    <a:pt x="2516" y="721"/>
                  </a:lnTo>
                  <a:lnTo>
                    <a:pt x="2559" y="776"/>
                  </a:lnTo>
                  <a:lnTo>
                    <a:pt x="744" y="776"/>
                  </a:lnTo>
                  <a:lnTo>
                    <a:pt x="710" y="839"/>
                  </a:lnTo>
                  <a:lnTo>
                    <a:pt x="681" y="905"/>
                  </a:lnTo>
                  <a:lnTo>
                    <a:pt x="656" y="971"/>
                  </a:lnTo>
                  <a:lnTo>
                    <a:pt x="634" y="1041"/>
                  </a:lnTo>
                  <a:lnTo>
                    <a:pt x="617" y="1112"/>
                  </a:lnTo>
                  <a:lnTo>
                    <a:pt x="2717" y="1112"/>
                  </a:lnTo>
                  <a:lnTo>
                    <a:pt x="2730" y="1177"/>
                  </a:lnTo>
                  <a:lnTo>
                    <a:pt x="2740" y="1242"/>
                  </a:lnTo>
                  <a:lnTo>
                    <a:pt x="2746" y="1309"/>
                  </a:lnTo>
                  <a:lnTo>
                    <a:pt x="593" y="1309"/>
                  </a:lnTo>
                  <a:lnTo>
                    <a:pt x="590" y="1332"/>
                  </a:lnTo>
                  <a:lnTo>
                    <a:pt x="589" y="1354"/>
                  </a:lnTo>
                  <a:lnTo>
                    <a:pt x="586" y="1398"/>
                  </a:lnTo>
                  <a:lnTo>
                    <a:pt x="576" y="1439"/>
                  </a:lnTo>
                  <a:lnTo>
                    <a:pt x="563" y="1479"/>
                  </a:lnTo>
                  <a:lnTo>
                    <a:pt x="542" y="1516"/>
                  </a:lnTo>
                  <a:lnTo>
                    <a:pt x="518" y="1548"/>
                  </a:lnTo>
                  <a:lnTo>
                    <a:pt x="489" y="1578"/>
                  </a:lnTo>
                  <a:lnTo>
                    <a:pt x="455" y="1603"/>
                  </a:lnTo>
                  <a:lnTo>
                    <a:pt x="419" y="1622"/>
                  </a:lnTo>
                  <a:lnTo>
                    <a:pt x="379" y="1637"/>
                  </a:lnTo>
                  <a:lnTo>
                    <a:pt x="339" y="1647"/>
                  </a:lnTo>
                  <a:lnTo>
                    <a:pt x="295" y="1650"/>
                  </a:lnTo>
                  <a:lnTo>
                    <a:pt x="251" y="1647"/>
                  </a:lnTo>
                  <a:lnTo>
                    <a:pt x="210" y="1637"/>
                  </a:lnTo>
                  <a:lnTo>
                    <a:pt x="170" y="1622"/>
                  </a:lnTo>
                  <a:lnTo>
                    <a:pt x="134" y="1603"/>
                  </a:lnTo>
                  <a:lnTo>
                    <a:pt x="102" y="1578"/>
                  </a:lnTo>
                  <a:lnTo>
                    <a:pt x="72" y="1548"/>
                  </a:lnTo>
                  <a:lnTo>
                    <a:pt x="47" y="1516"/>
                  </a:lnTo>
                  <a:lnTo>
                    <a:pt x="28" y="1479"/>
                  </a:lnTo>
                  <a:lnTo>
                    <a:pt x="13" y="1439"/>
                  </a:lnTo>
                  <a:lnTo>
                    <a:pt x="3" y="1398"/>
                  </a:lnTo>
                  <a:lnTo>
                    <a:pt x="0" y="1354"/>
                  </a:lnTo>
                  <a:lnTo>
                    <a:pt x="3" y="1247"/>
                  </a:lnTo>
                  <a:lnTo>
                    <a:pt x="13" y="1140"/>
                  </a:lnTo>
                  <a:lnTo>
                    <a:pt x="29" y="1036"/>
                  </a:lnTo>
                  <a:lnTo>
                    <a:pt x="50" y="934"/>
                  </a:lnTo>
                  <a:lnTo>
                    <a:pt x="78" y="834"/>
                  </a:lnTo>
                  <a:lnTo>
                    <a:pt x="110" y="737"/>
                  </a:lnTo>
                  <a:lnTo>
                    <a:pt x="149" y="642"/>
                  </a:lnTo>
                  <a:lnTo>
                    <a:pt x="193" y="550"/>
                  </a:lnTo>
                  <a:lnTo>
                    <a:pt x="241" y="461"/>
                  </a:lnTo>
                  <a:lnTo>
                    <a:pt x="295" y="375"/>
                  </a:lnTo>
                  <a:lnTo>
                    <a:pt x="354" y="293"/>
                  </a:lnTo>
                  <a:lnTo>
                    <a:pt x="416" y="213"/>
                  </a:lnTo>
                  <a:lnTo>
                    <a:pt x="483" y="138"/>
                  </a:lnTo>
                  <a:lnTo>
                    <a:pt x="554" y="67"/>
                  </a:lnTo>
                  <a:lnTo>
                    <a:pt x="629"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2" name="Freeform 28"/>
            <p:cNvSpPr/>
            <p:nvPr/>
          </p:nvSpPr>
          <p:spPr bwMode="auto">
            <a:xfrm>
              <a:off x="6411" y="1467"/>
              <a:ext cx="211" cy="127"/>
            </a:xfrm>
            <a:custGeom>
              <a:avLst/>
              <a:gdLst>
                <a:gd name="T0" fmla="*/ 2494 w 2745"/>
                <a:gd name="T1" fmla="*/ 3 h 1650"/>
                <a:gd name="T2" fmla="*/ 2575 w 2745"/>
                <a:gd name="T3" fmla="*/ 28 h 1650"/>
                <a:gd name="T4" fmla="*/ 2643 w 2745"/>
                <a:gd name="T5" fmla="*/ 72 h 1650"/>
                <a:gd name="T6" fmla="*/ 2698 w 2745"/>
                <a:gd name="T7" fmla="*/ 134 h 1650"/>
                <a:gd name="T8" fmla="*/ 2732 w 2745"/>
                <a:gd name="T9" fmla="*/ 211 h 1650"/>
                <a:gd name="T10" fmla="*/ 2745 w 2745"/>
                <a:gd name="T11" fmla="*/ 296 h 1650"/>
                <a:gd name="T12" fmla="*/ 2732 w 2745"/>
                <a:gd name="T13" fmla="*/ 510 h 1650"/>
                <a:gd name="T14" fmla="*/ 2695 w 2745"/>
                <a:gd name="T15" fmla="*/ 716 h 1650"/>
                <a:gd name="T16" fmla="*/ 2635 w 2745"/>
                <a:gd name="T17" fmla="*/ 913 h 1650"/>
                <a:gd name="T18" fmla="*/ 2552 w 2745"/>
                <a:gd name="T19" fmla="*/ 1100 h 1650"/>
                <a:gd name="T20" fmla="*/ 2450 w 2745"/>
                <a:gd name="T21" fmla="*/ 1274 h 1650"/>
                <a:gd name="T22" fmla="*/ 2329 w 2745"/>
                <a:gd name="T23" fmla="*/ 1437 h 1650"/>
                <a:gd name="T24" fmla="*/ 2191 w 2745"/>
                <a:gd name="T25" fmla="*/ 1583 h 1650"/>
                <a:gd name="T26" fmla="*/ 2036 w 2745"/>
                <a:gd name="T27" fmla="*/ 1595 h 1650"/>
                <a:gd name="T28" fmla="*/ 1866 w 2745"/>
                <a:gd name="T29" fmla="*/ 1498 h 1650"/>
                <a:gd name="T30" fmla="*/ 1687 w 2745"/>
                <a:gd name="T31" fmla="*/ 1417 h 1650"/>
                <a:gd name="T32" fmla="*/ 1500 w 2745"/>
                <a:gd name="T33" fmla="*/ 1354 h 1650"/>
                <a:gd name="T34" fmla="*/ 1633 w 2745"/>
                <a:gd name="T35" fmla="*/ 1277 h 1650"/>
                <a:gd name="T36" fmla="*/ 1755 w 2745"/>
                <a:gd name="T37" fmla="*/ 1181 h 1650"/>
                <a:gd name="T38" fmla="*/ 1863 w 2745"/>
                <a:gd name="T39" fmla="*/ 1072 h 1650"/>
                <a:gd name="T40" fmla="*/ 326 w 2745"/>
                <a:gd name="T41" fmla="*/ 1028 h 1650"/>
                <a:gd name="T42" fmla="*/ 229 w 2745"/>
                <a:gd name="T43" fmla="*/ 929 h 1650"/>
                <a:gd name="T44" fmla="*/ 2001 w 2745"/>
                <a:gd name="T45" fmla="*/ 874 h 1650"/>
                <a:gd name="T46" fmla="*/ 2064 w 2745"/>
                <a:gd name="T47" fmla="*/ 745 h 1650"/>
                <a:gd name="T48" fmla="*/ 2111 w 2745"/>
                <a:gd name="T49" fmla="*/ 609 h 1650"/>
                <a:gd name="T50" fmla="*/ 28 w 2745"/>
                <a:gd name="T51" fmla="*/ 538 h 1650"/>
                <a:gd name="T52" fmla="*/ 5 w 2745"/>
                <a:gd name="T53" fmla="*/ 408 h 1650"/>
                <a:gd name="T54" fmla="*/ 2152 w 2745"/>
                <a:gd name="T55" fmla="*/ 341 h 1650"/>
                <a:gd name="T56" fmla="*/ 2156 w 2745"/>
                <a:gd name="T57" fmla="*/ 296 h 1650"/>
                <a:gd name="T58" fmla="*/ 2169 w 2745"/>
                <a:gd name="T59" fmla="*/ 211 h 1650"/>
                <a:gd name="T60" fmla="*/ 2203 w 2745"/>
                <a:gd name="T61" fmla="*/ 134 h 1650"/>
                <a:gd name="T62" fmla="*/ 2256 w 2745"/>
                <a:gd name="T63" fmla="*/ 72 h 1650"/>
                <a:gd name="T64" fmla="*/ 2326 w 2745"/>
                <a:gd name="T65" fmla="*/ 28 h 1650"/>
                <a:gd name="T66" fmla="*/ 2406 w 2745"/>
                <a:gd name="T67" fmla="*/ 3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5" h="1650">
                  <a:moveTo>
                    <a:pt x="2450" y="0"/>
                  </a:moveTo>
                  <a:lnTo>
                    <a:pt x="2494" y="3"/>
                  </a:lnTo>
                  <a:lnTo>
                    <a:pt x="2535" y="13"/>
                  </a:lnTo>
                  <a:lnTo>
                    <a:pt x="2575" y="28"/>
                  </a:lnTo>
                  <a:lnTo>
                    <a:pt x="2611" y="47"/>
                  </a:lnTo>
                  <a:lnTo>
                    <a:pt x="2643" y="72"/>
                  </a:lnTo>
                  <a:lnTo>
                    <a:pt x="2673" y="102"/>
                  </a:lnTo>
                  <a:lnTo>
                    <a:pt x="2698" y="134"/>
                  </a:lnTo>
                  <a:lnTo>
                    <a:pt x="2717" y="171"/>
                  </a:lnTo>
                  <a:lnTo>
                    <a:pt x="2732" y="211"/>
                  </a:lnTo>
                  <a:lnTo>
                    <a:pt x="2742" y="252"/>
                  </a:lnTo>
                  <a:lnTo>
                    <a:pt x="2745" y="296"/>
                  </a:lnTo>
                  <a:lnTo>
                    <a:pt x="2742" y="403"/>
                  </a:lnTo>
                  <a:lnTo>
                    <a:pt x="2732" y="510"/>
                  </a:lnTo>
                  <a:lnTo>
                    <a:pt x="2716" y="614"/>
                  </a:lnTo>
                  <a:lnTo>
                    <a:pt x="2695" y="716"/>
                  </a:lnTo>
                  <a:lnTo>
                    <a:pt x="2667" y="816"/>
                  </a:lnTo>
                  <a:lnTo>
                    <a:pt x="2635" y="913"/>
                  </a:lnTo>
                  <a:lnTo>
                    <a:pt x="2596" y="1008"/>
                  </a:lnTo>
                  <a:lnTo>
                    <a:pt x="2552" y="1100"/>
                  </a:lnTo>
                  <a:lnTo>
                    <a:pt x="2504" y="1189"/>
                  </a:lnTo>
                  <a:lnTo>
                    <a:pt x="2450" y="1274"/>
                  </a:lnTo>
                  <a:lnTo>
                    <a:pt x="2391" y="1357"/>
                  </a:lnTo>
                  <a:lnTo>
                    <a:pt x="2329" y="1437"/>
                  </a:lnTo>
                  <a:lnTo>
                    <a:pt x="2262" y="1511"/>
                  </a:lnTo>
                  <a:lnTo>
                    <a:pt x="2191" y="1583"/>
                  </a:lnTo>
                  <a:lnTo>
                    <a:pt x="2116" y="1650"/>
                  </a:lnTo>
                  <a:lnTo>
                    <a:pt x="2036" y="1595"/>
                  </a:lnTo>
                  <a:lnTo>
                    <a:pt x="1952" y="1544"/>
                  </a:lnTo>
                  <a:lnTo>
                    <a:pt x="1866" y="1498"/>
                  </a:lnTo>
                  <a:lnTo>
                    <a:pt x="1778" y="1455"/>
                  </a:lnTo>
                  <a:lnTo>
                    <a:pt x="1687" y="1417"/>
                  </a:lnTo>
                  <a:lnTo>
                    <a:pt x="1594" y="1383"/>
                  </a:lnTo>
                  <a:lnTo>
                    <a:pt x="1500" y="1354"/>
                  </a:lnTo>
                  <a:lnTo>
                    <a:pt x="1567" y="1317"/>
                  </a:lnTo>
                  <a:lnTo>
                    <a:pt x="1633" y="1277"/>
                  </a:lnTo>
                  <a:lnTo>
                    <a:pt x="1695" y="1230"/>
                  </a:lnTo>
                  <a:lnTo>
                    <a:pt x="1755" y="1181"/>
                  </a:lnTo>
                  <a:lnTo>
                    <a:pt x="1811" y="1128"/>
                  </a:lnTo>
                  <a:lnTo>
                    <a:pt x="1863" y="1072"/>
                  </a:lnTo>
                  <a:lnTo>
                    <a:pt x="378" y="1072"/>
                  </a:lnTo>
                  <a:lnTo>
                    <a:pt x="326" y="1028"/>
                  </a:lnTo>
                  <a:lnTo>
                    <a:pt x="275" y="980"/>
                  </a:lnTo>
                  <a:lnTo>
                    <a:pt x="229" y="929"/>
                  </a:lnTo>
                  <a:lnTo>
                    <a:pt x="186" y="874"/>
                  </a:lnTo>
                  <a:lnTo>
                    <a:pt x="2001" y="874"/>
                  </a:lnTo>
                  <a:lnTo>
                    <a:pt x="2035" y="811"/>
                  </a:lnTo>
                  <a:lnTo>
                    <a:pt x="2064" y="745"/>
                  </a:lnTo>
                  <a:lnTo>
                    <a:pt x="2089" y="679"/>
                  </a:lnTo>
                  <a:lnTo>
                    <a:pt x="2111" y="609"/>
                  </a:lnTo>
                  <a:lnTo>
                    <a:pt x="2128" y="538"/>
                  </a:lnTo>
                  <a:lnTo>
                    <a:pt x="28" y="538"/>
                  </a:lnTo>
                  <a:lnTo>
                    <a:pt x="15" y="473"/>
                  </a:lnTo>
                  <a:lnTo>
                    <a:pt x="5" y="408"/>
                  </a:lnTo>
                  <a:lnTo>
                    <a:pt x="0" y="341"/>
                  </a:lnTo>
                  <a:lnTo>
                    <a:pt x="2152" y="341"/>
                  </a:lnTo>
                  <a:lnTo>
                    <a:pt x="2155" y="318"/>
                  </a:lnTo>
                  <a:lnTo>
                    <a:pt x="2156" y="296"/>
                  </a:lnTo>
                  <a:lnTo>
                    <a:pt x="2159" y="252"/>
                  </a:lnTo>
                  <a:lnTo>
                    <a:pt x="2169" y="211"/>
                  </a:lnTo>
                  <a:lnTo>
                    <a:pt x="2182" y="171"/>
                  </a:lnTo>
                  <a:lnTo>
                    <a:pt x="2203" y="134"/>
                  </a:lnTo>
                  <a:lnTo>
                    <a:pt x="2227" y="102"/>
                  </a:lnTo>
                  <a:lnTo>
                    <a:pt x="2256" y="72"/>
                  </a:lnTo>
                  <a:lnTo>
                    <a:pt x="2290" y="47"/>
                  </a:lnTo>
                  <a:lnTo>
                    <a:pt x="2326" y="28"/>
                  </a:lnTo>
                  <a:lnTo>
                    <a:pt x="2366" y="13"/>
                  </a:lnTo>
                  <a:lnTo>
                    <a:pt x="2406" y="3"/>
                  </a:lnTo>
                  <a:lnTo>
                    <a:pt x="2450" y="0"/>
                  </a:lnTo>
                  <a:close/>
                </a:path>
              </a:pathLst>
            </a:custGeom>
            <a:grpFill/>
            <a:ln w="0">
              <a:noFill/>
              <a:prstDash val="solid"/>
              <a:round/>
            </a:ln>
          </p:spPr>
          <p:txBody>
            <a:bodyPr vert="horz" wrap="square" lIns="91418" tIns="45709" rIns="91418" bIns="45709" numCol="1" anchor="t" anchorCtr="0" compatLnSpc="1"/>
            <a:lstStyle/>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cxnSp>
        <p:nvCxnSpPr>
          <p:cNvPr id="46" name="直接连接符 45"/>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785366"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成功项目展示</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文本框 48"/>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250" fill="hold"/>
                                        <p:tgtEl>
                                          <p:spTgt spid="31"/>
                                        </p:tgtEl>
                                        <p:attrNameLst>
                                          <p:attrName>ppt_x</p:attrName>
                                        </p:attrNameLst>
                                      </p:cBhvr>
                                      <p:tavLst>
                                        <p:tav tm="0">
                                          <p:val>
                                            <p:strVal val="#ppt_x"/>
                                          </p:val>
                                        </p:tav>
                                        <p:tav tm="100000">
                                          <p:val>
                                            <p:strVal val="#ppt_x"/>
                                          </p:val>
                                        </p:tav>
                                      </p:tavLst>
                                    </p:anim>
                                    <p:anim calcmode="lin" valueType="num">
                                      <p:cBhvr additive="base">
                                        <p:cTn id="12" dur="25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250" fill="hold"/>
                                        <p:tgtEl>
                                          <p:spTgt spid="35"/>
                                        </p:tgtEl>
                                        <p:attrNameLst>
                                          <p:attrName>ppt_x</p:attrName>
                                        </p:attrNameLst>
                                      </p:cBhvr>
                                      <p:tavLst>
                                        <p:tav tm="0">
                                          <p:val>
                                            <p:strVal val="#ppt_x"/>
                                          </p:val>
                                        </p:tav>
                                        <p:tav tm="100000">
                                          <p:val>
                                            <p:strVal val="#ppt_x"/>
                                          </p:val>
                                        </p:tav>
                                      </p:tavLst>
                                    </p:anim>
                                    <p:anim calcmode="lin" valueType="num">
                                      <p:cBhvr additive="base">
                                        <p:cTn id="16" dur="2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250" fill="hold"/>
                                        <p:tgtEl>
                                          <p:spTgt spid="39"/>
                                        </p:tgtEl>
                                        <p:attrNameLst>
                                          <p:attrName>ppt_x</p:attrName>
                                        </p:attrNameLst>
                                      </p:cBhvr>
                                      <p:tavLst>
                                        <p:tav tm="0">
                                          <p:val>
                                            <p:strVal val="#ppt_x"/>
                                          </p:val>
                                        </p:tav>
                                        <p:tav tm="100000">
                                          <p:val>
                                            <p:strVal val="#ppt_x"/>
                                          </p:val>
                                        </p:tav>
                                      </p:tavLst>
                                    </p:anim>
                                    <p:anim calcmode="lin" valueType="num">
                                      <p:cBhvr additive="base">
                                        <p:cTn id="20" dur="250" fill="hold"/>
                                        <p:tgtEl>
                                          <p:spTgt spid="3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50" fill="hold"/>
                                        <p:tgtEl>
                                          <p:spTgt spid="5"/>
                                        </p:tgtEl>
                                        <p:attrNameLst>
                                          <p:attrName>ppt_x</p:attrName>
                                        </p:attrNameLst>
                                      </p:cBhvr>
                                      <p:tavLst>
                                        <p:tav tm="0">
                                          <p:val>
                                            <p:strVal val="#ppt_x"/>
                                          </p:val>
                                        </p:tav>
                                        <p:tav tm="100000">
                                          <p:val>
                                            <p:strVal val="#ppt_x"/>
                                          </p:val>
                                        </p:tav>
                                      </p:tavLst>
                                    </p:anim>
                                    <p:anim calcmode="lin" valueType="num">
                                      <p:cBhvr additive="base">
                                        <p:cTn id="25" dur="25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250" fill="hold"/>
                                        <p:tgtEl>
                                          <p:spTgt spid="11"/>
                                        </p:tgtEl>
                                        <p:attrNameLst>
                                          <p:attrName>ppt_x</p:attrName>
                                        </p:attrNameLst>
                                      </p:cBhvr>
                                      <p:tavLst>
                                        <p:tav tm="0">
                                          <p:val>
                                            <p:strVal val="#ppt_x"/>
                                          </p:val>
                                        </p:tav>
                                        <p:tav tm="100000">
                                          <p:val>
                                            <p:strVal val="#ppt_x"/>
                                          </p:val>
                                        </p:tav>
                                      </p:tavLst>
                                    </p:anim>
                                    <p:anim calcmode="lin" valueType="num">
                                      <p:cBhvr additive="base">
                                        <p:cTn id="30" dur="25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250" fill="hold"/>
                                        <p:tgtEl>
                                          <p:spTgt spid="12"/>
                                        </p:tgtEl>
                                        <p:attrNameLst>
                                          <p:attrName>ppt_x</p:attrName>
                                        </p:attrNameLst>
                                      </p:cBhvr>
                                      <p:tavLst>
                                        <p:tav tm="0">
                                          <p:val>
                                            <p:strVal val="#ppt_x"/>
                                          </p:val>
                                        </p:tav>
                                        <p:tav tm="100000">
                                          <p:val>
                                            <p:strVal val="#ppt_x"/>
                                          </p:val>
                                        </p:tav>
                                      </p:tavLst>
                                    </p:anim>
                                    <p:anim calcmode="lin" valueType="num">
                                      <p:cBhvr additive="base">
                                        <p:cTn id="35" dur="250" fill="hold"/>
                                        <p:tgtEl>
                                          <p:spTgt spid="12"/>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250" fill="hold"/>
                                        <p:tgtEl>
                                          <p:spTgt spid="13"/>
                                        </p:tgtEl>
                                        <p:attrNameLst>
                                          <p:attrName>ppt_x</p:attrName>
                                        </p:attrNameLst>
                                      </p:cBhvr>
                                      <p:tavLst>
                                        <p:tav tm="0">
                                          <p:val>
                                            <p:strVal val="#ppt_x"/>
                                          </p:val>
                                        </p:tav>
                                        <p:tav tm="100000">
                                          <p:val>
                                            <p:strVal val="#ppt_x"/>
                                          </p:val>
                                        </p:tav>
                                      </p:tavLst>
                                    </p:anim>
                                    <p:anim calcmode="lin" valueType="num">
                                      <p:cBhvr additive="base">
                                        <p:cTn id="40" dur="250" fill="hold"/>
                                        <p:tgtEl>
                                          <p:spTgt spid="13"/>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250" fill="hold"/>
                                        <p:tgtEl>
                                          <p:spTgt spid="16"/>
                                        </p:tgtEl>
                                        <p:attrNameLst>
                                          <p:attrName>ppt_x</p:attrName>
                                        </p:attrNameLst>
                                      </p:cBhvr>
                                      <p:tavLst>
                                        <p:tav tm="0">
                                          <p:val>
                                            <p:strVal val="#ppt_x"/>
                                          </p:val>
                                        </p:tav>
                                        <p:tav tm="100000">
                                          <p:val>
                                            <p:strVal val="#ppt_x"/>
                                          </p:val>
                                        </p:tav>
                                      </p:tavLst>
                                    </p:anim>
                                    <p:anim calcmode="lin" valueType="num">
                                      <p:cBhvr additive="base">
                                        <p:cTn id="45" dur="250" fill="hold"/>
                                        <p:tgtEl>
                                          <p:spTgt spid="16"/>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250" fill="hold"/>
                                        <p:tgtEl>
                                          <p:spTgt spid="17"/>
                                        </p:tgtEl>
                                        <p:attrNameLst>
                                          <p:attrName>ppt_x</p:attrName>
                                        </p:attrNameLst>
                                      </p:cBhvr>
                                      <p:tavLst>
                                        <p:tav tm="0">
                                          <p:val>
                                            <p:strVal val="#ppt_x"/>
                                          </p:val>
                                        </p:tav>
                                        <p:tav tm="100000">
                                          <p:val>
                                            <p:strVal val="#ppt_x"/>
                                          </p:val>
                                        </p:tav>
                                      </p:tavLst>
                                    </p:anim>
                                    <p:anim calcmode="lin" valueType="num">
                                      <p:cBhvr additive="base">
                                        <p:cTn id="50" dur="250" fill="hold"/>
                                        <p:tgtEl>
                                          <p:spTgt spid="17"/>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250" fill="hold"/>
                                        <p:tgtEl>
                                          <p:spTgt spid="18"/>
                                        </p:tgtEl>
                                        <p:attrNameLst>
                                          <p:attrName>ppt_x</p:attrName>
                                        </p:attrNameLst>
                                      </p:cBhvr>
                                      <p:tavLst>
                                        <p:tav tm="0">
                                          <p:val>
                                            <p:strVal val="#ppt_x"/>
                                          </p:val>
                                        </p:tav>
                                        <p:tav tm="100000">
                                          <p:val>
                                            <p:strVal val="#ppt_x"/>
                                          </p:val>
                                        </p:tav>
                                      </p:tavLst>
                                    </p:anim>
                                    <p:anim calcmode="lin" valueType="num">
                                      <p:cBhvr additive="base">
                                        <p:cTn id="55" dur="250" fill="hold"/>
                                        <p:tgtEl>
                                          <p:spTgt spid="18"/>
                                        </p:tgtEl>
                                        <p:attrNameLst>
                                          <p:attrName>ppt_y</p:attrName>
                                        </p:attrNameLst>
                                      </p:cBhvr>
                                      <p:tavLst>
                                        <p:tav tm="0">
                                          <p:val>
                                            <p:strVal val="1+#ppt_h/2"/>
                                          </p:val>
                                        </p:tav>
                                        <p:tav tm="100000">
                                          <p:val>
                                            <p:strVal val="#ppt_y"/>
                                          </p:val>
                                        </p:tav>
                                      </p:tavLst>
                                    </p:anim>
                                  </p:childTnLst>
                                </p:cTn>
                              </p:par>
                            </p:childTnLst>
                          </p:cTn>
                        </p:par>
                        <p:par>
                          <p:cTn id="56" fill="hold">
                            <p:stCondLst>
                              <p:cond delay="4000"/>
                            </p:stCondLst>
                            <p:childTnLst>
                              <p:par>
                                <p:cTn id="57" presetID="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250" fill="hold"/>
                                        <p:tgtEl>
                                          <p:spTgt spid="19"/>
                                        </p:tgtEl>
                                        <p:attrNameLst>
                                          <p:attrName>ppt_x</p:attrName>
                                        </p:attrNameLst>
                                      </p:cBhvr>
                                      <p:tavLst>
                                        <p:tav tm="0">
                                          <p:val>
                                            <p:strVal val="#ppt_x"/>
                                          </p:val>
                                        </p:tav>
                                        <p:tav tm="100000">
                                          <p:val>
                                            <p:strVal val="#ppt_x"/>
                                          </p:val>
                                        </p:tav>
                                      </p:tavLst>
                                    </p:anim>
                                    <p:anim calcmode="lin" valueType="num">
                                      <p:cBhvr additive="base">
                                        <p:cTn id="60"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bldLvl="0" animBg="1"/>
      <p:bldP spid="12" grpId="0"/>
      <p:bldP spid="13" grpId="0" bldLvl="0" animBg="1"/>
      <p:bldP spid="16" grpId="0"/>
      <p:bldP spid="17" grpId="0" bldLvl="0" animBg="1"/>
      <p:bldP spid="18" grpId="0"/>
      <p:bldP spid="1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04</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明年工作计划</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6"/>
          <p:cNvSpPr>
            <a:spLocks noChangeShapeType="1"/>
          </p:cNvSpPr>
          <p:nvPr/>
        </p:nvSpPr>
        <p:spPr bwMode="auto">
          <a:xfrm rot="18900000">
            <a:off x="7946128" y="3984611"/>
            <a:ext cx="204796" cy="208588"/>
          </a:xfrm>
          <a:prstGeom prst="line">
            <a:avLst/>
          </a:prstGeom>
          <a:noFill/>
          <a:ln w="34925" cap="rnd">
            <a:solidFill>
              <a:srgbClr val="E3CAB4"/>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Line 7"/>
          <p:cNvSpPr>
            <a:spLocks noChangeShapeType="1"/>
          </p:cNvSpPr>
          <p:nvPr/>
        </p:nvSpPr>
        <p:spPr bwMode="auto">
          <a:xfrm rot="18900000">
            <a:off x="6246268" y="3980541"/>
            <a:ext cx="216173" cy="218071"/>
          </a:xfrm>
          <a:prstGeom prst="line">
            <a:avLst/>
          </a:prstGeom>
          <a:noFill/>
          <a:ln w="34925" cap="rnd">
            <a:solidFill>
              <a:srgbClr val="E3CAB4"/>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Line 8"/>
          <p:cNvSpPr>
            <a:spLocks noChangeShapeType="1"/>
          </p:cNvSpPr>
          <p:nvPr/>
        </p:nvSpPr>
        <p:spPr bwMode="auto">
          <a:xfrm rot="18900000">
            <a:off x="4564491" y="3984611"/>
            <a:ext cx="204796" cy="208588"/>
          </a:xfrm>
          <a:prstGeom prst="line">
            <a:avLst/>
          </a:prstGeom>
          <a:noFill/>
          <a:ln w="34925" cap="rnd">
            <a:solidFill>
              <a:srgbClr val="E3CAB4"/>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Line 9"/>
          <p:cNvSpPr>
            <a:spLocks noChangeShapeType="1"/>
          </p:cNvSpPr>
          <p:nvPr/>
        </p:nvSpPr>
        <p:spPr bwMode="auto">
          <a:xfrm rot="18900000">
            <a:off x="2832612" y="3982044"/>
            <a:ext cx="210485" cy="212381"/>
          </a:xfrm>
          <a:prstGeom prst="line">
            <a:avLst/>
          </a:prstGeom>
          <a:noFill/>
          <a:ln w="34925" cap="rnd">
            <a:solidFill>
              <a:srgbClr val="E3CAB4"/>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Freeform 10"/>
          <p:cNvSpPr/>
          <p:nvPr/>
        </p:nvSpPr>
        <p:spPr bwMode="auto">
          <a:xfrm rot="18900000">
            <a:off x="1089624" y="2795992"/>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solidFill>
              <a:srgbClr val="E3CAB4"/>
            </a:solid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7" name="Group 54"/>
          <p:cNvGrpSpPr/>
          <p:nvPr/>
        </p:nvGrpSpPr>
        <p:grpSpPr>
          <a:xfrm>
            <a:off x="1688509" y="3573125"/>
            <a:ext cx="1027771" cy="1031563"/>
            <a:chOff x="2239027" y="3573124"/>
            <a:chExt cx="1027771" cy="1031563"/>
          </a:xfrm>
        </p:grpSpPr>
        <p:sp>
          <p:nvSpPr>
            <p:cNvPr id="8" name="Freeform 11"/>
            <p:cNvSpPr/>
            <p:nvPr/>
          </p:nvSpPr>
          <p:spPr bwMode="auto">
            <a:xfrm rot="18900000">
              <a:off x="2239027" y="3573124"/>
              <a:ext cx="1027771" cy="1031563"/>
            </a:xfrm>
            <a:custGeom>
              <a:avLst/>
              <a:gdLst>
                <a:gd name="T0" fmla="*/ 396 w 396"/>
                <a:gd name="T1" fmla="*/ 198 h 396"/>
                <a:gd name="T2" fmla="*/ 198 w 396"/>
                <a:gd name="T3" fmla="*/ 396 h 396"/>
                <a:gd name="T4" fmla="*/ 0 w 396"/>
                <a:gd name="T5" fmla="*/ 198 h 396"/>
                <a:gd name="T6" fmla="*/ 198 w 396"/>
                <a:gd name="T7" fmla="*/ 0 h 396"/>
                <a:gd name="T8" fmla="*/ 396 w 396"/>
                <a:gd name="T9" fmla="*/ 198 h 396"/>
              </a:gdLst>
              <a:ahLst/>
              <a:cxnLst>
                <a:cxn ang="0">
                  <a:pos x="T0" y="T1"/>
                </a:cxn>
                <a:cxn ang="0">
                  <a:pos x="T2" y="T3"/>
                </a:cxn>
                <a:cxn ang="0">
                  <a:pos x="T4" y="T5"/>
                </a:cxn>
                <a:cxn ang="0">
                  <a:pos x="T6" y="T7"/>
                </a:cxn>
                <a:cxn ang="0">
                  <a:pos x="T8" y="T9"/>
                </a:cxn>
              </a:cxnLst>
              <a:rect l="0" t="0" r="r" b="b"/>
              <a:pathLst>
                <a:path w="396" h="396">
                  <a:moveTo>
                    <a:pt x="396" y="198"/>
                  </a:moveTo>
                  <a:cubicBezTo>
                    <a:pt x="396" y="307"/>
                    <a:pt x="307" y="396"/>
                    <a:pt x="198" y="396"/>
                  </a:cubicBezTo>
                  <a:cubicBezTo>
                    <a:pt x="89" y="396"/>
                    <a:pt x="0" y="307"/>
                    <a:pt x="0" y="198"/>
                  </a:cubicBezTo>
                  <a:cubicBezTo>
                    <a:pt x="0" y="88"/>
                    <a:pt x="89" y="0"/>
                    <a:pt x="198" y="0"/>
                  </a:cubicBezTo>
                  <a:cubicBezTo>
                    <a:pt x="308" y="0"/>
                    <a:pt x="396" y="89"/>
                    <a:pt x="396" y="198"/>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Oval 12"/>
            <p:cNvSpPr>
              <a:spLocks noChangeArrowheads="1"/>
            </p:cNvSpPr>
            <p:nvPr/>
          </p:nvSpPr>
          <p:spPr bwMode="auto">
            <a:xfrm rot="18900000">
              <a:off x="2338580" y="3673232"/>
              <a:ext cx="828665" cy="828664"/>
            </a:xfrm>
            <a:prstGeom prst="ellipse">
              <a:avLst/>
            </a:prstGeom>
            <a:solidFill>
              <a:srgbClr val="FFFFFF"/>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0" name="Group 55"/>
          <p:cNvGrpSpPr/>
          <p:nvPr/>
        </p:nvGrpSpPr>
        <p:grpSpPr>
          <a:xfrm>
            <a:off x="3394749" y="3574744"/>
            <a:ext cx="1027771" cy="1029667"/>
            <a:chOff x="3945266" y="3574743"/>
            <a:chExt cx="1027771" cy="1029667"/>
          </a:xfrm>
        </p:grpSpPr>
        <p:sp>
          <p:nvSpPr>
            <p:cNvPr id="11" name="Oval 18"/>
            <p:cNvSpPr>
              <a:spLocks noChangeArrowheads="1"/>
            </p:cNvSpPr>
            <p:nvPr/>
          </p:nvSpPr>
          <p:spPr bwMode="auto">
            <a:xfrm rot="18900000">
              <a:off x="3945266" y="3574743"/>
              <a:ext cx="1027771" cy="1029667"/>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Freeform 21"/>
            <p:cNvSpPr/>
            <p:nvPr/>
          </p:nvSpPr>
          <p:spPr bwMode="auto">
            <a:xfrm rot="18900000">
              <a:off x="4042808" y="3674574"/>
              <a:ext cx="828665" cy="828664"/>
            </a:xfrm>
            <a:custGeom>
              <a:avLst/>
              <a:gdLst>
                <a:gd name="T0" fmla="*/ 319 w 319"/>
                <a:gd name="T1" fmla="*/ 160 h 319"/>
                <a:gd name="T2" fmla="*/ 160 w 319"/>
                <a:gd name="T3" fmla="*/ 319 h 319"/>
                <a:gd name="T4" fmla="*/ 0 w 319"/>
                <a:gd name="T5" fmla="*/ 159 h 319"/>
                <a:gd name="T6" fmla="*/ 160 w 319"/>
                <a:gd name="T7" fmla="*/ 0 h 319"/>
                <a:gd name="T8" fmla="*/ 319 w 319"/>
                <a:gd name="T9" fmla="*/ 160 h 319"/>
              </a:gdLst>
              <a:ahLst/>
              <a:cxnLst>
                <a:cxn ang="0">
                  <a:pos x="T0" y="T1"/>
                </a:cxn>
                <a:cxn ang="0">
                  <a:pos x="T2" y="T3"/>
                </a:cxn>
                <a:cxn ang="0">
                  <a:pos x="T4" y="T5"/>
                </a:cxn>
                <a:cxn ang="0">
                  <a:pos x="T6" y="T7"/>
                </a:cxn>
                <a:cxn ang="0">
                  <a:pos x="T8" y="T9"/>
                </a:cxn>
              </a:cxnLst>
              <a:rect l="0" t="0" r="r" b="b"/>
              <a:pathLst>
                <a:path w="319" h="319">
                  <a:moveTo>
                    <a:pt x="319" y="160"/>
                  </a:moveTo>
                  <a:cubicBezTo>
                    <a:pt x="319" y="248"/>
                    <a:pt x="248" y="319"/>
                    <a:pt x="160" y="319"/>
                  </a:cubicBezTo>
                  <a:cubicBezTo>
                    <a:pt x="72" y="319"/>
                    <a:pt x="0" y="248"/>
                    <a:pt x="0" y="159"/>
                  </a:cubicBezTo>
                  <a:cubicBezTo>
                    <a:pt x="0" y="71"/>
                    <a:pt x="72" y="0"/>
                    <a:pt x="160" y="0"/>
                  </a:cubicBezTo>
                  <a:cubicBezTo>
                    <a:pt x="248" y="0"/>
                    <a:pt x="319" y="71"/>
                    <a:pt x="319" y="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3" name="Group 56"/>
          <p:cNvGrpSpPr/>
          <p:nvPr/>
        </p:nvGrpSpPr>
        <p:grpSpPr>
          <a:xfrm>
            <a:off x="5096017" y="3575413"/>
            <a:ext cx="1029668" cy="1029667"/>
            <a:chOff x="5646535" y="3575413"/>
            <a:chExt cx="1029668" cy="1029667"/>
          </a:xfrm>
        </p:grpSpPr>
        <p:sp>
          <p:nvSpPr>
            <p:cNvPr id="14" name="Oval 14"/>
            <p:cNvSpPr>
              <a:spLocks noChangeArrowheads="1"/>
            </p:cNvSpPr>
            <p:nvPr/>
          </p:nvSpPr>
          <p:spPr bwMode="auto">
            <a:xfrm rot="18900000">
              <a:off x="5646535" y="3575413"/>
              <a:ext cx="1029668" cy="1029667"/>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5" name="Freeform 22"/>
            <p:cNvSpPr/>
            <p:nvPr/>
          </p:nvSpPr>
          <p:spPr bwMode="auto">
            <a:xfrm rot="18900000">
              <a:off x="5749047" y="3674295"/>
              <a:ext cx="828665" cy="830560"/>
            </a:xfrm>
            <a:custGeom>
              <a:avLst/>
              <a:gdLst>
                <a:gd name="T0" fmla="*/ 319 w 319"/>
                <a:gd name="T1" fmla="*/ 159 h 319"/>
                <a:gd name="T2" fmla="*/ 159 w 319"/>
                <a:gd name="T3" fmla="*/ 319 h 319"/>
                <a:gd name="T4" fmla="*/ 0 w 319"/>
                <a:gd name="T5" fmla="*/ 159 h 319"/>
                <a:gd name="T6" fmla="*/ 160 w 319"/>
                <a:gd name="T7" fmla="*/ 0 h 319"/>
                <a:gd name="T8" fmla="*/ 319 w 319"/>
                <a:gd name="T9" fmla="*/ 159 h 319"/>
              </a:gdLst>
              <a:ahLst/>
              <a:cxnLst>
                <a:cxn ang="0">
                  <a:pos x="T0" y="T1"/>
                </a:cxn>
                <a:cxn ang="0">
                  <a:pos x="T2" y="T3"/>
                </a:cxn>
                <a:cxn ang="0">
                  <a:pos x="T4" y="T5"/>
                </a:cxn>
                <a:cxn ang="0">
                  <a:pos x="T6" y="T7"/>
                </a:cxn>
                <a:cxn ang="0">
                  <a:pos x="T8" y="T9"/>
                </a:cxn>
              </a:cxnLst>
              <a:rect l="0" t="0" r="r" b="b"/>
              <a:pathLst>
                <a:path w="319" h="319">
                  <a:moveTo>
                    <a:pt x="319" y="159"/>
                  </a:moveTo>
                  <a:cubicBezTo>
                    <a:pt x="319" y="247"/>
                    <a:pt x="248" y="319"/>
                    <a:pt x="159" y="319"/>
                  </a:cubicBezTo>
                  <a:cubicBezTo>
                    <a:pt x="71" y="319"/>
                    <a:pt x="0" y="247"/>
                    <a:pt x="0" y="159"/>
                  </a:cubicBezTo>
                  <a:cubicBezTo>
                    <a:pt x="0" y="71"/>
                    <a:pt x="71" y="0"/>
                    <a:pt x="160" y="0"/>
                  </a:cubicBezTo>
                  <a:cubicBezTo>
                    <a:pt x="248" y="0"/>
                    <a:pt x="319" y="71"/>
                    <a:pt x="319" y="159"/>
                  </a:cubicBezTo>
                  <a:close/>
                </a:path>
              </a:pathLst>
            </a:custGeom>
            <a:solidFill>
              <a:srgbClr val="FFFFFF"/>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6" name="Group 57"/>
          <p:cNvGrpSpPr/>
          <p:nvPr/>
        </p:nvGrpSpPr>
        <p:grpSpPr>
          <a:xfrm>
            <a:off x="6801585" y="3576683"/>
            <a:ext cx="1029668" cy="1029667"/>
            <a:chOff x="7352103" y="3576683"/>
            <a:chExt cx="1029668" cy="1029667"/>
          </a:xfrm>
        </p:grpSpPr>
        <p:sp>
          <p:nvSpPr>
            <p:cNvPr id="17" name="Oval 20"/>
            <p:cNvSpPr>
              <a:spLocks noChangeArrowheads="1"/>
            </p:cNvSpPr>
            <p:nvPr/>
          </p:nvSpPr>
          <p:spPr bwMode="auto">
            <a:xfrm rot="18900000">
              <a:off x="7352103" y="3576683"/>
              <a:ext cx="1029668" cy="1029667"/>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Oval 23"/>
            <p:cNvSpPr>
              <a:spLocks noChangeArrowheads="1"/>
            </p:cNvSpPr>
            <p:nvPr/>
          </p:nvSpPr>
          <p:spPr bwMode="auto">
            <a:xfrm rot="18900000">
              <a:off x="7452604" y="3673232"/>
              <a:ext cx="828665" cy="82866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9" name="Group 58"/>
          <p:cNvGrpSpPr/>
          <p:nvPr/>
        </p:nvGrpSpPr>
        <p:grpSpPr>
          <a:xfrm>
            <a:off x="8505813" y="3576756"/>
            <a:ext cx="1029668" cy="1029667"/>
            <a:chOff x="9056331" y="3576755"/>
            <a:chExt cx="1029668" cy="1029667"/>
          </a:xfrm>
        </p:grpSpPr>
        <p:sp>
          <p:nvSpPr>
            <p:cNvPr id="20" name="Oval 16"/>
            <p:cNvSpPr>
              <a:spLocks noChangeArrowheads="1"/>
            </p:cNvSpPr>
            <p:nvPr/>
          </p:nvSpPr>
          <p:spPr bwMode="auto">
            <a:xfrm rot="18900000">
              <a:off x="9056331" y="3576755"/>
              <a:ext cx="1029668" cy="1029667"/>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1" name="Freeform 24"/>
            <p:cNvSpPr/>
            <p:nvPr/>
          </p:nvSpPr>
          <p:spPr bwMode="auto">
            <a:xfrm rot="18900000">
              <a:off x="9155885" y="3674967"/>
              <a:ext cx="830560" cy="830560"/>
            </a:xfrm>
            <a:custGeom>
              <a:avLst/>
              <a:gdLst>
                <a:gd name="T0" fmla="*/ 319 w 319"/>
                <a:gd name="T1" fmla="*/ 160 h 319"/>
                <a:gd name="T2" fmla="*/ 160 w 319"/>
                <a:gd name="T3" fmla="*/ 319 h 319"/>
                <a:gd name="T4" fmla="*/ 0 w 319"/>
                <a:gd name="T5" fmla="*/ 159 h 319"/>
                <a:gd name="T6" fmla="*/ 160 w 319"/>
                <a:gd name="T7" fmla="*/ 0 h 319"/>
                <a:gd name="T8" fmla="*/ 319 w 319"/>
                <a:gd name="T9" fmla="*/ 160 h 319"/>
              </a:gdLst>
              <a:ahLst/>
              <a:cxnLst>
                <a:cxn ang="0">
                  <a:pos x="T0" y="T1"/>
                </a:cxn>
                <a:cxn ang="0">
                  <a:pos x="T2" y="T3"/>
                </a:cxn>
                <a:cxn ang="0">
                  <a:pos x="T4" y="T5"/>
                </a:cxn>
                <a:cxn ang="0">
                  <a:pos x="T6" y="T7"/>
                </a:cxn>
                <a:cxn ang="0">
                  <a:pos x="T8" y="T9"/>
                </a:cxn>
              </a:cxnLst>
              <a:rect l="0" t="0" r="r" b="b"/>
              <a:pathLst>
                <a:path w="319" h="319">
                  <a:moveTo>
                    <a:pt x="319" y="160"/>
                  </a:moveTo>
                  <a:cubicBezTo>
                    <a:pt x="319" y="248"/>
                    <a:pt x="248" y="319"/>
                    <a:pt x="160" y="319"/>
                  </a:cubicBezTo>
                  <a:cubicBezTo>
                    <a:pt x="72" y="319"/>
                    <a:pt x="0" y="248"/>
                    <a:pt x="0" y="159"/>
                  </a:cubicBezTo>
                  <a:cubicBezTo>
                    <a:pt x="0" y="71"/>
                    <a:pt x="72" y="0"/>
                    <a:pt x="160" y="0"/>
                  </a:cubicBezTo>
                  <a:cubicBezTo>
                    <a:pt x="248" y="0"/>
                    <a:pt x="319" y="71"/>
                    <a:pt x="319" y="1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2" name="Freeform 15"/>
          <p:cNvSpPr/>
          <p:nvPr/>
        </p:nvSpPr>
        <p:spPr bwMode="auto">
          <a:xfrm rot="2700000" flipV="1">
            <a:off x="2731504" y="3654815"/>
            <a:ext cx="2159837" cy="1879191"/>
          </a:xfrm>
          <a:custGeom>
            <a:avLst/>
            <a:gdLst>
              <a:gd name="T0" fmla="*/ 108 w 831"/>
              <a:gd name="T1" fmla="*/ 723 h 723"/>
              <a:gd name="T2" fmla="*/ 108 w 831"/>
              <a:gd name="T3" fmla="*/ 333 h 723"/>
              <a:gd name="T4" fmla="*/ 498 w 831"/>
              <a:gd name="T5" fmla="*/ 333 h 723"/>
              <a:gd name="T6" fmla="*/ 831 w 831"/>
              <a:gd name="T7" fmla="*/ 0 h 723"/>
            </a:gdLst>
            <a:ahLst/>
            <a:cxnLst>
              <a:cxn ang="0">
                <a:pos x="T0" y="T1"/>
              </a:cxn>
              <a:cxn ang="0">
                <a:pos x="T2" y="T3"/>
              </a:cxn>
              <a:cxn ang="0">
                <a:pos x="T4" y="T5"/>
              </a:cxn>
              <a:cxn ang="0">
                <a:pos x="T6" y="T7"/>
              </a:cxn>
            </a:cxnLst>
            <a:rect l="0" t="0" r="r" b="b"/>
            <a:pathLst>
              <a:path w="831" h="723">
                <a:moveTo>
                  <a:pt x="108" y="723"/>
                </a:moveTo>
                <a:cubicBezTo>
                  <a:pt x="0" y="615"/>
                  <a:pt x="0" y="441"/>
                  <a:pt x="108" y="333"/>
                </a:cubicBezTo>
                <a:cubicBezTo>
                  <a:pt x="216" y="225"/>
                  <a:pt x="391" y="225"/>
                  <a:pt x="498" y="333"/>
                </a:cubicBezTo>
                <a:cubicBezTo>
                  <a:pt x="831" y="0"/>
                  <a:pt x="831" y="0"/>
                  <a:pt x="831" y="0"/>
                </a:cubicBezTo>
              </a:path>
            </a:pathLst>
          </a:custGeom>
          <a:noFill/>
          <a:ln w="34925" cap="rnd">
            <a:solidFill>
              <a:srgbClr val="E3CAB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Freeform 15"/>
          <p:cNvSpPr/>
          <p:nvPr/>
        </p:nvSpPr>
        <p:spPr bwMode="auto">
          <a:xfrm rot="2700000" flipV="1">
            <a:off x="6143981" y="3654815"/>
            <a:ext cx="2159837" cy="1879191"/>
          </a:xfrm>
          <a:custGeom>
            <a:avLst/>
            <a:gdLst>
              <a:gd name="T0" fmla="*/ 108 w 831"/>
              <a:gd name="T1" fmla="*/ 723 h 723"/>
              <a:gd name="T2" fmla="*/ 108 w 831"/>
              <a:gd name="T3" fmla="*/ 333 h 723"/>
              <a:gd name="T4" fmla="*/ 498 w 831"/>
              <a:gd name="T5" fmla="*/ 333 h 723"/>
              <a:gd name="T6" fmla="*/ 831 w 831"/>
              <a:gd name="T7" fmla="*/ 0 h 723"/>
            </a:gdLst>
            <a:ahLst/>
            <a:cxnLst>
              <a:cxn ang="0">
                <a:pos x="T0" y="T1"/>
              </a:cxn>
              <a:cxn ang="0">
                <a:pos x="T2" y="T3"/>
              </a:cxn>
              <a:cxn ang="0">
                <a:pos x="T4" y="T5"/>
              </a:cxn>
              <a:cxn ang="0">
                <a:pos x="T6" y="T7"/>
              </a:cxn>
            </a:cxnLst>
            <a:rect l="0" t="0" r="r" b="b"/>
            <a:pathLst>
              <a:path w="831" h="723">
                <a:moveTo>
                  <a:pt x="108" y="723"/>
                </a:moveTo>
                <a:cubicBezTo>
                  <a:pt x="0" y="615"/>
                  <a:pt x="0" y="441"/>
                  <a:pt x="108" y="333"/>
                </a:cubicBezTo>
                <a:cubicBezTo>
                  <a:pt x="216" y="225"/>
                  <a:pt x="391" y="225"/>
                  <a:pt x="498" y="333"/>
                </a:cubicBezTo>
                <a:cubicBezTo>
                  <a:pt x="831" y="0"/>
                  <a:pt x="831" y="0"/>
                  <a:pt x="831" y="0"/>
                </a:cubicBezTo>
              </a:path>
            </a:pathLst>
          </a:custGeom>
          <a:noFill/>
          <a:ln w="34925" cap="rnd">
            <a:solidFill>
              <a:srgbClr val="E3CAB4"/>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Inhaltsplatzhalter 4"/>
          <p:cNvSpPr txBox="1"/>
          <p:nvPr/>
        </p:nvSpPr>
        <p:spPr>
          <a:xfrm>
            <a:off x="7455857" y="5059618"/>
            <a:ext cx="2083928" cy="96901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TITLE GOES HERE</a:t>
            </a:r>
            <a:br>
              <a:rPr lang="en-US" sz="1600" b="1" dirty="0">
                <a:solidFill>
                  <a:schemeClr val="accent4"/>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en-US" sz="11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5" name="Inhaltsplatzhalter 4"/>
          <p:cNvSpPr txBox="1"/>
          <p:nvPr/>
        </p:nvSpPr>
        <p:spPr>
          <a:xfrm>
            <a:off x="5750840" y="2307618"/>
            <a:ext cx="2192157" cy="96901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TITLE GOES HERE</a:t>
            </a:r>
            <a:br>
              <a:rPr lang="en-US" sz="1600" b="1" dirty="0">
                <a:solidFill>
                  <a:schemeClr val="accent3"/>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en-US" sz="11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Inhaltsplatzhalter 4"/>
          <p:cNvSpPr txBox="1"/>
          <p:nvPr/>
        </p:nvSpPr>
        <p:spPr>
          <a:xfrm>
            <a:off x="4017569" y="5059618"/>
            <a:ext cx="2137571" cy="96901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TITLE GOES HERE</a:t>
            </a:r>
            <a:br>
              <a:rPr lang="en-US" sz="1600" b="1" dirty="0">
                <a:solidFill>
                  <a:schemeClr val="accent2"/>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en-US" sz="11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Inhaltsplatzhalter 4"/>
          <p:cNvSpPr txBox="1"/>
          <p:nvPr/>
        </p:nvSpPr>
        <p:spPr>
          <a:xfrm>
            <a:off x="2353308" y="2307618"/>
            <a:ext cx="2218692" cy="96901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TITLE GOES HERE</a:t>
            </a:r>
            <a:br>
              <a:rPr lang="en-US" sz="16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en-US" sz="11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Inhaltsplatzhalter 4"/>
          <p:cNvSpPr txBox="1"/>
          <p:nvPr/>
        </p:nvSpPr>
        <p:spPr>
          <a:xfrm>
            <a:off x="9146631" y="2307618"/>
            <a:ext cx="2140068" cy="96901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16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TITLE GOES HERE</a:t>
            </a:r>
            <a:br>
              <a:rPr lang="en-US" sz="1600" b="1" dirty="0">
                <a:solidFill>
                  <a:schemeClr val="accent3"/>
                </a:solidFill>
                <a:latin typeface="字魂58号-创中黑" panose="00000500000000000000" pitchFamily="2" charset="-122"/>
                <a:ea typeface="字魂58号-创中黑" panose="00000500000000000000" pitchFamily="2" charset="-122"/>
                <a:sym typeface="字魂58号-创中黑" panose="00000500000000000000" pitchFamily="2" charset="-122"/>
              </a:rPr>
            </a:br>
            <a:br>
              <a:rPr lang="en-US" sz="1400" b="1"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en-US" sz="1100" dirty="0">
              <a:solidFill>
                <a:schemeClr val="bg1">
                  <a:lumMod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9" name="Freeform 10"/>
          <p:cNvSpPr/>
          <p:nvPr/>
        </p:nvSpPr>
        <p:spPr bwMode="auto">
          <a:xfrm rot="18900000">
            <a:off x="4518581" y="2795992"/>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solidFill>
              <a:srgbClr val="E3CAB4"/>
            </a:solid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Freeform 10"/>
          <p:cNvSpPr/>
          <p:nvPr/>
        </p:nvSpPr>
        <p:spPr bwMode="auto">
          <a:xfrm rot="18900000">
            <a:off x="7913160" y="2795993"/>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solidFill>
              <a:srgbClr val="E3CAB4"/>
            </a:solid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Freeform 29"/>
          <p:cNvSpPr>
            <a:spLocks noEditPoints="1"/>
          </p:cNvSpPr>
          <p:nvPr/>
        </p:nvSpPr>
        <p:spPr bwMode="auto">
          <a:xfrm rot="2700000">
            <a:off x="8856949" y="3763381"/>
            <a:ext cx="379413" cy="588963"/>
          </a:xfrm>
          <a:custGeom>
            <a:avLst/>
            <a:gdLst>
              <a:gd name="T0" fmla="*/ 622 w 2155"/>
              <a:gd name="T1" fmla="*/ 1203 h 3337"/>
              <a:gd name="T2" fmla="*/ 541 w 2155"/>
              <a:gd name="T3" fmla="*/ 1706 h 3337"/>
              <a:gd name="T4" fmla="*/ 536 w 2155"/>
              <a:gd name="T5" fmla="*/ 2225 h 3337"/>
              <a:gd name="T6" fmla="*/ 612 w 2155"/>
              <a:gd name="T7" fmla="*/ 2724 h 3337"/>
              <a:gd name="T8" fmla="*/ 1005 w 2155"/>
              <a:gd name="T9" fmla="*/ 2534 h 3337"/>
              <a:gd name="T10" fmla="*/ 1517 w 2155"/>
              <a:gd name="T11" fmla="*/ 2845 h 3337"/>
              <a:gd name="T12" fmla="*/ 1616 w 2155"/>
              <a:gd name="T13" fmla="*/ 2355 h 3337"/>
              <a:gd name="T14" fmla="*/ 1635 w 2155"/>
              <a:gd name="T15" fmla="*/ 1838 h 3337"/>
              <a:gd name="T16" fmla="*/ 1573 w 2155"/>
              <a:gd name="T17" fmla="*/ 1328 h 3337"/>
              <a:gd name="T18" fmla="*/ 1436 w 2155"/>
              <a:gd name="T19" fmla="*/ 852 h 3337"/>
              <a:gd name="T20" fmla="*/ 976 w 2155"/>
              <a:gd name="T21" fmla="*/ 372 h 3337"/>
              <a:gd name="T22" fmla="*/ 791 w 2155"/>
              <a:gd name="T23" fmla="*/ 709 h 3337"/>
              <a:gd name="T24" fmla="*/ 1242 w 2155"/>
              <a:gd name="T25" fmla="*/ 454 h 3337"/>
              <a:gd name="T26" fmla="*/ 1077 w 2155"/>
              <a:gd name="T27" fmla="*/ 0 h 3337"/>
              <a:gd name="T28" fmla="*/ 1104 w 2155"/>
              <a:gd name="T29" fmla="*/ 32 h 3337"/>
              <a:gd name="T30" fmla="*/ 1176 w 2155"/>
              <a:gd name="T31" fmla="*/ 125 h 3337"/>
              <a:gd name="T32" fmla="*/ 1278 w 2155"/>
              <a:gd name="T33" fmla="*/ 276 h 3337"/>
              <a:gd name="T34" fmla="*/ 1398 w 2155"/>
              <a:gd name="T35" fmla="*/ 481 h 3337"/>
              <a:gd name="T36" fmla="*/ 1521 w 2155"/>
              <a:gd name="T37" fmla="*/ 736 h 3337"/>
              <a:gd name="T38" fmla="*/ 1634 w 2155"/>
              <a:gd name="T39" fmla="*/ 1037 h 3337"/>
              <a:gd name="T40" fmla="*/ 1722 w 2155"/>
              <a:gd name="T41" fmla="*/ 1381 h 3337"/>
              <a:gd name="T42" fmla="*/ 1773 w 2155"/>
              <a:gd name="T43" fmla="*/ 1764 h 3337"/>
              <a:gd name="T44" fmla="*/ 1770 w 2155"/>
              <a:gd name="T45" fmla="*/ 2232 h 3337"/>
              <a:gd name="T46" fmla="*/ 1853 w 2155"/>
              <a:gd name="T47" fmla="*/ 2592 h 3337"/>
              <a:gd name="T48" fmla="*/ 2029 w 2155"/>
              <a:gd name="T49" fmla="*/ 2832 h 3337"/>
              <a:gd name="T50" fmla="*/ 2130 w 2155"/>
              <a:gd name="T51" fmla="*/ 3110 h 3337"/>
              <a:gd name="T52" fmla="*/ 2011 w 2155"/>
              <a:gd name="T53" fmla="*/ 3337 h 3337"/>
              <a:gd name="T54" fmla="*/ 1973 w 2155"/>
              <a:gd name="T55" fmla="*/ 3088 h 3337"/>
              <a:gd name="T56" fmla="*/ 1895 w 2155"/>
              <a:gd name="T57" fmla="*/ 2892 h 3337"/>
              <a:gd name="T58" fmla="*/ 1805 w 2155"/>
              <a:gd name="T59" fmla="*/ 2749 h 3337"/>
              <a:gd name="T60" fmla="*/ 1727 w 2155"/>
              <a:gd name="T61" fmla="*/ 2660 h 3337"/>
              <a:gd name="T62" fmla="*/ 1692 w 2155"/>
              <a:gd name="T63" fmla="*/ 2729 h 3337"/>
              <a:gd name="T64" fmla="*/ 1653 w 2155"/>
              <a:gd name="T65" fmla="*/ 2862 h 3337"/>
              <a:gd name="T66" fmla="*/ 1612 w 2155"/>
              <a:gd name="T67" fmla="*/ 2991 h 3337"/>
              <a:gd name="T68" fmla="*/ 1581 w 2155"/>
              <a:gd name="T69" fmla="*/ 3082 h 3337"/>
              <a:gd name="T70" fmla="*/ 1150 w 2155"/>
              <a:gd name="T71" fmla="*/ 3107 h 3337"/>
              <a:gd name="T72" fmla="*/ 582 w 2155"/>
              <a:gd name="T73" fmla="*/ 3107 h 3337"/>
              <a:gd name="T74" fmla="*/ 569 w 2155"/>
              <a:gd name="T75" fmla="*/ 3064 h 3337"/>
              <a:gd name="T76" fmla="*/ 537 w 2155"/>
              <a:gd name="T77" fmla="*/ 2958 h 3337"/>
              <a:gd name="T78" fmla="*/ 499 w 2155"/>
              <a:gd name="T79" fmla="*/ 2824 h 3337"/>
              <a:gd name="T80" fmla="*/ 464 w 2155"/>
              <a:gd name="T81" fmla="*/ 2693 h 3337"/>
              <a:gd name="T82" fmla="*/ 423 w 2155"/>
              <a:gd name="T83" fmla="*/ 2665 h 3337"/>
              <a:gd name="T84" fmla="*/ 339 w 2155"/>
              <a:gd name="T85" fmla="*/ 2765 h 3337"/>
              <a:gd name="T86" fmla="*/ 245 w 2155"/>
              <a:gd name="T87" fmla="*/ 2922 h 3337"/>
              <a:gd name="T88" fmla="*/ 171 w 2155"/>
              <a:gd name="T89" fmla="*/ 3137 h 3337"/>
              <a:gd name="T90" fmla="*/ 0 w 2155"/>
              <a:gd name="T91" fmla="*/ 3337 h 3337"/>
              <a:gd name="T92" fmla="*/ 43 w 2155"/>
              <a:gd name="T93" fmla="*/ 3034 h 3337"/>
              <a:gd name="T94" fmla="*/ 167 w 2155"/>
              <a:gd name="T95" fmla="*/ 2762 h 3337"/>
              <a:gd name="T96" fmla="*/ 365 w 2155"/>
              <a:gd name="T97" fmla="*/ 2531 h 3337"/>
              <a:gd name="T98" fmla="*/ 390 w 2155"/>
              <a:gd name="T99" fmla="*/ 2099 h 3337"/>
              <a:gd name="T100" fmla="*/ 404 w 2155"/>
              <a:gd name="T101" fmla="*/ 1640 h 3337"/>
              <a:gd name="T102" fmla="*/ 468 w 2155"/>
              <a:gd name="T103" fmla="*/ 1243 h 3337"/>
              <a:gd name="T104" fmla="*/ 567 w 2155"/>
              <a:gd name="T105" fmla="*/ 899 h 3337"/>
              <a:gd name="T106" fmla="*/ 686 w 2155"/>
              <a:gd name="T107" fmla="*/ 607 h 3337"/>
              <a:gd name="T108" fmla="*/ 810 w 2155"/>
              <a:gd name="T109" fmla="*/ 370 h 3337"/>
              <a:gd name="T110" fmla="*/ 926 w 2155"/>
              <a:gd name="T111" fmla="*/ 191 h 3337"/>
              <a:gd name="T112" fmla="*/ 1017 w 2155"/>
              <a:gd name="T113" fmla="*/ 69 h 3337"/>
              <a:gd name="T114" fmla="*/ 1070 w 2155"/>
              <a:gd name="T115" fmla="*/ 8 h 3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5" h="3337">
                <a:moveTo>
                  <a:pt x="730" y="852"/>
                </a:moveTo>
                <a:lnTo>
                  <a:pt x="690" y="967"/>
                </a:lnTo>
                <a:lnTo>
                  <a:pt x="653" y="1084"/>
                </a:lnTo>
                <a:lnTo>
                  <a:pt x="622" y="1203"/>
                </a:lnTo>
                <a:lnTo>
                  <a:pt x="594" y="1326"/>
                </a:lnTo>
                <a:lnTo>
                  <a:pt x="572" y="1451"/>
                </a:lnTo>
                <a:lnTo>
                  <a:pt x="554" y="1578"/>
                </a:lnTo>
                <a:lnTo>
                  <a:pt x="541" y="1706"/>
                </a:lnTo>
                <a:lnTo>
                  <a:pt x="534" y="1837"/>
                </a:lnTo>
                <a:lnTo>
                  <a:pt x="531" y="1969"/>
                </a:lnTo>
                <a:lnTo>
                  <a:pt x="531" y="2097"/>
                </a:lnTo>
                <a:lnTo>
                  <a:pt x="536" y="2225"/>
                </a:lnTo>
                <a:lnTo>
                  <a:pt x="547" y="2352"/>
                </a:lnTo>
                <a:lnTo>
                  <a:pt x="564" y="2478"/>
                </a:lnTo>
                <a:lnTo>
                  <a:pt x="585" y="2601"/>
                </a:lnTo>
                <a:lnTo>
                  <a:pt x="612" y="2724"/>
                </a:lnTo>
                <a:lnTo>
                  <a:pt x="644" y="2845"/>
                </a:lnTo>
                <a:lnTo>
                  <a:pt x="682" y="2965"/>
                </a:lnTo>
                <a:lnTo>
                  <a:pt x="1005" y="2965"/>
                </a:lnTo>
                <a:lnTo>
                  <a:pt x="1005" y="2534"/>
                </a:lnTo>
                <a:lnTo>
                  <a:pt x="1149" y="2534"/>
                </a:lnTo>
                <a:lnTo>
                  <a:pt x="1149" y="2965"/>
                </a:lnTo>
                <a:lnTo>
                  <a:pt x="1479" y="2965"/>
                </a:lnTo>
                <a:lnTo>
                  <a:pt x="1517" y="2845"/>
                </a:lnTo>
                <a:lnTo>
                  <a:pt x="1550" y="2725"/>
                </a:lnTo>
                <a:lnTo>
                  <a:pt x="1577" y="2603"/>
                </a:lnTo>
                <a:lnTo>
                  <a:pt x="1598" y="2480"/>
                </a:lnTo>
                <a:lnTo>
                  <a:pt x="1616" y="2355"/>
                </a:lnTo>
                <a:lnTo>
                  <a:pt x="1628" y="2228"/>
                </a:lnTo>
                <a:lnTo>
                  <a:pt x="1635" y="2099"/>
                </a:lnTo>
                <a:lnTo>
                  <a:pt x="1637" y="1969"/>
                </a:lnTo>
                <a:lnTo>
                  <a:pt x="1635" y="1838"/>
                </a:lnTo>
                <a:lnTo>
                  <a:pt x="1627" y="1709"/>
                </a:lnTo>
                <a:lnTo>
                  <a:pt x="1614" y="1580"/>
                </a:lnTo>
                <a:lnTo>
                  <a:pt x="1596" y="1453"/>
                </a:lnTo>
                <a:lnTo>
                  <a:pt x="1573" y="1328"/>
                </a:lnTo>
                <a:lnTo>
                  <a:pt x="1545" y="1205"/>
                </a:lnTo>
                <a:lnTo>
                  <a:pt x="1514" y="1085"/>
                </a:lnTo>
                <a:lnTo>
                  <a:pt x="1476" y="967"/>
                </a:lnTo>
                <a:lnTo>
                  <a:pt x="1436" y="852"/>
                </a:lnTo>
                <a:lnTo>
                  <a:pt x="730" y="852"/>
                </a:lnTo>
                <a:close/>
                <a:moveTo>
                  <a:pt x="1085" y="222"/>
                </a:moveTo>
                <a:lnTo>
                  <a:pt x="1029" y="295"/>
                </a:lnTo>
                <a:lnTo>
                  <a:pt x="976" y="372"/>
                </a:lnTo>
                <a:lnTo>
                  <a:pt x="925" y="453"/>
                </a:lnTo>
                <a:lnTo>
                  <a:pt x="877" y="536"/>
                </a:lnTo>
                <a:lnTo>
                  <a:pt x="832" y="621"/>
                </a:lnTo>
                <a:lnTo>
                  <a:pt x="791" y="709"/>
                </a:lnTo>
                <a:lnTo>
                  <a:pt x="1376" y="709"/>
                </a:lnTo>
                <a:lnTo>
                  <a:pt x="1334" y="621"/>
                </a:lnTo>
                <a:lnTo>
                  <a:pt x="1289" y="536"/>
                </a:lnTo>
                <a:lnTo>
                  <a:pt x="1242" y="454"/>
                </a:lnTo>
                <a:lnTo>
                  <a:pt x="1192" y="373"/>
                </a:lnTo>
                <a:lnTo>
                  <a:pt x="1140" y="296"/>
                </a:lnTo>
                <a:lnTo>
                  <a:pt x="1085" y="222"/>
                </a:lnTo>
                <a:close/>
                <a:moveTo>
                  <a:pt x="1077" y="0"/>
                </a:moveTo>
                <a:lnTo>
                  <a:pt x="1079" y="2"/>
                </a:lnTo>
                <a:lnTo>
                  <a:pt x="1085" y="8"/>
                </a:lnTo>
                <a:lnTo>
                  <a:pt x="1093" y="18"/>
                </a:lnTo>
                <a:lnTo>
                  <a:pt x="1104" y="32"/>
                </a:lnTo>
                <a:lnTo>
                  <a:pt x="1118" y="50"/>
                </a:lnTo>
                <a:lnTo>
                  <a:pt x="1135" y="71"/>
                </a:lnTo>
                <a:lnTo>
                  <a:pt x="1155" y="96"/>
                </a:lnTo>
                <a:lnTo>
                  <a:pt x="1176" y="125"/>
                </a:lnTo>
                <a:lnTo>
                  <a:pt x="1200" y="157"/>
                </a:lnTo>
                <a:lnTo>
                  <a:pt x="1224" y="194"/>
                </a:lnTo>
                <a:lnTo>
                  <a:pt x="1250" y="233"/>
                </a:lnTo>
                <a:lnTo>
                  <a:pt x="1278" y="276"/>
                </a:lnTo>
                <a:lnTo>
                  <a:pt x="1307" y="323"/>
                </a:lnTo>
                <a:lnTo>
                  <a:pt x="1337" y="372"/>
                </a:lnTo>
                <a:lnTo>
                  <a:pt x="1367" y="425"/>
                </a:lnTo>
                <a:lnTo>
                  <a:pt x="1398" y="481"/>
                </a:lnTo>
                <a:lnTo>
                  <a:pt x="1429" y="540"/>
                </a:lnTo>
                <a:lnTo>
                  <a:pt x="1460" y="603"/>
                </a:lnTo>
                <a:lnTo>
                  <a:pt x="1491" y="668"/>
                </a:lnTo>
                <a:lnTo>
                  <a:pt x="1521" y="736"/>
                </a:lnTo>
                <a:lnTo>
                  <a:pt x="1551" y="807"/>
                </a:lnTo>
                <a:lnTo>
                  <a:pt x="1580" y="881"/>
                </a:lnTo>
                <a:lnTo>
                  <a:pt x="1608" y="958"/>
                </a:lnTo>
                <a:lnTo>
                  <a:pt x="1634" y="1037"/>
                </a:lnTo>
                <a:lnTo>
                  <a:pt x="1659" y="1119"/>
                </a:lnTo>
                <a:lnTo>
                  <a:pt x="1682" y="1204"/>
                </a:lnTo>
                <a:lnTo>
                  <a:pt x="1703" y="1292"/>
                </a:lnTo>
                <a:lnTo>
                  <a:pt x="1722" y="1381"/>
                </a:lnTo>
                <a:lnTo>
                  <a:pt x="1740" y="1473"/>
                </a:lnTo>
                <a:lnTo>
                  <a:pt x="1754" y="1568"/>
                </a:lnTo>
                <a:lnTo>
                  <a:pt x="1765" y="1665"/>
                </a:lnTo>
                <a:lnTo>
                  <a:pt x="1773" y="1764"/>
                </a:lnTo>
                <a:lnTo>
                  <a:pt x="1778" y="1866"/>
                </a:lnTo>
                <a:lnTo>
                  <a:pt x="1780" y="1969"/>
                </a:lnTo>
                <a:lnTo>
                  <a:pt x="1777" y="2101"/>
                </a:lnTo>
                <a:lnTo>
                  <a:pt x="1770" y="2232"/>
                </a:lnTo>
                <a:lnTo>
                  <a:pt x="1757" y="2362"/>
                </a:lnTo>
                <a:lnTo>
                  <a:pt x="1740" y="2491"/>
                </a:lnTo>
                <a:lnTo>
                  <a:pt x="1799" y="2539"/>
                </a:lnTo>
                <a:lnTo>
                  <a:pt x="1853" y="2592"/>
                </a:lnTo>
                <a:lnTo>
                  <a:pt x="1904" y="2648"/>
                </a:lnTo>
                <a:lnTo>
                  <a:pt x="1949" y="2707"/>
                </a:lnTo>
                <a:lnTo>
                  <a:pt x="1991" y="2769"/>
                </a:lnTo>
                <a:lnTo>
                  <a:pt x="2029" y="2832"/>
                </a:lnTo>
                <a:lnTo>
                  <a:pt x="2061" y="2899"/>
                </a:lnTo>
                <a:lnTo>
                  <a:pt x="2090" y="2967"/>
                </a:lnTo>
                <a:lnTo>
                  <a:pt x="2113" y="3038"/>
                </a:lnTo>
                <a:lnTo>
                  <a:pt x="2130" y="3110"/>
                </a:lnTo>
                <a:lnTo>
                  <a:pt x="2144" y="3184"/>
                </a:lnTo>
                <a:lnTo>
                  <a:pt x="2152" y="3260"/>
                </a:lnTo>
                <a:lnTo>
                  <a:pt x="2155" y="3337"/>
                </a:lnTo>
                <a:lnTo>
                  <a:pt x="2011" y="3337"/>
                </a:lnTo>
                <a:lnTo>
                  <a:pt x="2006" y="3270"/>
                </a:lnTo>
                <a:lnTo>
                  <a:pt x="1998" y="3206"/>
                </a:lnTo>
                <a:lnTo>
                  <a:pt x="1987" y="3145"/>
                </a:lnTo>
                <a:lnTo>
                  <a:pt x="1973" y="3088"/>
                </a:lnTo>
                <a:lnTo>
                  <a:pt x="1955" y="3035"/>
                </a:lnTo>
                <a:lnTo>
                  <a:pt x="1937" y="2984"/>
                </a:lnTo>
                <a:lnTo>
                  <a:pt x="1917" y="2936"/>
                </a:lnTo>
                <a:lnTo>
                  <a:pt x="1895" y="2892"/>
                </a:lnTo>
                <a:lnTo>
                  <a:pt x="1873" y="2852"/>
                </a:lnTo>
                <a:lnTo>
                  <a:pt x="1850" y="2814"/>
                </a:lnTo>
                <a:lnTo>
                  <a:pt x="1827" y="2780"/>
                </a:lnTo>
                <a:lnTo>
                  <a:pt x="1805" y="2749"/>
                </a:lnTo>
                <a:lnTo>
                  <a:pt x="1784" y="2722"/>
                </a:lnTo>
                <a:lnTo>
                  <a:pt x="1763" y="2699"/>
                </a:lnTo>
                <a:lnTo>
                  <a:pt x="1744" y="2677"/>
                </a:lnTo>
                <a:lnTo>
                  <a:pt x="1727" y="2660"/>
                </a:lnTo>
                <a:lnTo>
                  <a:pt x="1712" y="2647"/>
                </a:lnTo>
                <a:lnTo>
                  <a:pt x="1706" y="2671"/>
                </a:lnTo>
                <a:lnTo>
                  <a:pt x="1700" y="2700"/>
                </a:lnTo>
                <a:lnTo>
                  <a:pt x="1692" y="2729"/>
                </a:lnTo>
                <a:lnTo>
                  <a:pt x="1683" y="2762"/>
                </a:lnTo>
                <a:lnTo>
                  <a:pt x="1674" y="2794"/>
                </a:lnTo>
                <a:lnTo>
                  <a:pt x="1663" y="2829"/>
                </a:lnTo>
                <a:lnTo>
                  <a:pt x="1653" y="2862"/>
                </a:lnTo>
                <a:lnTo>
                  <a:pt x="1642" y="2897"/>
                </a:lnTo>
                <a:lnTo>
                  <a:pt x="1632" y="2929"/>
                </a:lnTo>
                <a:lnTo>
                  <a:pt x="1622" y="2961"/>
                </a:lnTo>
                <a:lnTo>
                  <a:pt x="1612" y="2991"/>
                </a:lnTo>
                <a:lnTo>
                  <a:pt x="1602" y="3018"/>
                </a:lnTo>
                <a:lnTo>
                  <a:pt x="1594" y="3044"/>
                </a:lnTo>
                <a:lnTo>
                  <a:pt x="1587" y="3065"/>
                </a:lnTo>
                <a:lnTo>
                  <a:pt x="1581" y="3082"/>
                </a:lnTo>
                <a:lnTo>
                  <a:pt x="1577" y="3095"/>
                </a:lnTo>
                <a:lnTo>
                  <a:pt x="1574" y="3105"/>
                </a:lnTo>
                <a:lnTo>
                  <a:pt x="1573" y="3107"/>
                </a:lnTo>
                <a:lnTo>
                  <a:pt x="1150" y="3107"/>
                </a:lnTo>
                <a:lnTo>
                  <a:pt x="1150" y="3337"/>
                </a:lnTo>
                <a:lnTo>
                  <a:pt x="1005" y="3337"/>
                </a:lnTo>
                <a:lnTo>
                  <a:pt x="1005" y="3107"/>
                </a:lnTo>
                <a:lnTo>
                  <a:pt x="582" y="3107"/>
                </a:lnTo>
                <a:lnTo>
                  <a:pt x="581" y="3105"/>
                </a:lnTo>
                <a:lnTo>
                  <a:pt x="579" y="3095"/>
                </a:lnTo>
                <a:lnTo>
                  <a:pt x="575" y="3082"/>
                </a:lnTo>
                <a:lnTo>
                  <a:pt x="569" y="3064"/>
                </a:lnTo>
                <a:lnTo>
                  <a:pt x="563" y="3043"/>
                </a:lnTo>
                <a:lnTo>
                  <a:pt x="554" y="3017"/>
                </a:lnTo>
                <a:lnTo>
                  <a:pt x="546" y="2989"/>
                </a:lnTo>
                <a:lnTo>
                  <a:pt x="537" y="2958"/>
                </a:lnTo>
                <a:lnTo>
                  <a:pt x="528" y="2926"/>
                </a:lnTo>
                <a:lnTo>
                  <a:pt x="518" y="2892"/>
                </a:lnTo>
                <a:lnTo>
                  <a:pt x="509" y="2858"/>
                </a:lnTo>
                <a:lnTo>
                  <a:pt x="499" y="2824"/>
                </a:lnTo>
                <a:lnTo>
                  <a:pt x="489" y="2789"/>
                </a:lnTo>
                <a:lnTo>
                  <a:pt x="480" y="2756"/>
                </a:lnTo>
                <a:lnTo>
                  <a:pt x="472" y="2723"/>
                </a:lnTo>
                <a:lnTo>
                  <a:pt x="464" y="2693"/>
                </a:lnTo>
                <a:lnTo>
                  <a:pt x="458" y="2664"/>
                </a:lnTo>
                <a:lnTo>
                  <a:pt x="453" y="2639"/>
                </a:lnTo>
                <a:lnTo>
                  <a:pt x="440" y="2650"/>
                </a:lnTo>
                <a:lnTo>
                  <a:pt x="423" y="2665"/>
                </a:lnTo>
                <a:lnTo>
                  <a:pt x="405" y="2685"/>
                </a:lnTo>
                <a:lnTo>
                  <a:pt x="385" y="2708"/>
                </a:lnTo>
                <a:lnTo>
                  <a:pt x="362" y="2734"/>
                </a:lnTo>
                <a:lnTo>
                  <a:pt x="339" y="2765"/>
                </a:lnTo>
                <a:lnTo>
                  <a:pt x="315" y="2798"/>
                </a:lnTo>
                <a:lnTo>
                  <a:pt x="292" y="2836"/>
                </a:lnTo>
                <a:lnTo>
                  <a:pt x="269" y="2877"/>
                </a:lnTo>
                <a:lnTo>
                  <a:pt x="245" y="2922"/>
                </a:lnTo>
                <a:lnTo>
                  <a:pt x="224" y="2971"/>
                </a:lnTo>
                <a:lnTo>
                  <a:pt x="203" y="3022"/>
                </a:lnTo>
                <a:lnTo>
                  <a:pt x="186" y="3078"/>
                </a:lnTo>
                <a:lnTo>
                  <a:pt x="171" y="3137"/>
                </a:lnTo>
                <a:lnTo>
                  <a:pt x="158" y="3200"/>
                </a:lnTo>
                <a:lnTo>
                  <a:pt x="150" y="3267"/>
                </a:lnTo>
                <a:lnTo>
                  <a:pt x="144" y="3337"/>
                </a:lnTo>
                <a:lnTo>
                  <a:pt x="0" y="3337"/>
                </a:lnTo>
                <a:lnTo>
                  <a:pt x="3" y="3259"/>
                </a:lnTo>
                <a:lnTo>
                  <a:pt x="11" y="3182"/>
                </a:lnTo>
                <a:lnTo>
                  <a:pt x="24" y="3107"/>
                </a:lnTo>
                <a:lnTo>
                  <a:pt x="43" y="3034"/>
                </a:lnTo>
                <a:lnTo>
                  <a:pt x="67" y="2963"/>
                </a:lnTo>
                <a:lnTo>
                  <a:pt x="96" y="2894"/>
                </a:lnTo>
                <a:lnTo>
                  <a:pt x="129" y="2827"/>
                </a:lnTo>
                <a:lnTo>
                  <a:pt x="167" y="2762"/>
                </a:lnTo>
                <a:lnTo>
                  <a:pt x="210" y="2700"/>
                </a:lnTo>
                <a:lnTo>
                  <a:pt x="257" y="2641"/>
                </a:lnTo>
                <a:lnTo>
                  <a:pt x="309" y="2584"/>
                </a:lnTo>
                <a:lnTo>
                  <a:pt x="365" y="2531"/>
                </a:lnTo>
                <a:lnTo>
                  <a:pt x="425" y="2482"/>
                </a:lnTo>
                <a:lnTo>
                  <a:pt x="409" y="2356"/>
                </a:lnTo>
                <a:lnTo>
                  <a:pt x="397" y="2228"/>
                </a:lnTo>
                <a:lnTo>
                  <a:pt x="390" y="2099"/>
                </a:lnTo>
                <a:lnTo>
                  <a:pt x="388" y="1969"/>
                </a:lnTo>
                <a:lnTo>
                  <a:pt x="390" y="1856"/>
                </a:lnTo>
                <a:lnTo>
                  <a:pt x="395" y="1746"/>
                </a:lnTo>
                <a:lnTo>
                  <a:pt x="404" y="1640"/>
                </a:lnTo>
                <a:lnTo>
                  <a:pt x="416" y="1535"/>
                </a:lnTo>
                <a:lnTo>
                  <a:pt x="430" y="1435"/>
                </a:lnTo>
                <a:lnTo>
                  <a:pt x="448" y="1337"/>
                </a:lnTo>
                <a:lnTo>
                  <a:pt x="468" y="1243"/>
                </a:lnTo>
                <a:lnTo>
                  <a:pt x="489" y="1152"/>
                </a:lnTo>
                <a:lnTo>
                  <a:pt x="514" y="1064"/>
                </a:lnTo>
                <a:lnTo>
                  <a:pt x="539" y="980"/>
                </a:lnTo>
                <a:lnTo>
                  <a:pt x="567" y="899"/>
                </a:lnTo>
                <a:lnTo>
                  <a:pt x="595" y="821"/>
                </a:lnTo>
                <a:lnTo>
                  <a:pt x="625" y="746"/>
                </a:lnTo>
                <a:lnTo>
                  <a:pt x="655" y="675"/>
                </a:lnTo>
                <a:lnTo>
                  <a:pt x="686" y="607"/>
                </a:lnTo>
                <a:lnTo>
                  <a:pt x="717" y="543"/>
                </a:lnTo>
                <a:lnTo>
                  <a:pt x="748" y="482"/>
                </a:lnTo>
                <a:lnTo>
                  <a:pt x="779" y="424"/>
                </a:lnTo>
                <a:lnTo>
                  <a:pt x="810" y="370"/>
                </a:lnTo>
                <a:lnTo>
                  <a:pt x="840" y="321"/>
                </a:lnTo>
                <a:lnTo>
                  <a:pt x="870" y="274"/>
                </a:lnTo>
                <a:lnTo>
                  <a:pt x="898" y="230"/>
                </a:lnTo>
                <a:lnTo>
                  <a:pt x="926" y="191"/>
                </a:lnTo>
                <a:lnTo>
                  <a:pt x="951" y="155"/>
                </a:lnTo>
                <a:lnTo>
                  <a:pt x="976" y="123"/>
                </a:lnTo>
                <a:lnTo>
                  <a:pt x="997" y="94"/>
                </a:lnTo>
                <a:lnTo>
                  <a:pt x="1017" y="69"/>
                </a:lnTo>
                <a:lnTo>
                  <a:pt x="1035" y="49"/>
                </a:lnTo>
                <a:lnTo>
                  <a:pt x="1049" y="31"/>
                </a:lnTo>
                <a:lnTo>
                  <a:pt x="1061" y="17"/>
                </a:lnTo>
                <a:lnTo>
                  <a:pt x="1070" y="8"/>
                </a:lnTo>
                <a:lnTo>
                  <a:pt x="1075" y="2"/>
                </a:lnTo>
                <a:lnTo>
                  <a:pt x="1077"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2" name="Group 75"/>
          <p:cNvGrpSpPr/>
          <p:nvPr/>
        </p:nvGrpSpPr>
        <p:grpSpPr>
          <a:xfrm>
            <a:off x="7092868" y="3790264"/>
            <a:ext cx="469597" cy="490585"/>
            <a:chOff x="5330825" y="4986338"/>
            <a:chExt cx="568325" cy="593725"/>
          </a:xfrm>
          <a:solidFill>
            <a:srgbClr val="E3CAB4"/>
          </a:solidFill>
        </p:grpSpPr>
        <p:sp>
          <p:nvSpPr>
            <p:cNvPr id="33" name="Freeform 125"/>
            <p:cNvSpPr>
              <a:spLocks noEditPoints="1"/>
            </p:cNvSpPr>
            <p:nvPr/>
          </p:nvSpPr>
          <p:spPr bwMode="auto">
            <a:xfrm>
              <a:off x="5330825" y="4986338"/>
              <a:ext cx="568325" cy="593725"/>
            </a:xfrm>
            <a:custGeom>
              <a:avLst/>
              <a:gdLst>
                <a:gd name="T0" fmla="*/ 1168 w 3223"/>
                <a:gd name="T1" fmla="*/ 1285 h 3366"/>
                <a:gd name="T2" fmla="*/ 968 w 3223"/>
                <a:gd name="T3" fmla="*/ 1430 h 3366"/>
                <a:gd name="T4" fmla="*/ 789 w 3223"/>
                <a:gd name="T5" fmla="*/ 1623 h 3366"/>
                <a:gd name="T6" fmla="*/ 633 w 3223"/>
                <a:gd name="T7" fmla="*/ 1856 h 3366"/>
                <a:gd name="T8" fmla="*/ 503 w 3223"/>
                <a:gd name="T9" fmla="*/ 2128 h 3366"/>
                <a:gd name="T10" fmla="*/ 401 w 3223"/>
                <a:gd name="T11" fmla="*/ 2429 h 3366"/>
                <a:gd name="T12" fmla="*/ 330 w 3223"/>
                <a:gd name="T13" fmla="*/ 2756 h 3366"/>
                <a:gd name="T14" fmla="*/ 291 w 3223"/>
                <a:gd name="T15" fmla="*/ 3103 h 3366"/>
                <a:gd name="T16" fmla="*/ 2932 w 3223"/>
                <a:gd name="T17" fmla="*/ 3103 h 3366"/>
                <a:gd name="T18" fmla="*/ 2894 w 3223"/>
                <a:gd name="T19" fmla="*/ 2756 h 3366"/>
                <a:gd name="T20" fmla="*/ 2823 w 3223"/>
                <a:gd name="T21" fmla="*/ 2429 h 3366"/>
                <a:gd name="T22" fmla="*/ 2721 w 3223"/>
                <a:gd name="T23" fmla="*/ 2128 h 3366"/>
                <a:gd name="T24" fmla="*/ 2592 w 3223"/>
                <a:gd name="T25" fmla="*/ 1856 h 3366"/>
                <a:gd name="T26" fmla="*/ 2437 w 3223"/>
                <a:gd name="T27" fmla="*/ 1623 h 3366"/>
                <a:gd name="T28" fmla="*/ 2259 w 3223"/>
                <a:gd name="T29" fmla="*/ 1430 h 3366"/>
                <a:gd name="T30" fmla="*/ 2061 w 3223"/>
                <a:gd name="T31" fmla="*/ 1285 h 3366"/>
                <a:gd name="T32" fmla="*/ 1311 w 3223"/>
                <a:gd name="T33" fmla="*/ 1217 h 3366"/>
                <a:gd name="T34" fmla="*/ 1876 w 3223"/>
                <a:gd name="T35" fmla="*/ 1074 h 3366"/>
                <a:gd name="T36" fmla="*/ 1261 w 3223"/>
                <a:gd name="T37" fmla="*/ 144 h 3366"/>
                <a:gd name="T38" fmla="*/ 1970 w 3223"/>
                <a:gd name="T39" fmla="*/ 144 h 3366"/>
                <a:gd name="T40" fmla="*/ 2049 w 3223"/>
                <a:gd name="T41" fmla="*/ 0 h 3366"/>
                <a:gd name="T42" fmla="*/ 2094 w 3223"/>
                <a:gd name="T43" fmla="*/ 14 h 3366"/>
                <a:gd name="T44" fmla="*/ 2116 w 3223"/>
                <a:gd name="T45" fmla="*/ 47 h 3366"/>
                <a:gd name="T46" fmla="*/ 2122 w 3223"/>
                <a:gd name="T47" fmla="*/ 79 h 3366"/>
                <a:gd name="T48" fmla="*/ 2013 w 3223"/>
                <a:gd name="T49" fmla="*/ 1103 h 3366"/>
                <a:gd name="T50" fmla="*/ 2235 w 3223"/>
                <a:gd name="T51" fmla="*/ 1231 h 3366"/>
                <a:gd name="T52" fmla="*/ 2436 w 3223"/>
                <a:gd name="T53" fmla="*/ 1409 h 3366"/>
                <a:gd name="T54" fmla="*/ 2615 w 3223"/>
                <a:gd name="T55" fmla="*/ 1631 h 3366"/>
                <a:gd name="T56" fmla="*/ 2769 w 3223"/>
                <a:gd name="T57" fmla="*/ 1892 h 3366"/>
                <a:gd name="T58" fmla="*/ 2895 w 3223"/>
                <a:gd name="T59" fmla="*/ 2187 h 3366"/>
                <a:gd name="T60" fmla="*/ 2990 w 3223"/>
                <a:gd name="T61" fmla="*/ 2510 h 3366"/>
                <a:gd name="T62" fmla="*/ 3052 w 3223"/>
                <a:gd name="T63" fmla="*/ 2857 h 3366"/>
                <a:gd name="T64" fmla="*/ 3078 w 3223"/>
                <a:gd name="T65" fmla="*/ 3222 h 3366"/>
                <a:gd name="T66" fmla="*/ 0 w 3223"/>
                <a:gd name="T67" fmla="*/ 3366 h 3366"/>
                <a:gd name="T68" fmla="*/ 149 w 3223"/>
                <a:gd name="T69" fmla="*/ 3099 h 3366"/>
                <a:gd name="T70" fmla="*/ 187 w 3223"/>
                <a:gd name="T71" fmla="*/ 2739 h 3366"/>
                <a:gd name="T72" fmla="*/ 261 w 3223"/>
                <a:gd name="T73" fmla="*/ 2398 h 3366"/>
                <a:gd name="T74" fmla="*/ 366 w 3223"/>
                <a:gd name="T75" fmla="*/ 2083 h 3366"/>
                <a:gd name="T76" fmla="*/ 502 w 3223"/>
                <a:gd name="T77" fmla="*/ 1798 h 3366"/>
                <a:gd name="T78" fmla="*/ 665 w 3223"/>
                <a:gd name="T79" fmla="*/ 1549 h 3366"/>
                <a:gd name="T80" fmla="*/ 852 w 3223"/>
                <a:gd name="T81" fmla="*/ 1342 h 3366"/>
                <a:gd name="T82" fmla="*/ 1061 w 3223"/>
                <a:gd name="T83" fmla="*/ 1181 h 3366"/>
                <a:gd name="T84" fmla="*/ 1211 w 3223"/>
                <a:gd name="T85" fmla="*/ 745 h 3366"/>
                <a:gd name="T86" fmla="*/ 1101 w 3223"/>
                <a:gd name="T87" fmla="*/ 64 h 3366"/>
                <a:gd name="T88" fmla="*/ 1110 w 3223"/>
                <a:gd name="T89" fmla="*/ 31 h 3366"/>
                <a:gd name="T90" fmla="*/ 1139 w 3223"/>
                <a:gd name="T91" fmla="*/ 6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23" h="3366">
                  <a:moveTo>
                    <a:pt x="1311" y="1217"/>
                  </a:moveTo>
                  <a:lnTo>
                    <a:pt x="1239" y="1248"/>
                  </a:lnTo>
                  <a:lnTo>
                    <a:pt x="1168" y="1285"/>
                  </a:lnTo>
                  <a:lnTo>
                    <a:pt x="1099" y="1328"/>
                  </a:lnTo>
                  <a:lnTo>
                    <a:pt x="1033" y="1376"/>
                  </a:lnTo>
                  <a:lnTo>
                    <a:pt x="968" y="1430"/>
                  </a:lnTo>
                  <a:lnTo>
                    <a:pt x="906" y="1489"/>
                  </a:lnTo>
                  <a:lnTo>
                    <a:pt x="847" y="1553"/>
                  </a:lnTo>
                  <a:lnTo>
                    <a:pt x="789" y="1623"/>
                  </a:lnTo>
                  <a:lnTo>
                    <a:pt x="735" y="1696"/>
                  </a:lnTo>
                  <a:lnTo>
                    <a:pt x="682" y="1775"/>
                  </a:lnTo>
                  <a:lnTo>
                    <a:pt x="633" y="1856"/>
                  </a:lnTo>
                  <a:lnTo>
                    <a:pt x="586" y="1943"/>
                  </a:lnTo>
                  <a:lnTo>
                    <a:pt x="544" y="2034"/>
                  </a:lnTo>
                  <a:lnTo>
                    <a:pt x="503" y="2128"/>
                  </a:lnTo>
                  <a:lnTo>
                    <a:pt x="465" y="2225"/>
                  </a:lnTo>
                  <a:lnTo>
                    <a:pt x="432" y="2326"/>
                  </a:lnTo>
                  <a:lnTo>
                    <a:pt x="401" y="2429"/>
                  </a:lnTo>
                  <a:lnTo>
                    <a:pt x="374" y="2536"/>
                  </a:lnTo>
                  <a:lnTo>
                    <a:pt x="349" y="2645"/>
                  </a:lnTo>
                  <a:lnTo>
                    <a:pt x="330" y="2756"/>
                  </a:lnTo>
                  <a:lnTo>
                    <a:pt x="313" y="2870"/>
                  </a:lnTo>
                  <a:lnTo>
                    <a:pt x="300" y="2986"/>
                  </a:lnTo>
                  <a:lnTo>
                    <a:pt x="291" y="3103"/>
                  </a:lnTo>
                  <a:lnTo>
                    <a:pt x="287" y="3222"/>
                  </a:lnTo>
                  <a:lnTo>
                    <a:pt x="2937" y="3222"/>
                  </a:lnTo>
                  <a:lnTo>
                    <a:pt x="2932" y="3103"/>
                  </a:lnTo>
                  <a:lnTo>
                    <a:pt x="2924" y="2986"/>
                  </a:lnTo>
                  <a:lnTo>
                    <a:pt x="2910" y="2870"/>
                  </a:lnTo>
                  <a:lnTo>
                    <a:pt x="2894" y="2756"/>
                  </a:lnTo>
                  <a:lnTo>
                    <a:pt x="2874" y="2645"/>
                  </a:lnTo>
                  <a:lnTo>
                    <a:pt x="2850" y="2536"/>
                  </a:lnTo>
                  <a:lnTo>
                    <a:pt x="2823" y="2429"/>
                  </a:lnTo>
                  <a:lnTo>
                    <a:pt x="2792" y="2326"/>
                  </a:lnTo>
                  <a:lnTo>
                    <a:pt x="2759" y="2225"/>
                  </a:lnTo>
                  <a:lnTo>
                    <a:pt x="2721" y="2128"/>
                  </a:lnTo>
                  <a:lnTo>
                    <a:pt x="2681" y="2034"/>
                  </a:lnTo>
                  <a:lnTo>
                    <a:pt x="2638" y="1943"/>
                  </a:lnTo>
                  <a:lnTo>
                    <a:pt x="2592" y="1856"/>
                  </a:lnTo>
                  <a:lnTo>
                    <a:pt x="2543" y="1775"/>
                  </a:lnTo>
                  <a:lnTo>
                    <a:pt x="2491" y="1696"/>
                  </a:lnTo>
                  <a:lnTo>
                    <a:pt x="2437" y="1623"/>
                  </a:lnTo>
                  <a:lnTo>
                    <a:pt x="2380" y="1553"/>
                  </a:lnTo>
                  <a:lnTo>
                    <a:pt x="2321" y="1489"/>
                  </a:lnTo>
                  <a:lnTo>
                    <a:pt x="2259" y="1430"/>
                  </a:lnTo>
                  <a:lnTo>
                    <a:pt x="2195" y="1376"/>
                  </a:lnTo>
                  <a:lnTo>
                    <a:pt x="2130" y="1328"/>
                  </a:lnTo>
                  <a:lnTo>
                    <a:pt x="2061" y="1285"/>
                  </a:lnTo>
                  <a:lnTo>
                    <a:pt x="1991" y="1248"/>
                  </a:lnTo>
                  <a:lnTo>
                    <a:pt x="1920" y="1217"/>
                  </a:lnTo>
                  <a:lnTo>
                    <a:pt x="1311" y="1217"/>
                  </a:lnTo>
                  <a:close/>
                  <a:moveTo>
                    <a:pt x="1354" y="809"/>
                  </a:moveTo>
                  <a:lnTo>
                    <a:pt x="1354" y="1074"/>
                  </a:lnTo>
                  <a:lnTo>
                    <a:pt x="1876" y="1074"/>
                  </a:lnTo>
                  <a:lnTo>
                    <a:pt x="1876" y="809"/>
                  </a:lnTo>
                  <a:lnTo>
                    <a:pt x="1354" y="809"/>
                  </a:lnTo>
                  <a:close/>
                  <a:moveTo>
                    <a:pt x="1261" y="144"/>
                  </a:moveTo>
                  <a:lnTo>
                    <a:pt x="1345" y="666"/>
                  </a:lnTo>
                  <a:lnTo>
                    <a:pt x="1885" y="666"/>
                  </a:lnTo>
                  <a:lnTo>
                    <a:pt x="1970" y="144"/>
                  </a:lnTo>
                  <a:lnTo>
                    <a:pt x="1261" y="144"/>
                  </a:lnTo>
                  <a:close/>
                  <a:moveTo>
                    <a:pt x="1175" y="0"/>
                  </a:moveTo>
                  <a:lnTo>
                    <a:pt x="2049" y="0"/>
                  </a:lnTo>
                  <a:lnTo>
                    <a:pt x="2067" y="2"/>
                  </a:lnTo>
                  <a:lnTo>
                    <a:pt x="2082" y="7"/>
                  </a:lnTo>
                  <a:lnTo>
                    <a:pt x="2094" y="14"/>
                  </a:lnTo>
                  <a:lnTo>
                    <a:pt x="2103" y="24"/>
                  </a:lnTo>
                  <a:lnTo>
                    <a:pt x="2111" y="35"/>
                  </a:lnTo>
                  <a:lnTo>
                    <a:pt x="2116" y="47"/>
                  </a:lnTo>
                  <a:lnTo>
                    <a:pt x="2119" y="58"/>
                  </a:lnTo>
                  <a:lnTo>
                    <a:pt x="2122" y="68"/>
                  </a:lnTo>
                  <a:lnTo>
                    <a:pt x="2122" y="79"/>
                  </a:lnTo>
                  <a:lnTo>
                    <a:pt x="2120" y="86"/>
                  </a:lnTo>
                  <a:lnTo>
                    <a:pt x="2013" y="745"/>
                  </a:lnTo>
                  <a:lnTo>
                    <a:pt x="2013" y="1103"/>
                  </a:lnTo>
                  <a:lnTo>
                    <a:pt x="2089" y="1139"/>
                  </a:lnTo>
                  <a:lnTo>
                    <a:pt x="2162" y="1182"/>
                  </a:lnTo>
                  <a:lnTo>
                    <a:pt x="2235" y="1231"/>
                  </a:lnTo>
                  <a:lnTo>
                    <a:pt x="2304" y="1285"/>
                  </a:lnTo>
                  <a:lnTo>
                    <a:pt x="2371" y="1344"/>
                  </a:lnTo>
                  <a:lnTo>
                    <a:pt x="2436" y="1409"/>
                  </a:lnTo>
                  <a:lnTo>
                    <a:pt x="2498" y="1478"/>
                  </a:lnTo>
                  <a:lnTo>
                    <a:pt x="2558" y="1552"/>
                  </a:lnTo>
                  <a:lnTo>
                    <a:pt x="2615" y="1631"/>
                  </a:lnTo>
                  <a:lnTo>
                    <a:pt x="2669" y="1714"/>
                  </a:lnTo>
                  <a:lnTo>
                    <a:pt x="2721" y="1801"/>
                  </a:lnTo>
                  <a:lnTo>
                    <a:pt x="2769" y="1892"/>
                  </a:lnTo>
                  <a:lnTo>
                    <a:pt x="2814" y="1987"/>
                  </a:lnTo>
                  <a:lnTo>
                    <a:pt x="2857" y="2085"/>
                  </a:lnTo>
                  <a:lnTo>
                    <a:pt x="2895" y="2187"/>
                  </a:lnTo>
                  <a:lnTo>
                    <a:pt x="2930" y="2292"/>
                  </a:lnTo>
                  <a:lnTo>
                    <a:pt x="2962" y="2399"/>
                  </a:lnTo>
                  <a:lnTo>
                    <a:pt x="2990" y="2510"/>
                  </a:lnTo>
                  <a:lnTo>
                    <a:pt x="3014" y="2623"/>
                  </a:lnTo>
                  <a:lnTo>
                    <a:pt x="3036" y="2739"/>
                  </a:lnTo>
                  <a:lnTo>
                    <a:pt x="3052" y="2857"/>
                  </a:lnTo>
                  <a:lnTo>
                    <a:pt x="3065" y="2977"/>
                  </a:lnTo>
                  <a:lnTo>
                    <a:pt x="3074" y="3099"/>
                  </a:lnTo>
                  <a:lnTo>
                    <a:pt x="3078" y="3222"/>
                  </a:lnTo>
                  <a:lnTo>
                    <a:pt x="3223" y="3222"/>
                  </a:lnTo>
                  <a:lnTo>
                    <a:pt x="3223" y="3366"/>
                  </a:lnTo>
                  <a:lnTo>
                    <a:pt x="0" y="3366"/>
                  </a:lnTo>
                  <a:lnTo>
                    <a:pt x="0" y="3222"/>
                  </a:lnTo>
                  <a:lnTo>
                    <a:pt x="145" y="3222"/>
                  </a:lnTo>
                  <a:lnTo>
                    <a:pt x="149" y="3099"/>
                  </a:lnTo>
                  <a:lnTo>
                    <a:pt x="158" y="2977"/>
                  </a:lnTo>
                  <a:lnTo>
                    <a:pt x="171" y="2857"/>
                  </a:lnTo>
                  <a:lnTo>
                    <a:pt x="187" y="2739"/>
                  </a:lnTo>
                  <a:lnTo>
                    <a:pt x="209" y="2622"/>
                  </a:lnTo>
                  <a:lnTo>
                    <a:pt x="233" y="2509"/>
                  </a:lnTo>
                  <a:lnTo>
                    <a:pt x="261" y="2398"/>
                  </a:lnTo>
                  <a:lnTo>
                    <a:pt x="293" y="2290"/>
                  </a:lnTo>
                  <a:lnTo>
                    <a:pt x="328" y="2185"/>
                  </a:lnTo>
                  <a:lnTo>
                    <a:pt x="366" y="2083"/>
                  </a:lnTo>
                  <a:lnTo>
                    <a:pt x="409" y="1984"/>
                  </a:lnTo>
                  <a:lnTo>
                    <a:pt x="454" y="1889"/>
                  </a:lnTo>
                  <a:lnTo>
                    <a:pt x="502" y="1798"/>
                  </a:lnTo>
                  <a:lnTo>
                    <a:pt x="554" y="1711"/>
                  </a:lnTo>
                  <a:lnTo>
                    <a:pt x="608" y="1628"/>
                  </a:lnTo>
                  <a:lnTo>
                    <a:pt x="665" y="1549"/>
                  </a:lnTo>
                  <a:lnTo>
                    <a:pt x="725" y="1475"/>
                  </a:lnTo>
                  <a:lnTo>
                    <a:pt x="787" y="1407"/>
                  </a:lnTo>
                  <a:lnTo>
                    <a:pt x="852" y="1342"/>
                  </a:lnTo>
                  <a:lnTo>
                    <a:pt x="919" y="1283"/>
                  </a:lnTo>
                  <a:lnTo>
                    <a:pt x="989" y="1229"/>
                  </a:lnTo>
                  <a:lnTo>
                    <a:pt x="1061" y="1181"/>
                  </a:lnTo>
                  <a:lnTo>
                    <a:pt x="1135" y="1138"/>
                  </a:lnTo>
                  <a:lnTo>
                    <a:pt x="1211" y="1103"/>
                  </a:lnTo>
                  <a:lnTo>
                    <a:pt x="1211" y="745"/>
                  </a:lnTo>
                  <a:lnTo>
                    <a:pt x="1104" y="86"/>
                  </a:lnTo>
                  <a:lnTo>
                    <a:pt x="1102" y="75"/>
                  </a:lnTo>
                  <a:lnTo>
                    <a:pt x="1101" y="64"/>
                  </a:lnTo>
                  <a:lnTo>
                    <a:pt x="1102" y="52"/>
                  </a:lnTo>
                  <a:lnTo>
                    <a:pt x="1106" y="41"/>
                  </a:lnTo>
                  <a:lnTo>
                    <a:pt x="1110" y="31"/>
                  </a:lnTo>
                  <a:lnTo>
                    <a:pt x="1117" y="20"/>
                  </a:lnTo>
                  <a:lnTo>
                    <a:pt x="1127" y="12"/>
                  </a:lnTo>
                  <a:lnTo>
                    <a:pt x="1139" y="6"/>
                  </a:lnTo>
                  <a:lnTo>
                    <a:pt x="1155" y="1"/>
                  </a:lnTo>
                  <a:lnTo>
                    <a:pt x="11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Freeform 126"/>
            <p:cNvSpPr>
              <a:spLocks noEditPoints="1"/>
            </p:cNvSpPr>
            <p:nvPr/>
          </p:nvSpPr>
          <p:spPr bwMode="auto">
            <a:xfrm>
              <a:off x="5562600" y="5262563"/>
              <a:ext cx="104775" cy="231775"/>
            </a:xfrm>
            <a:custGeom>
              <a:avLst/>
              <a:gdLst>
                <a:gd name="T0" fmla="*/ 357 w 588"/>
                <a:gd name="T1" fmla="*/ 1044 h 1312"/>
                <a:gd name="T2" fmla="*/ 404 w 588"/>
                <a:gd name="T3" fmla="*/ 1015 h 1312"/>
                <a:gd name="T4" fmla="*/ 440 w 588"/>
                <a:gd name="T5" fmla="*/ 971 h 1312"/>
                <a:gd name="T6" fmla="*/ 459 w 588"/>
                <a:gd name="T7" fmla="*/ 918 h 1312"/>
                <a:gd name="T8" fmla="*/ 459 w 588"/>
                <a:gd name="T9" fmla="*/ 859 h 1312"/>
                <a:gd name="T10" fmla="*/ 440 w 588"/>
                <a:gd name="T11" fmla="*/ 804 h 1312"/>
                <a:gd name="T12" fmla="*/ 404 w 588"/>
                <a:gd name="T13" fmla="*/ 761 h 1312"/>
                <a:gd name="T14" fmla="*/ 357 w 588"/>
                <a:gd name="T15" fmla="*/ 732 h 1312"/>
                <a:gd name="T16" fmla="*/ 205 w 588"/>
                <a:gd name="T17" fmla="*/ 281 h 1312"/>
                <a:gd name="T18" fmla="*/ 163 w 588"/>
                <a:gd name="T19" fmla="*/ 318 h 1312"/>
                <a:gd name="T20" fmla="*/ 135 w 588"/>
                <a:gd name="T21" fmla="*/ 367 h 1312"/>
                <a:gd name="T22" fmla="*/ 125 w 588"/>
                <a:gd name="T23" fmla="*/ 425 h 1312"/>
                <a:gd name="T24" fmla="*/ 135 w 588"/>
                <a:gd name="T25" fmla="*/ 482 h 1312"/>
                <a:gd name="T26" fmla="*/ 163 w 588"/>
                <a:gd name="T27" fmla="*/ 531 h 1312"/>
                <a:gd name="T28" fmla="*/ 205 w 588"/>
                <a:gd name="T29" fmla="*/ 569 h 1312"/>
                <a:gd name="T30" fmla="*/ 230 w 588"/>
                <a:gd name="T31" fmla="*/ 268 h 1312"/>
                <a:gd name="T32" fmla="*/ 357 w 588"/>
                <a:gd name="T33" fmla="*/ 0 h 1312"/>
                <a:gd name="T34" fmla="*/ 395 w 588"/>
                <a:gd name="T35" fmla="*/ 149 h 1312"/>
                <a:gd name="T36" fmla="*/ 465 w 588"/>
                <a:gd name="T37" fmla="*/ 185 h 1312"/>
                <a:gd name="T38" fmla="*/ 522 w 588"/>
                <a:gd name="T39" fmla="*/ 239 h 1312"/>
                <a:gd name="T40" fmla="*/ 562 w 588"/>
                <a:gd name="T41" fmla="*/ 306 h 1312"/>
                <a:gd name="T42" fmla="*/ 585 w 588"/>
                <a:gd name="T43" fmla="*/ 383 h 1312"/>
                <a:gd name="T44" fmla="*/ 462 w 588"/>
                <a:gd name="T45" fmla="*/ 425 h 1312"/>
                <a:gd name="T46" fmla="*/ 452 w 588"/>
                <a:gd name="T47" fmla="*/ 367 h 1312"/>
                <a:gd name="T48" fmla="*/ 424 w 588"/>
                <a:gd name="T49" fmla="*/ 318 h 1312"/>
                <a:gd name="T50" fmla="*/ 382 w 588"/>
                <a:gd name="T51" fmla="*/ 281 h 1312"/>
                <a:gd name="T52" fmla="*/ 357 w 588"/>
                <a:gd name="T53" fmla="*/ 599 h 1312"/>
                <a:gd name="T54" fmla="*/ 431 w 588"/>
                <a:gd name="T55" fmla="*/ 627 h 1312"/>
                <a:gd name="T56" fmla="*/ 495 w 588"/>
                <a:gd name="T57" fmla="*/ 673 h 1312"/>
                <a:gd name="T58" fmla="*/ 544 w 588"/>
                <a:gd name="T59" fmla="*/ 734 h 1312"/>
                <a:gd name="T60" fmla="*/ 576 w 588"/>
                <a:gd name="T61" fmla="*/ 806 h 1312"/>
                <a:gd name="T62" fmla="*/ 588 w 588"/>
                <a:gd name="T63" fmla="*/ 887 h 1312"/>
                <a:gd name="T64" fmla="*/ 576 w 588"/>
                <a:gd name="T65" fmla="*/ 968 h 1312"/>
                <a:gd name="T66" fmla="*/ 544 w 588"/>
                <a:gd name="T67" fmla="*/ 1040 h 1312"/>
                <a:gd name="T68" fmla="*/ 495 w 588"/>
                <a:gd name="T69" fmla="*/ 1101 h 1312"/>
                <a:gd name="T70" fmla="*/ 431 w 588"/>
                <a:gd name="T71" fmla="*/ 1146 h 1312"/>
                <a:gd name="T72" fmla="*/ 357 w 588"/>
                <a:gd name="T73" fmla="*/ 1174 h 1312"/>
                <a:gd name="T74" fmla="*/ 231 w 588"/>
                <a:gd name="T75" fmla="*/ 1312 h 1312"/>
                <a:gd name="T76" fmla="*/ 193 w 588"/>
                <a:gd name="T77" fmla="*/ 1162 h 1312"/>
                <a:gd name="T78" fmla="*/ 123 w 588"/>
                <a:gd name="T79" fmla="*/ 1126 h 1312"/>
                <a:gd name="T80" fmla="*/ 66 w 588"/>
                <a:gd name="T81" fmla="*/ 1073 h 1312"/>
                <a:gd name="T82" fmla="*/ 25 w 588"/>
                <a:gd name="T83" fmla="*/ 1005 h 1312"/>
                <a:gd name="T84" fmla="*/ 3 w 588"/>
                <a:gd name="T85" fmla="*/ 929 h 1312"/>
                <a:gd name="T86" fmla="*/ 126 w 588"/>
                <a:gd name="T87" fmla="*/ 887 h 1312"/>
                <a:gd name="T88" fmla="*/ 136 w 588"/>
                <a:gd name="T89" fmla="*/ 944 h 1312"/>
                <a:gd name="T90" fmla="*/ 163 w 588"/>
                <a:gd name="T91" fmla="*/ 994 h 1312"/>
                <a:gd name="T92" fmla="*/ 206 w 588"/>
                <a:gd name="T93" fmla="*/ 1031 h 1312"/>
                <a:gd name="T94" fmla="*/ 231 w 588"/>
                <a:gd name="T95" fmla="*/ 712 h 1312"/>
                <a:gd name="T96" fmla="*/ 156 w 588"/>
                <a:gd name="T97" fmla="*/ 684 h 1312"/>
                <a:gd name="T98" fmla="*/ 93 w 588"/>
                <a:gd name="T99" fmla="*/ 639 h 1312"/>
                <a:gd name="T100" fmla="*/ 43 w 588"/>
                <a:gd name="T101" fmla="*/ 578 h 1312"/>
                <a:gd name="T102" fmla="*/ 12 w 588"/>
                <a:gd name="T103" fmla="*/ 506 h 1312"/>
                <a:gd name="T104" fmla="*/ 0 w 588"/>
                <a:gd name="T105" fmla="*/ 425 h 1312"/>
                <a:gd name="T106" fmla="*/ 12 w 588"/>
                <a:gd name="T107" fmla="*/ 343 h 1312"/>
                <a:gd name="T108" fmla="*/ 43 w 588"/>
                <a:gd name="T109" fmla="*/ 271 h 1312"/>
                <a:gd name="T110" fmla="*/ 93 w 588"/>
                <a:gd name="T111" fmla="*/ 211 h 1312"/>
                <a:gd name="T112" fmla="*/ 156 w 588"/>
                <a:gd name="T113" fmla="*/ 165 h 1312"/>
                <a:gd name="T114" fmla="*/ 231 w 588"/>
                <a:gd name="T115" fmla="*/ 13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8" h="1312">
                  <a:moveTo>
                    <a:pt x="357" y="732"/>
                  </a:moveTo>
                  <a:lnTo>
                    <a:pt x="357" y="1044"/>
                  </a:lnTo>
                  <a:lnTo>
                    <a:pt x="382" y="1031"/>
                  </a:lnTo>
                  <a:lnTo>
                    <a:pt x="404" y="1015"/>
                  </a:lnTo>
                  <a:lnTo>
                    <a:pt x="424" y="994"/>
                  </a:lnTo>
                  <a:lnTo>
                    <a:pt x="440" y="971"/>
                  </a:lnTo>
                  <a:lnTo>
                    <a:pt x="452" y="945"/>
                  </a:lnTo>
                  <a:lnTo>
                    <a:pt x="459" y="918"/>
                  </a:lnTo>
                  <a:lnTo>
                    <a:pt x="462" y="888"/>
                  </a:lnTo>
                  <a:lnTo>
                    <a:pt x="459" y="859"/>
                  </a:lnTo>
                  <a:lnTo>
                    <a:pt x="452" y="830"/>
                  </a:lnTo>
                  <a:lnTo>
                    <a:pt x="440" y="804"/>
                  </a:lnTo>
                  <a:lnTo>
                    <a:pt x="424" y="781"/>
                  </a:lnTo>
                  <a:lnTo>
                    <a:pt x="404" y="761"/>
                  </a:lnTo>
                  <a:lnTo>
                    <a:pt x="382" y="744"/>
                  </a:lnTo>
                  <a:lnTo>
                    <a:pt x="357" y="732"/>
                  </a:lnTo>
                  <a:close/>
                  <a:moveTo>
                    <a:pt x="230" y="268"/>
                  </a:moveTo>
                  <a:lnTo>
                    <a:pt x="205" y="281"/>
                  </a:lnTo>
                  <a:lnTo>
                    <a:pt x="183" y="298"/>
                  </a:lnTo>
                  <a:lnTo>
                    <a:pt x="163" y="318"/>
                  </a:lnTo>
                  <a:lnTo>
                    <a:pt x="147" y="341"/>
                  </a:lnTo>
                  <a:lnTo>
                    <a:pt x="135" y="367"/>
                  </a:lnTo>
                  <a:lnTo>
                    <a:pt x="128" y="395"/>
                  </a:lnTo>
                  <a:lnTo>
                    <a:pt x="125" y="425"/>
                  </a:lnTo>
                  <a:lnTo>
                    <a:pt x="128" y="455"/>
                  </a:lnTo>
                  <a:lnTo>
                    <a:pt x="135" y="482"/>
                  </a:lnTo>
                  <a:lnTo>
                    <a:pt x="147" y="509"/>
                  </a:lnTo>
                  <a:lnTo>
                    <a:pt x="163" y="531"/>
                  </a:lnTo>
                  <a:lnTo>
                    <a:pt x="183" y="551"/>
                  </a:lnTo>
                  <a:lnTo>
                    <a:pt x="205" y="569"/>
                  </a:lnTo>
                  <a:lnTo>
                    <a:pt x="230" y="581"/>
                  </a:lnTo>
                  <a:lnTo>
                    <a:pt x="230" y="268"/>
                  </a:lnTo>
                  <a:close/>
                  <a:moveTo>
                    <a:pt x="231" y="0"/>
                  </a:moveTo>
                  <a:lnTo>
                    <a:pt x="357" y="0"/>
                  </a:lnTo>
                  <a:lnTo>
                    <a:pt x="357" y="137"/>
                  </a:lnTo>
                  <a:lnTo>
                    <a:pt x="395" y="149"/>
                  </a:lnTo>
                  <a:lnTo>
                    <a:pt x="431" y="165"/>
                  </a:lnTo>
                  <a:lnTo>
                    <a:pt x="465" y="185"/>
                  </a:lnTo>
                  <a:lnTo>
                    <a:pt x="495" y="211"/>
                  </a:lnTo>
                  <a:lnTo>
                    <a:pt x="522" y="239"/>
                  </a:lnTo>
                  <a:lnTo>
                    <a:pt x="544" y="271"/>
                  </a:lnTo>
                  <a:lnTo>
                    <a:pt x="562" y="306"/>
                  </a:lnTo>
                  <a:lnTo>
                    <a:pt x="576" y="343"/>
                  </a:lnTo>
                  <a:lnTo>
                    <a:pt x="585" y="383"/>
                  </a:lnTo>
                  <a:lnTo>
                    <a:pt x="588" y="425"/>
                  </a:lnTo>
                  <a:lnTo>
                    <a:pt x="462" y="425"/>
                  </a:lnTo>
                  <a:lnTo>
                    <a:pt x="459" y="395"/>
                  </a:lnTo>
                  <a:lnTo>
                    <a:pt x="452" y="367"/>
                  </a:lnTo>
                  <a:lnTo>
                    <a:pt x="440" y="341"/>
                  </a:lnTo>
                  <a:lnTo>
                    <a:pt x="424" y="318"/>
                  </a:lnTo>
                  <a:lnTo>
                    <a:pt x="404" y="298"/>
                  </a:lnTo>
                  <a:lnTo>
                    <a:pt x="382" y="281"/>
                  </a:lnTo>
                  <a:lnTo>
                    <a:pt x="357" y="268"/>
                  </a:lnTo>
                  <a:lnTo>
                    <a:pt x="357" y="599"/>
                  </a:lnTo>
                  <a:lnTo>
                    <a:pt x="395" y="611"/>
                  </a:lnTo>
                  <a:lnTo>
                    <a:pt x="431" y="627"/>
                  </a:lnTo>
                  <a:lnTo>
                    <a:pt x="465" y="648"/>
                  </a:lnTo>
                  <a:lnTo>
                    <a:pt x="495" y="673"/>
                  </a:lnTo>
                  <a:lnTo>
                    <a:pt x="522" y="701"/>
                  </a:lnTo>
                  <a:lnTo>
                    <a:pt x="544" y="734"/>
                  </a:lnTo>
                  <a:lnTo>
                    <a:pt x="562" y="769"/>
                  </a:lnTo>
                  <a:lnTo>
                    <a:pt x="576" y="806"/>
                  </a:lnTo>
                  <a:lnTo>
                    <a:pt x="585" y="845"/>
                  </a:lnTo>
                  <a:lnTo>
                    <a:pt x="588" y="887"/>
                  </a:lnTo>
                  <a:lnTo>
                    <a:pt x="585" y="928"/>
                  </a:lnTo>
                  <a:lnTo>
                    <a:pt x="576" y="968"/>
                  </a:lnTo>
                  <a:lnTo>
                    <a:pt x="562" y="1005"/>
                  </a:lnTo>
                  <a:lnTo>
                    <a:pt x="544" y="1040"/>
                  </a:lnTo>
                  <a:lnTo>
                    <a:pt x="522" y="1073"/>
                  </a:lnTo>
                  <a:lnTo>
                    <a:pt x="495" y="1101"/>
                  </a:lnTo>
                  <a:lnTo>
                    <a:pt x="465" y="1126"/>
                  </a:lnTo>
                  <a:lnTo>
                    <a:pt x="431" y="1146"/>
                  </a:lnTo>
                  <a:lnTo>
                    <a:pt x="395" y="1162"/>
                  </a:lnTo>
                  <a:lnTo>
                    <a:pt x="357" y="1174"/>
                  </a:lnTo>
                  <a:lnTo>
                    <a:pt x="357" y="1312"/>
                  </a:lnTo>
                  <a:lnTo>
                    <a:pt x="231" y="1312"/>
                  </a:lnTo>
                  <a:lnTo>
                    <a:pt x="231" y="1174"/>
                  </a:lnTo>
                  <a:lnTo>
                    <a:pt x="193" y="1162"/>
                  </a:lnTo>
                  <a:lnTo>
                    <a:pt x="156" y="1147"/>
                  </a:lnTo>
                  <a:lnTo>
                    <a:pt x="123" y="1126"/>
                  </a:lnTo>
                  <a:lnTo>
                    <a:pt x="93" y="1101"/>
                  </a:lnTo>
                  <a:lnTo>
                    <a:pt x="66" y="1073"/>
                  </a:lnTo>
                  <a:lnTo>
                    <a:pt x="43" y="1041"/>
                  </a:lnTo>
                  <a:lnTo>
                    <a:pt x="25" y="1005"/>
                  </a:lnTo>
                  <a:lnTo>
                    <a:pt x="12" y="969"/>
                  </a:lnTo>
                  <a:lnTo>
                    <a:pt x="3" y="929"/>
                  </a:lnTo>
                  <a:lnTo>
                    <a:pt x="0" y="887"/>
                  </a:lnTo>
                  <a:lnTo>
                    <a:pt x="126" y="887"/>
                  </a:lnTo>
                  <a:lnTo>
                    <a:pt x="129" y="917"/>
                  </a:lnTo>
                  <a:lnTo>
                    <a:pt x="136" y="944"/>
                  </a:lnTo>
                  <a:lnTo>
                    <a:pt x="148" y="971"/>
                  </a:lnTo>
                  <a:lnTo>
                    <a:pt x="163" y="994"/>
                  </a:lnTo>
                  <a:lnTo>
                    <a:pt x="184" y="1015"/>
                  </a:lnTo>
                  <a:lnTo>
                    <a:pt x="206" y="1031"/>
                  </a:lnTo>
                  <a:lnTo>
                    <a:pt x="231" y="1043"/>
                  </a:lnTo>
                  <a:lnTo>
                    <a:pt x="231" y="712"/>
                  </a:lnTo>
                  <a:lnTo>
                    <a:pt x="193" y="700"/>
                  </a:lnTo>
                  <a:lnTo>
                    <a:pt x="156" y="684"/>
                  </a:lnTo>
                  <a:lnTo>
                    <a:pt x="123" y="664"/>
                  </a:lnTo>
                  <a:lnTo>
                    <a:pt x="93" y="639"/>
                  </a:lnTo>
                  <a:lnTo>
                    <a:pt x="66" y="611"/>
                  </a:lnTo>
                  <a:lnTo>
                    <a:pt x="43" y="578"/>
                  </a:lnTo>
                  <a:lnTo>
                    <a:pt x="25" y="543"/>
                  </a:lnTo>
                  <a:lnTo>
                    <a:pt x="12" y="506"/>
                  </a:lnTo>
                  <a:lnTo>
                    <a:pt x="3" y="466"/>
                  </a:lnTo>
                  <a:lnTo>
                    <a:pt x="0" y="425"/>
                  </a:lnTo>
                  <a:lnTo>
                    <a:pt x="3" y="383"/>
                  </a:lnTo>
                  <a:lnTo>
                    <a:pt x="12" y="343"/>
                  </a:lnTo>
                  <a:lnTo>
                    <a:pt x="25" y="307"/>
                  </a:lnTo>
                  <a:lnTo>
                    <a:pt x="43" y="271"/>
                  </a:lnTo>
                  <a:lnTo>
                    <a:pt x="66" y="239"/>
                  </a:lnTo>
                  <a:lnTo>
                    <a:pt x="93" y="211"/>
                  </a:lnTo>
                  <a:lnTo>
                    <a:pt x="122" y="185"/>
                  </a:lnTo>
                  <a:lnTo>
                    <a:pt x="156" y="165"/>
                  </a:lnTo>
                  <a:lnTo>
                    <a:pt x="193" y="149"/>
                  </a:lnTo>
                  <a:lnTo>
                    <a:pt x="231" y="137"/>
                  </a:lnTo>
                  <a:lnTo>
                    <a:pt x="231"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5" name="Freeform 269"/>
          <p:cNvSpPr>
            <a:spLocks noEditPoints="1"/>
          </p:cNvSpPr>
          <p:nvPr/>
        </p:nvSpPr>
        <p:spPr bwMode="auto">
          <a:xfrm>
            <a:off x="1960093" y="3853929"/>
            <a:ext cx="420569" cy="420569"/>
          </a:xfrm>
          <a:custGeom>
            <a:avLst/>
            <a:gdLst>
              <a:gd name="T0" fmla="*/ 2588 w 3368"/>
              <a:gd name="T1" fmla="*/ 2628 h 3370"/>
              <a:gd name="T2" fmla="*/ 2508 w 3368"/>
              <a:gd name="T3" fmla="*/ 2956 h 3370"/>
              <a:gd name="T4" fmla="*/ 2728 w 3368"/>
              <a:gd name="T5" fmla="*/ 3202 h 3370"/>
              <a:gd name="T6" fmla="*/ 3068 w 3368"/>
              <a:gd name="T7" fmla="*/ 3163 h 3370"/>
              <a:gd name="T8" fmla="*/ 3222 w 3368"/>
              <a:gd name="T9" fmla="*/ 2868 h 3370"/>
              <a:gd name="T10" fmla="*/ 3065 w 3368"/>
              <a:gd name="T11" fmla="*/ 2573 h 3370"/>
              <a:gd name="T12" fmla="*/ 417 w 3368"/>
              <a:gd name="T13" fmla="*/ 2520 h 3370"/>
              <a:gd name="T14" fmla="*/ 169 w 3368"/>
              <a:gd name="T15" fmla="*/ 2737 h 3370"/>
              <a:gd name="T16" fmla="*/ 209 w 3368"/>
              <a:gd name="T17" fmla="*/ 3073 h 3370"/>
              <a:gd name="T18" fmla="*/ 508 w 3368"/>
              <a:gd name="T19" fmla="*/ 3226 h 3370"/>
              <a:gd name="T20" fmla="*/ 805 w 3368"/>
              <a:gd name="T21" fmla="*/ 3073 h 3370"/>
              <a:gd name="T22" fmla="*/ 845 w 3368"/>
              <a:gd name="T23" fmla="*/ 2737 h 3370"/>
              <a:gd name="T24" fmla="*/ 595 w 3368"/>
              <a:gd name="T25" fmla="*/ 2520 h 3370"/>
              <a:gd name="T26" fmla="*/ 1407 w 3368"/>
              <a:gd name="T27" fmla="*/ 1111 h 3370"/>
              <a:gd name="T28" fmla="*/ 1094 w 3368"/>
              <a:gd name="T29" fmla="*/ 1454 h 3370"/>
              <a:gd name="T30" fmla="*/ 1094 w 3368"/>
              <a:gd name="T31" fmla="*/ 1935 h 3370"/>
              <a:gd name="T32" fmla="*/ 1407 w 3368"/>
              <a:gd name="T33" fmla="*/ 2278 h 3370"/>
              <a:gd name="T34" fmla="*/ 1886 w 3368"/>
              <a:gd name="T35" fmla="*/ 2321 h 3370"/>
              <a:gd name="T36" fmla="*/ 2256 w 3368"/>
              <a:gd name="T37" fmla="*/ 2041 h 3370"/>
              <a:gd name="T38" fmla="*/ 2344 w 3368"/>
              <a:gd name="T39" fmla="*/ 1571 h 3370"/>
              <a:gd name="T40" fmla="*/ 2097 w 3368"/>
              <a:gd name="T41" fmla="*/ 1174 h 3370"/>
              <a:gd name="T42" fmla="*/ 2860 w 3368"/>
              <a:gd name="T43" fmla="*/ 145 h 3370"/>
              <a:gd name="T44" fmla="*/ 2562 w 3368"/>
              <a:gd name="T45" fmla="*/ 298 h 3370"/>
              <a:gd name="T46" fmla="*/ 2522 w 3368"/>
              <a:gd name="T47" fmla="*/ 634 h 3370"/>
              <a:gd name="T48" fmla="*/ 2770 w 3368"/>
              <a:gd name="T49" fmla="*/ 851 h 3370"/>
              <a:gd name="T50" fmla="*/ 3102 w 3368"/>
              <a:gd name="T51" fmla="*/ 772 h 3370"/>
              <a:gd name="T52" fmla="*/ 3219 w 3368"/>
              <a:gd name="T53" fmla="*/ 458 h 3370"/>
              <a:gd name="T54" fmla="*/ 3028 w 3368"/>
              <a:gd name="T55" fmla="*/ 187 h 3370"/>
              <a:gd name="T56" fmla="*/ 3020 w 3368"/>
              <a:gd name="T57" fmla="*/ 26 h 3370"/>
              <a:gd name="T58" fmla="*/ 3322 w 3368"/>
              <a:gd name="T59" fmla="*/ 294 h 3370"/>
              <a:gd name="T60" fmla="*/ 3321 w 3368"/>
              <a:gd name="T61" fmla="*/ 710 h 3370"/>
              <a:gd name="T62" fmla="*/ 3018 w 3368"/>
              <a:gd name="T63" fmla="*/ 979 h 3370"/>
              <a:gd name="T64" fmla="*/ 2617 w 3368"/>
              <a:gd name="T65" fmla="*/ 944 h 3370"/>
              <a:gd name="T66" fmla="*/ 2486 w 3368"/>
              <a:gd name="T67" fmla="*/ 1550 h 3370"/>
              <a:gd name="T68" fmla="*/ 2396 w 3368"/>
              <a:gd name="T69" fmla="*/ 2087 h 3370"/>
              <a:gd name="T70" fmla="*/ 2808 w 3368"/>
              <a:gd name="T71" fmla="*/ 2369 h 3370"/>
              <a:gd name="T72" fmla="*/ 3201 w 3368"/>
              <a:gd name="T73" fmla="*/ 2495 h 3370"/>
              <a:gd name="T74" fmla="*/ 3368 w 3368"/>
              <a:gd name="T75" fmla="*/ 2868 h 3370"/>
              <a:gd name="T76" fmla="*/ 3199 w 3368"/>
              <a:gd name="T77" fmla="*/ 3242 h 3370"/>
              <a:gd name="T78" fmla="*/ 2805 w 3368"/>
              <a:gd name="T79" fmla="*/ 3367 h 3370"/>
              <a:gd name="T80" fmla="*/ 2451 w 3368"/>
              <a:gd name="T81" fmla="*/ 3165 h 3370"/>
              <a:gd name="T82" fmla="*/ 2364 w 3368"/>
              <a:gd name="T83" fmla="*/ 2766 h 3370"/>
              <a:gd name="T84" fmla="*/ 2123 w 3368"/>
              <a:gd name="T85" fmla="*/ 2373 h 3370"/>
              <a:gd name="T86" fmla="*/ 1638 w 3368"/>
              <a:gd name="T87" fmla="*/ 2489 h 3370"/>
              <a:gd name="T88" fmla="*/ 1183 w 3368"/>
              <a:gd name="T89" fmla="*/ 2299 h 3370"/>
              <a:gd name="T90" fmla="*/ 1011 w 3368"/>
              <a:gd name="T91" fmla="*/ 2923 h 3370"/>
              <a:gd name="T92" fmla="*/ 805 w 3368"/>
              <a:gd name="T93" fmla="*/ 3273 h 3370"/>
              <a:gd name="T94" fmla="*/ 398 w 3368"/>
              <a:gd name="T95" fmla="*/ 3358 h 3370"/>
              <a:gd name="T96" fmla="*/ 69 w 3368"/>
              <a:gd name="T97" fmla="*/ 3123 h 3370"/>
              <a:gd name="T98" fmla="*/ 11 w 3368"/>
              <a:gd name="T99" fmla="*/ 2759 h 3370"/>
              <a:gd name="T100" fmla="*/ 250 w 3368"/>
              <a:gd name="T101" fmla="*/ 2434 h 3370"/>
              <a:gd name="T102" fmla="*/ 671 w 3368"/>
              <a:gd name="T103" fmla="*/ 2392 h 3370"/>
              <a:gd name="T104" fmla="*/ 951 w 3368"/>
              <a:gd name="T105" fmla="*/ 1963 h 3370"/>
              <a:gd name="T106" fmla="*/ 954 w 3368"/>
              <a:gd name="T107" fmla="*/ 1415 h 3370"/>
              <a:gd name="T108" fmla="*/ 1298 w 3368"/>
              <a:gd name="T109" fmla="*/ 1004 h 3370"/>
              <a:gd name="T110" fmla="*/ 1842 w 3368"/>
              <a:gd name="T111" fmla="*/ 908 h 3370"/>
              <a:gd name="T112" fmla="*/ 2438 w 3368"/>
              <a:gd name="T113" fmla="*/ 783 h 3370"/>
              <a:gd name="T114" fmla="*/ 2364 w 3368"/>
              <a:gd name="T115" fmla="*/ 393 h 3370"/>
              <a:gd name="T116" fmla="*/ 2603 w 3368"/>
              <a:gd name="T117" fmla="*/ 68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70">
                <a:moveTo>
                  <a:pt x="2860" y="2509"/>
                </a:moveTo>
                <a:lnTo>
                  <a:pt x="2814" y="2512"/>
                </a:lnTo>
                <a:lnTo>
                  <a:pt x="2770" y="2520"/>
                </a:lnTo>
                <a:lnTo>
                  <a:pt x="2728" y="2534"/>
                </a:lnTo>
                <a:lnTo>
                  <a:pt x="2689" y="2551"/>
                </a:lnTo>
                <a:lnTo>
                  <a:pt x="2652" y="2573"/>
                </a:lnTo>
                <a:lnTo>
                  <a:pt x="2618" y="2598"/>
                </a:lnTo>
                <a:lnTo>
                  <a:pt x="2588" y="2628"/>
                </a:lnTo>
                <a:lnTo>
                  <a:pt x="2562" y="2662"/>
                </a:lnTo>
                <a:lnTo>
                  <a:pt x="2540" y="2698"/>
                </a:lnTo>
                <a:lnTo>
                  <a:pt x="2522" y="2737"/>
                </a:lnTo>
                <a:lnTo>
                  <a:pt x="2508" y="2779"/>
                </a:lnTo>
                <a:lnTo>
                  <a:pt x="2501" y="2822"/>
                </a:lnTo>
                <a:lnTo>
                  <a:pt x="2498" y="2868"/>
                </a:lnTo>
                <a:lnTo>
                  <a:pt x="2501" y="2913"/>
                </a:lnTo>
                <a:lnTo>
                  <a:pt x="2508" y="2956"/>
                </a:lnTo>
                <a:lnTo>
                  <a:pt x="2522" y="2998"/>
                </a:lnTo>
                <a:lnTo>
                  <a:pt x="2540" y="3037"/>
                </a:lnTo>
                <a:lnTo>
                  <a:pt x="2562" y="3073"/>
                </a:lnTo>
                <a:lnTo>
                  <a:pt x="2588" y="3106"/>
                </a:lnTo>
                <a:lnTo>
                  <a:pt x="2618" y="3136"/>
                </a:lnTo>
                <a:lnTo>
                  <a:pt x="2652" y="3163"/>
                </a:lnTo>
                <a:lnTo>
                  <a:pt x="2689" y="3184"/>
                </a:lnTo>
                <a:lnTo>
                  <a:pt x="2728" y="3202"/>
                </a:lnTo>
                <a:lnTo>
                  <a:pt x="2770" y="3215"/>
                </a:lnTo>
                <a:lnTo>
                  <a:pt x="2814" y="3223"/>
                </a:lnTo>
                <a:lnTo>
                  <a:pt x="2860" y="3226"/>
                </a:lnTo>
                <a:lnTo>
                  <a:pt x="2906" y="3223"/>
                </a:lnTo>
                <a:lnTo>
                  <a:pt x="2950" y="3215"/>
                </a:lnTo>
                <a:lnTo>
                  <a:pt x="2992" y="3202"/>
                </a:lnTo>
                <a:lnTo>
                  <a:pt x="3031" y="3184"/>
                </a:lnTo>
                <a:lnTo>
                  <a:pt x="3068" y="3163"/>
                </a:lnTo>
                <a:lnTo>
                  <a:pt x="3102" y="3136"/>
                </a:lnTo>
                <a:lnTo>
                  <a:pt x="3132" y="3106"/>
                </a:lnTo>
                <a:lnTo>
                  <a:pt x="3159" y="3073"/>
                </a:lnTo>
                <a:lnTo>
                  <a:pt x="3180" y="3037"/>
                </a:lnTo>
                <a:lnTo>
                  <a:pt x="3199" y="2998"/>
                </a:lnTo>
                <a:lnTo>
                  <a:pt x="3211" y="2956"/>
                </a:lnTo>
                <a:lnTo>
                  <a:pt x="3219" y="2913"/>
                </a:lnTo>
                <a:lnTo>
                  <a:pt x="3222" y="2868"/>
                </a:lnTo>
                <a:lnTo>
                  <a:pt x="3219" y="2822"/>
                </a:lnTo>
                <a:lnTo>
                  <a:pt x="3211" y="2779"/>
                </a:lnTo>
                <a:lnTo>
                  <a:pt x="3198" y="2737"/>
                </a:lnTo>
                <a:lnTo>
                  <a:pt x="3179" y="2698"/>
                </a:lnTo>
                <a:lnTo>
                  <a:pt x="3157" y="2662"/>
                </a:lnTo>
                <a:lnTo>
                  <a:pt x="3130" y="2628"/>
                </a:lnTo>
                <a:lnTo>
                  <a:pt x="3099" y="2598"/>
                </a:lnTo>
                <a:lnTo>
                  <a:pt x="3065" y="2573"/>
                </a:lnTo>
                <a:lnTo>
                  <a:pt x="3028" y="2551"/>
                </a:lnTo>
                <a:lnTo>
                  <a:pt x="2989" y="2534"/>
                </a:lnTo>
                <a:lnTo>
                  <a:pt x="2948" y="2520"/>
                </a:lnTo>
                <a:lnTo>
                  <a:pt x="2904" y="2512"/>
                </a:lnTo>
                <a:lnTo>
                  <a:pt x="2860" y="2509"/>
                </a:lnTo>
                <a:close/>
                <a:moveTo>
                  <a:pt x="508" y="2509"/>
                </a:moveTo>
                <a:lnTo>
                  <a:pt x="461" y="2512"/>
                </a:lnTo>
                <a:lnTo>
                  <a:pt x="417" y="2520"/>
                </a:lnTo>
                <a:lnTo>
                  <a:pt x="375" y="2534"/>
                </a:lnTo>
                <a:lnTo>
                  <a:pt x="336" y="2551"/>
                </a:lnTo>
                <a:lnTo>
                  <a:pt x="299" y="2573"/>
                </a:lnTo>
                <a:lnTo>
                  <a:pt x="266" y="2598"/>
                </a:lnTo>
                <a:lnTo>
                  <a:pt x="236" y="2628"/>
                </a:lnTo>
                <a:lnTo>
                  <a:pt x="209" y="2662"/>
                </a:lnTo>
                <a:lnTo>
                  <a:pt x="187" y="2698"/>
                </a:lnTo>
                <a:lnTo>
                  <a:pt x="169" y="2737"/>
                </a:lnTo>
                <a:lnTo>
                  <a:pt x="156" y="2779"/>
                </a:lnTo>
                <a:lnTo>
                  <a:pt x="148" y="2822"/>
                </a:lnTo>
                <a:lnTo>
                  <a:pt x="146" y="2868"/>
                </a:lnTo>
                <a:lnTo>
                  <a:pt x="148" y="2913"/>
                </a:lnTo>
                <a:lnTo>
                  <a:pt x="156" y="2956"/>
                </a:lnTo>
                <a:lnTo>
                  <a:pt x="169" y="2998"/>
                </a:lnTo>
                <a:lnTo>
                  <a:pt x="187" y="3037"/>
                </a:lnTo>
                <a:lnTo>
                  <a:pt x="209" y="3073"/>
                </a:lnTo>
                <a:lnTo>
                  <a:pt x="236" y="3106"/>
                </a:lnTo>
                <a:lnTo>
                  <a:pt x="266" y="3136"/>
                </a:lnTo>
                <a:lnTo>
                  <a:pt x="299" y="3163"/>
                </a:lnTo>
                <a:lnTo>
                  <a:pt x="336" y="3184"/>
                </a:lnTo>
                <a:lnTo>
                  <a:pt x="375" y="3202"/>
                </a:lnTo>
                <a:lnTo>
                  <a:pt x="417" y="3215"/>
                </a:lnTo>
                <a:lnTo>
                  <a:pt x="461" y="3223"/>
                </a:lnTo>
                <a:lnTo>
                  <a:pt x="508" y="3226"/>
                </a:lnTo>
                <a:lnTo>
                  <a:pt x="553" y="3223"/>
                </a:lnTo>
                <a:lnTo>
                  <a:pt x="598" y="3215"/>
                </a:lnTo>
                <a:lnTo>
                  <a:pt x="639" y="3202"/>
                </a:lnTo>
                <a:lnTo>
                  <a:pt x="679" y="3184"/>
                </a:lnTo>
                <a:lnTo>
                  <a:pt x="716" y="3163"/>
                </a:lnTo>
                <a:lnTo>
                  <a:pt x="749" y="3136"/>
                </a:lnTo>
                <a:lnTo>
                  <a:pt x="779" y="3106"/>
                </a:lnTo>
                <a:lnTo>
                  <a:pt x="805" y="3073"/>
                </a:lnTo>
                <a:lnTo>
                  <a:pt x="828" y="3037"/>
                </a:lnTo>
                <a:lnTo>
                  <a:pt x="845" y="2998"/>
                </a:lnTo>
                <a:lnTo>
                  <a:pt x="858" y="2956"/>
                </a:lnTo>
                <a:lnTo>
                  <a:pt x="867" y="2913"/>
                </a:lnTo>
                <a:lnTo>
                  <a:pt x="870" y="2868"/>
                </a:lnTo>
                <a:lnTo>
                  <a:pt x="867" y="2822"/>
                </a:lnTo>
                <a:lnTo>
                  <a:pt x="858" y="2779"/>
                </a:lnTo>
                <a:lnTo>
                  <a:pt x="845" y="2737"/>
                </a:lnTo>
                <a:lnTo>
                  <a:pt x="827" y="2698"/>
                </a:lnTo>
                <a:lnTo>
                  <a:pt x="803" y="2662"/>
                </a:lnTo>
                <a:lnTo>
                  <a:pt x="776" y="2628"/>
                </a:lnTo>
                <a:lnTo>
                  <a:pt x="747" y="2598"/>
                </a:lnTo>
                <a:lnTo>
                  <a:pt x="713" y="2573"/>
                </a:lnTo>
                <a:lnTo>
                  <a:pt x="676" y="2551"/>
                </a:lnTo>
                <a:lnTo>
                  <a:pt x="637" y="2534"/>
                </a:lnTo>
                <a:lnTo>
                  <a:pt x="595" y="2520"/>
                </a:lnTo>
                <a:lnTo>
                  <a:pt x="552" y="2512"/>
                </a:lnTo>
                <a:lnTo>
                  <a:pt x="508" y="2509"/>
                </a:lnTo>
                <a:close/>
                <a:moveTo>
                  <a:pt x="1702" y="1041"/>
                </a:moveTo>
                <a:lnTo>
                  <a:pt x="1640" y="1043"/>
                </a:lnTo>
                <a:lnTo>
                  <a:pt x="1578" y="1053"/>
                </a:lnTo>
                <a:lnTo>
                  <a:pt x="1519" y="1067"/>
                </a:lnTo>
                <a:lnTo>
                  <a:pt x="1461" y="1086"/>
                </a:lnTo>
                <a:lnTo>
                  <a:pt x="1407" y="1111"/>
                </a:lnTo>
                <a:lnTo>
                  <a:pt x="1356" y="1141"/>
                </a:lnTo>
                <a:lnTo>
                  <a:pt x="1306" y="1174"/>
                </a:lnTo>
                <a:lnTo>
                  <a:pt x="1261" y="1212"/>
                </a:lnTo>
                <a:lnTo>
                  <a:pt x="1219" y="1254"/>
                </a:lnTo>
                <a:lnTo>
                  <a:pt x="1182" y="1299"/>
                </a:lnTo>
                <a:lnTo>
                  <a:pt x="1149" y="1348"/>
                </a:lnTo>
                <a:lnTo>
                  <a:pt x="1119" y="1399"/>
                </a:lnTo>
                <a:lnTo>
                  <a:pt x="1094" y="1454"/>
                </a:lnTo>
                <a:lnTo>
                  <a:pt x="1075" y="1511"/>
                </a:lnTo>
                <a:lnTo>
                  <a:pt x="1060" y="1571"/>
                </a:lnTo>
                <a:lnTo>
                  <a:pt x="1052" y="1631"/>
                </a:lnTo>
                <a:lnTo>
                  <a:pt x="1049" y="1695"/>
                </a:lnTo>
                <a:lnTo>
                  <a:pt x="1052" y="1757"/>
                </a:lnTo>
                <a:lnTo>
                  <a:pt x="1060" y="1819"/>
                </a:lnTo>
                <a:lnTo>
                  <a:pt x="1075" y="1878"/>
                </a:lnTo>
                <a:lnTo>
                  <a:pt x="1094" y="1935"/>
                </a:lnTo>
                <a:lnTo>
                  <a:pt x="1119" y="1990"/>
                </a:lnTo>
                <a:lnTo>
                  <a:pt x="1149" y="2041"/>
                </a:lnTo>
                <a:lnTo>
                  <a:pt x="1182" y="2091"/>
                </a:lnTo>
                <a:lnTo>
                  <a:pt x="1219" y="2136"/>
                </a:lnTo>
                <a:lnTo>
                  <a:pt x="1261" y="2177"/>
                </a:lnTo>
                <a:lnTo>
                  <a:pt x="1306" y="2215"/>
                </a:lnTo>
                <a:lnTo>
                  <a:pt x="1356" y="2249"/>
                </a:lnTo>
                <a:lnTo>
                  <a:pt x="1407" y="2278"/>
                </a:lnTo>
                <a:lnTo>
                  <a:pt x="1461" y="2302"/>
                </a:lnTo>
                <a:lnTo>
                  <a:pt x="1519" y="2323"/>
                </a:lnTo>
                <a:lnTo>
                  <a:pt x="1578" y="2336"/>
                </a:lnTo>
                <a:lnTo>
                  <a:pt x="1640" y="2345"/>
                </a:lnTo>
                <a:lnTo>
                  <a:pt x="1702" y="2348"/>
                </a:lnTo>
                <a:lnTo>
                  <a:pt x="1765" y="2345"/>
                </a:lnTo>
                <a:lnTo>
                  <a:pt x="1826" y="2336"/>
                </a:lnTo>
                <a:lnTo>
                  <a:pt x="1886" y="2321"/>
                </a:lnTo>
                <a:lnTo>
                  <a:pt x="1942" y="2302"/>
                </a:lnTo>
                <a:lnTo>
                  <a:pt x="1998" y="2277"/>
                </a:lnTo>
                <a:lnTo>
                  <a:pt x="2049" y="2249"/>
                </a:lnTo>
                <a:lnTo>
                  <a:pt x="2097" y="2215"/>
                </a:lnTo>
                <a:lnTo>
                  <a:pt x="2143" y="2177"/>
                </a:lnTo>
                <a:lnTo>
                  <a:pt x="2184" y="2135"/>
                </a:lnTo>
                <a:lnTo>
                  <a:pt x="2222" y="2090"/>
                </a:lnTo>
                <a:lnTo>
                  <a:pt x="2256" y="2041"/>
                </a:lnTo>
                <a:lnTo>
                  <a:pt x="2286" y="1989"/>
                </a:lnTo>
                <a:lnTo>
                  <a:pt x="2310" y="1935"/>
                </a:lnTo>
                <a:lnTo>
                  <a:pt x="2330" y="1878"/>
                </a:lnTo>
                <a:lnTo>
                  <a:pt x="2344" y="1819"/>
                </a:lnTo>
                <a:lnTo>
                  <a:pt x="2353" y="1757"/>
                </a:lnTo>
                <a:lnTo>
                  <a:pt x="2356" y="1695"/>
                </a:lnTo>
                <a:lnTo>
                  <a:pt x="2353" y="1631"/>
                </a:lnTo>
                <a:lnTo>
                  <a:pt x="2344" y="1571"/>
                </a:lnTo>
                <a:lnTo>
                  <a:pt x="2330" y="1511"/>
                </a:lnTo>
                <a:lnTo>
                  <a:pt x="2310" y="1454"/>
                </a:lnTo>
                <a:lnTo>
                  <a:pt x="2286" y="1399"/>
                </a:lnTo>
                <a:lnTo>
                  <a:pt x="2256" y="1348"/>
                </a:lnTo>
                <a:lnTo>
                  <a:pt x="2222" y="1299"/>
                </a:lnTo>
                <a:lnTo>
                  <a:pt x="2184" y="1254"/>
                </a:lnTo>
                <a:lnTo>
                  <a:pt x="2143" y="1212"/>
                </a:lnTo>
                <a:lnTo>
                  <a:pt x="2097" y="1174"/>
                </a:lnTo>
                <a:lnTo>
                  <a:pt x="2049" y="1141"/>
                </a:lnTo>
                <a:lnTo>
                  <a:pt x="1998" y="1111"/>
                </a:lnTo>
                <a:lnTo>
                  <a:pt x="1942" y="1086"/>
                </a:lnTo>
                <a:lnTo>
                  <a:pt x="1886" y="1067"/>
                </a:lnTo>
                <a:lnTo>
                  <a:pt x="1826" y="1053"/>
                </a:lnTo>
                <a:lnTo>
                  <a:pt x="1765" y="1043"/>
                </a:lnTo>
                <a:lnTo>
                  <a:pt x="1702" y="1041"/>
                </a:lnTo>
                <a:close/>
                <a:moveTo>
                  <a:pt x="2860" y="145"/>
                </a:moveTo>
                <a:lnTo>
                  <a:pt x="2814" y="148"/>
                </a:lnTo>
                <a:lnTo>
                  <a:pt x="2770" y="156"/>
                </a:lnTo>
                <a:lnTo>
                  <a:pt x="2728" y="169"/>
                </a:lnTo>
                <a:lnTo>
                  <a:pt x="2689" y="187"/>
                </a:lnTo>
                <a:lnTo>
                  <a:pt x="2652" y="208"/>
                </a:lnTo>
                <a:lnTo>
                  <a:pt x="2618" y="235"/>
                </a:lnTo>
                <a:lnTo>
                  <a:pt x="2588" y="265"/>
                </a:lnTo>
                <a:lnTo>
                  <a:pt x="2562" y="298"/>
                </a:lnTo>
                <a:lnTo>
                  <a:pt x="2540" y="334"/>
                </a:lnTo>
                <a:lnTo>
                  <a:pt x="2522" y="373"/>
                </a:lnTo>
                <a:lnTo>
                  <a:pt x="2508" y="415"/>
                </a:lnTo>
                <a:lnTo>
                  <a:pt x="2501" y="458"/>
                </a:lnTo>
                <a:lnTo>
                  <a:pt x="2498" y="504"/>
                </a:lnTo>
                <a:lnTo>
                  <a:pt x="2501" y="549"/>
                </a:lnTo>
                <a:lnTo>
                  <a:pt x="2508" y="592"/>
                </a:lnTo>
                <a:lnTo>
                  <a:pt x="2522" y="634"/>
                </a:lnTo>
                <a:lnTo>
                  <a:pt x="2540" y="673"/>
                </a:lnTo>
                <a:lnTo>
                  <a:pt x="2562" y="709"/>
                </a:lnTo>
                <a:lnTo>
                  <a:pt x="2588" y="743"/>
                </a:lnTo>
                <a:lnTo>
                  <a:pt x="2618" y="772"/>
                </a:lnTo>
                <a:lnTo>
                  <a:pt x="2652" y="798"/>
                </a:lnTo>
                <a:lnTo>
                  <a:pt x="2689" y="820"/>
                </a:lnTo>
                <a:lnTo>
                  <a:pt x="2728" y="837"/>
                </a:lnTo>
                <a:lnTo>
                  <a:pt x="2770" y="851"/>
                </a:lnTo>
                <a:lnTo>
                  <a:pt x="2814" y="859"/>
                </a:lnTo>
                <a:lnTo>
                  <a:pt x="2860" y="862"/>
                </a:lnTo>
                <a:lnTo>
                  <a:pt x="2906" y="859"/>
                </a:lnTo>
                <a:lnTo>
                  <a:pt x="2950" y="851"/>
                </a:lnTo>
                <a:lnTo>
                  <a:pt x="2992" y="837"/>
                </a:lnTo>
                <a:lnTo>
                  <a:pt x="3031" y="820"/>
                </a:lnTo>
                <a:lnTo>
                  <a:pt x="3068" y="798"/>
                </a:lnTo>
                <a:lnTo>
                  <a:pt x="3102" y="772"/>
                </a:lnTo>
                <a:lnTo>
                  <a:pt x="3132" y="743"/>
                </a:lnTo>
                <a:lnTo>
                  <a:pt x="3159" y="709"/>
                </a:lnTo>
                <a:lnTo>
                  <a:pt x="3180" y="673"/>
                </a:lnTo>
                <a:lnTo>
                  <a:pt x="3199" y="634"/>
                </a:lnTo>
                <a:lnTo>
                  <a:pt x="3211" y="592"/>
                </a:lnTo>
                <a:lnTo>
                  <a:pt x="3219" y="549"/>
                </a:lnTo>
                <a:lnTo>
                  <a:pt x="3222" y="504"/>
                </a:lnTo>
                <a:lnTo>
                  <a:pt x="3219" y="458"/>
                </a:lnTo>
                <a:lnTo>
                  <a:pt x="3211" y="415"/>
                </a:lnTo>
                <a:lnTo>
                  <a:pt x="3198" y="373"/>
                </a:lnTo>
                <a:lnTo>
                  <a:pt x="3179" y="334"/>
                </a:lnTo>
                <a:lnTo>
                  <a:pt x="3157" y="298"/>
                </a:lnTo>
                <a:lnTo>
                  <a:pt x="3130" y="265"/>
                </a:lnTo>
                <a:lnTo>
                  <a:pt x="3099" y="235"/>
                </a:lnTo>
                <a:lnTo>
                  <a:pt x="3065" y="208"/>
                </a:lnTo>
                <a:lnTo>
                  <a:pt x="3028" y="187"/>
                </a:lnTo>
                <a:lnTo>
                  <a:pt x="2989" y="169"/>
                </a:lnTo>
                <a:lnTo>
                  <a:pt x="2948" y="156"/>
                </a:lnTo>
                <a:lnTo>
                  <a:pt x="2904" y="148"/>
                </a:lnTo>
                <a:lnTo>
                  <a:pt x="2860" y="145"/>
                </a:lnTo>
                <a:close/>
                <a:moveTo>
                  <a:pt x="2859" y="0"/>
                </a:moveTo>
                <a:lnTo>
                  <a:pt x="2916" y="3"/>
                </a:lnTo>
                <a:lnTo>
                  <a:pt x="2969" y="11"/>
                </a:lnTo>
                <a:lnTo>
                  <a:pt x="3020" y="26"/>
                </a:lnTo>
                <a:lnTo>
                  <a:pt x="3069" y="44"/>
                </a:lnTo>
                <a:lnTo>
                  <a:pt x="3117" y="68"/>
                </a:lnTo>
                <a:lnTo>
                  <a:pt x="3160" y="97"/>
                </a:lnTo>
                <a:lnTo>
                  <a:pt x="3201" y="128"/>
                </a:lnTo>
                <a:lnTo>
                  <a:pt x="3237" y="164"/>
                </a:lnTo>
                <a:lnTo>
                  <a:pt x="3269" y="204"/>
                </a:lnTo>
                <a:lnTo>
                  <a:pt x="3298" y="247"/>
                </a:lnTo>
                <a:lnTo>
                  <a:pt x="3322" y="294"/>
                </a:lnTo>
                <a:lnTo>
                  <a:pt x="3341" y="343"/>
                </a:lnTo>
                <a:lnTo>
                  <a:pt x="3354" y="393"/>
                </a:lnTo>
                <a:lnTo>
                  <a:pt x="3364" y="446"/>
                </a:lnTo>
                <a:lnTo>
                  <a:pt x="3367" y="502"/>
                </a:lnTo>
                <a:lnTo>
                  <a:pt x="3364" y="557"/>
                </a:lnTo>
                <a:lnTo>
                  <a:pt x="3354" y="611"/>
                </a:lnTo>
                <a:lnTo>
                  <a:pt x="3340" y="662"/>
                </a:lnTo>
                <a:lnTo>
                  <a:pt x="3321" y="710"/>
                </a:lnTo>
                <a:lnTo>
                  <a:pt x="3296" y="756"/>
                </a:lnTo>
                <a:lnTo>
                  <a:pt x="3267" y="799"/>
                </a:lnTo>
                <a:lnTo>
                  <a:pt x="3234" y="839"/>
                </a:lnTo>
                <a:lnTo>
                  <a:pt x="3198" y="875"/>
                </a:lnTo>
                <a:lnTo>
                  <a:pt x="3157" y="908"/>
                </a:lnTo>
                <a:lnTo>
                  <a:pt x="3113" y="936"/>
                </a:lnTo>
                <a:lnTo>
                  <a:pt x="3066" y="959"/>
                </a:lnTo>
                <a:lnTo>
                  <a:pt x="3018" y="979"/>
                </a:lnTo>
                <a:lnTo>
                  <a:pt x="2967" y="992"/>
                </a:lnTo>
                <a:lnTo>
                  <a:pt x="2913" y="1000"/>
                </a:lnTo>
                <a:lnTo>
                  <a:pt x="2859" y="1003"/>
                </a:lnTo>
                <a:lnTo>
                  <a:pt x="2807" y="1001"/>
                </a:lnTo>
                <a:lnTo>
                  <a:pt x="2757" y="993"/>
                </a:lnTo>
                <a:lnTo>
                  <a:pt x="2708" y="981"/>
                </a:lnTo>
                <a:lnTo>
                  <a:pt x="2661" y="964"/>
                </a:lnTo>
                <a:lnTo>
                  <a:pt x="2617" y="944"/>
                </a:lnTo>
                <a:lnTo>
                  <a:pt x="2575" y="918"/>
                </a:lnTo>
                <a:lnTo>
                  <a:pt x="2312" y="1180"/>
                </a:lnTo>
                <a:lnTo>
                  <a:pt x="2353" y="1233"/>
                </a:lnTo>
                <a:lnTo>
                  <a:pt x="2389" y="1291"/>
                </a:lnTo>
                <a:lnTo>
                  <a:pt x="2422" y="1352"/>
                </a:lnTo>
                <a:lnTo>
                  <a:pt x="2449" y="1416"/>
                </a:lnTo>
                <a:lnTo>
                  <a:pt x="2470" y="1481"/>
                </a:lnTo>
                <a:lnTo>
                  <a:pt x="2486" y="1550"/>
                </a:lnTo>
                <a:lnTo>
                  <a:pt x="2495" y="1621"/>
                </a:lnTo>
                <a:lnTo>
                  <a:pt x="2498" y="1694"/>
                </a:lnTo>
                <a:lnTo>
                  <a:pt x="2495" y="1764"/>
                </a:lnTo>
                <a:lnTo>
                  <a:pt x="2487" y="1833"/>
                </a:lnTo>
                <a:lnTo>
                  <a:pt x="2471" y="1900"/>
                </a:lnTo>
                <a:lnTo>
                  <a:pt x="2451" y="1966"/>
                </a:lnTo>
                <a:lnTo>
                  <a:pt x="2426" y="2027"/>
                </a:lnTo>
                <a:lnTo>
                  <a:pt x="2396" y="2087"/>
                </a:lnTo>
                <a:lnTo>
                  <a:pt x="2361" y="2143"/>
                </a:lnTo>
                <a:lnTo>
                  <a:pt x="2321" y="2196"/>
                </a:lnTo>
                <a:lnTo>
                  <a:pt x="2577" y="2450"/>
                </a:lnTo>
                <a:lnTo>
                  <a:pt x="2618" y="2425"/>
                </a:lnTo>
                <a:lnTo>
                  <a:pt x="2663" y="2405"/>
                </a:lnTo>
                <a:lnTo>
                  <a:pt x="2709" y="2388"/>
                </a:lnTo>
                <a:lnTo>
                  <a:pt x="2758" y="2376"/>
                </a:lnTo>
                <a:lnTo>
                  <a:pt x="2808" y="2369"/>
                </a:lnTo>
                <a:lnTo>
                  <a:pt x="2860" y="2366"/>
                </a:lnTo>
                <a:lnTo>
                  <a:pt x="2916" y="2369"/>
                </a:lnTo>
                <a:lnTo>
                  <a:pt x="2970" y="2378"/>
                </a:lnTo>
                <a:lnTo>
                  <a:pt x="3021" y="2391"/>
                </a:lnTo>
                <a:lnTo>
                  <a:pt x="3070" y="2411"/>
                </a:lnTo>
                <a:lnTo>
                  <a:pt x="3118" y="2434"/>
                </a:lnTo>
                <a:lnTo>
                  <a:pt x="3161" y="2462"/>
                </a:lnTo>
                <a:lnTo>
                  <a:pt x="3201" y="2495"/>
                </a:lnTo>
                <a:lnTo>
                  <a:pt x="3238" y="2531"/>
                </a:lnTo>
                <a:lnTo>
                  <a:pt x="3270" y="2571"/>
                </a:lnTo>
                <a:lnTo>
                  <a:pt x="3299" y="2614"/>
                </a:lnTo>
                <a:lnTo>
                  <a:pt x="3323" y="2660"/>
                </a:lnTo>
                <a:lnTo>
                  <a:pt x="3342" y="2708"/>
                </a:lnTo>
                <a:lnTo>
                  <a:pt x="3357" y="2759"/>
                </a:lnTo>
                <a:lnTo>
                  <a:pt x="3365" y="2813"/>
                </a:lnTo>
                <a:lnTo>
                  <a:pt x="3368" y="2868"/>
                </a:lnTo>
                <a:lnTo>
                  <a:pt x="3365" y="2923"/>
                </a:lnTo>
                <a:lnTo>
                  <a:pt x="3355" y="2976"/>
                </a:lnTo>
                <a:lnTo>
                  <a:pt x="3341" y="3027"/>
                </a:lnTo>
                <a:lnTo>
                  <a:pt x="3322" y="3076"/>
                </a:lnTo>
                <a:lnTo>
                  <a:pt x="3297" y="3123"/>
                </a:lnTo>
                <a:lnTo>
                  <a:pt x="3268" y="3165"/>
                </a:lnTo>
                <a:lnTo>
                  <a:pt x="3236" y="3205"/>
                </a:lnTo>
                <a:lnTo>
                  <a:pt x="3199" y="3242"/>
                </a:lnTo>
                <a:lnTo>
                  <a:pt x="3158" y="3273"/>
                </a:lnTo>
                <a:lnTo>
                  <a:pt x="3114" y="3301"/>
                </a:lnTo>
                <a:lnTo>
                  <a:pt x="3068" y="3325"/>
                </a:lnTo>
                <a:lnTo>
                  <a:pt x="3019" y="3344"/>
                </a:lnTo>
                <a:lnTo>
                  <a:pt x="2968" y="3358"/>
                </a:lnTo>
                <a:lnTo>
                  <a:pt x="2916" y="3367"/>
                </a:lnTo>
                <a:lnTo>
                  <a:pt x="2861" y="3370"/>
                </a:lnTo>
                <a:lnTo>
                  <a:pt x="2805" y="3367"/>
                </a:lnTo>
                <a:lnTo>
                  <a:pt x="2751" y="3358"/>
                </a:lnTo>
                <a:lnTo>
                  <a:pt x="2699" y="3344"/>
                </a:lnTo>
                <a:lnTo>
                  <a:pt x="2650" y="3325"/>
                </a:lnTo>
                <a:lnTo>
                  <a:pt x="2604" y="3301"/>
                </a:lnTo>
                <a:lnTo>
                  <a:pt x="2561" y="3273"/>
                </a:lnTo>
                <a:lnTo>
                  <a:pt x="2520" y="3242"/>
                </a:lnTo>
                <a:lnTo>
                  <a:pt x="2484" y="3205"/>
                </a:lnTo>
                <a:lnTo>
                  <a:pt x="2451" y="3165"/>
                </a:lnTo>
                <a:lnTo>
                  <a:pt x="2422" y="3123"/>
                </a:lnTo>
                <a:lnTo>
                  <a:pt x="2399" y="3076"/>
                </a:lnTo>
                <a:lnTo>
                  <a:pt x="2379" y="3027"/>
                </a:lnTo>
                <a:lnTo>
                  <a:pt x="2365" y="2976"/>
                </a:lnTo>
                <a:lnTo>
                  <a:pt x="2357" y="2923"/>
                </a:lnTo>
                <a:lnTo>
                  <a:pt x="2354" y="2868"/>
                </a:lnTo>
                <a:lnTo>
                  <a:pt x="2357" y="2816"/>
                </a:lnTo>
                <a:lnTo>
                  <a:pt x="2364" y="2766"/>
                </a:lnTo>
                <a:lnTo>
                  <a:pt x="2376" y="2716"/>
                </a:lnTo>
                <a:lnTo>
                  <a:pt x="2394" y="2670"/>
                </a:lnTo>
                <a:lnTo>
                  <a:pt x="2415" y="2626"/>
                </a:lnTo>
                <a:lnTo>
                  <a:pt x="2441" y="2585"/>
                </a:lnTo>
                <a:lnTo>
                  <a:pt x="2469" y="2546"/>
                </a:lnTo>
                <a:lnTo>
                  <a:pt x="2221" y="2300"/>
                </a:lnTo>
                <a:lnTo>
                  <a:pt x="2173" y="2338"/>
                </a:lnTo>
                <a:lnTo>
                  <a:pt x="2123" y="2373"/>
                </a:lnTo>
                <a:lnTo>
                  <a:pt x="2069" y="2403"/>
                </a:lnTo>
                <a:lnTo>
                  <a:pt x="2013" y="2429"/>
                </a:lnTo>
                <a:lnTo>
                  <a:pt x="1955" y="2451"/>
                </a:lnTo>
                <a:lnTo>
                  <a:pt x="1894" y="2468"/>
                </a:lnTo>
                <a:lnTo>
                  <a:pt x="1833" y="2482"/>
                </a:lnTo>
                <a:lnTo>
                  <a:pt x="1768" y="2489"/>
                </a:lnTo>
                <a:lnTo>
                  <a:pt x="1703" y="2492"/>
                </a:lnTo>
                <a:lnTo>
                  <a:pt x="1638" y="2489"/>
                </a:lnTo>
                <a:lnTo>
                  <a:pt x="1573" y="2482"/>
                </a:lnTo>
                <a:lnTo>
                  <a:pt x="1511" y="2468"/>
                </a:lnTo>
                <a:lnTo>
                  <a:pt x="1450" y="2451"/>
                </a:lnTo>
                <a:lnTo>
                  <a:pt x="1392" y="2429"/>
                </a:lnTo>
                <a:lnTo>
                  <a:pt x="1336" y="2403"/>
                </a:lnTo>
                <a:lnTo>
                  <a:pt x="1282" y="2372"/>
                </a:lnTo>
                <a:lnTo>
                  <a:pt x="1232" y="2338"/>
                </a:lnTo>
                <a:lnTo>
                  <a:pt x="1183" y="2299"/>
                </a:lnTo>
                <a:lnTo>
                  <a:pt x="914" y="2566"/>
                </a:lnTo>
                <a:lnTo>
                  <a:pt x="943" y="2610"/>
                </a:lnTo>
                <a:lnTo>
                  <a:pt x="968" y="2656"/>
                </a:lnTo>
                <a:lnTo>
                  <a:pt x="988" y="2705"/>
                </a:lnTo>
                <a:lnTo>
                  <a:pt x="1003" y="2757"/>
                </a:lnTo>
                <a:lnTo>
                  <a:pt x="1011" y="2812"/>
                </a:lnTo>
                <a:lnTo>
                  <a:pt x="1014" y="2868"/>
                </a:lnTo>
                <a:lnTo>
                  <a:pt x="1011" y="2923"/>
                </a:lnTo>
                <a:lnTo>
                  <a:pt x="1003" y="2976"/>
                </a:lnTo>
                <a:lnTo>
                  <a:pt x="988" y="3027"/>
                </a:lnTo>
                <a:lnTo>
                  <a:pt x="968" y="3076"/>
                </a:lnTo>
                <a:lnTo>
                  <a:pt x="944" y="3123"/>
                </a:lnTo>
                <a:lnTo>
                  <a:pt x="915" y="3165"/>
                </a:lnTo>
                <a:lnTo>
                  <a:pt x="882" y="3205"/>
                </a:lnTo>
                <a:lnTo>
                  <a:pt x="845" y="3242"/>
                </a:lnTo>
                <a:lnTo>
                  <a:pt x="805" y="3273"/>
                </a:lnTo>
                <a:lnTo>
                  <a:pt x="761" y="3301"/>
                </a:lnTo>
                <a:lnTo>
                  <a:pt x="715" y="3325"/>
                </a:lnTo>
                <a:lnTo>
                  <a:pt x="666" y="3344"/>
                </a:lnTo>
                <a:lnTo>
                  <a:pt x="614" y="3358"/>
                </a:lnTo>
                <a:lnTo>
                  <a:pt x="562" y="3367"/>
                </a:lnTo>
                <a:lnTo>
                  <a:pt x="508" y="3370"/>
                </a:lnTo>
                <a:lnTo>
                  <a:pt x="451" y="3367"/>
                </a:lnTo>
                <a:lnTo>
                  <a:pt x="398" y="3358"/>
                </a:lnTo>
                <a:lnTo>
                  <a:pt x="347" y="3344"/>
                </a:lnTo>
                <a:lnTo>
                  <a:pt x="296" y="3325"/>
                </a:lnTo>
                <a:lnTo>
                  <a:pt x="250" y="3301"/>
                </a:lnTo>
                <a:lnTo>
                  <a:pt x="207" y="3273"/>
                </a:lnTo>
                <a:lnTo>
                  <a:pt x="166" y="3242"/>
                </a:lnTo>
                <a:lnTo>
                  <a:pt x="130" y="3205"/>
                </a:lnTo>
                <a:lnTo>
                  <a:pt x="97" y="3165"/>
                </a:lnTo>
                <a:lnTo>
                  <a:pt x="69" y="3123"/>
                </a:lnTo>
                <a:lnTo>
                  <a:pt x="45" y="3076"/>
                </a:lnTo>
                <a:lnTo>
                  <a:pt x="26" y="3027"/>
                </a:lnTo>
                <a:lnTo>
                  <a:pt x="11" y="2976"/>
                </a:lnTo>
                <a:lnTo>
                  <a:pt x="3" y="2923"/>
                </a:lnTo>
                <a:lnTo>
                  <a:pt x="0" y="2868"/>
                </a:lnTo>
                <a:lnTo>
                  <a:pt x="0" y="2868"/>
                </a:lnTo>
                <a:lnTo>
                  <a:pt x="3" y="2813"/>
                </a:lnTo>
                <a:lnTo>
                  <a:pt x="11" y="2759"/>
                </a:lnTo>
                <a:lnTo>
                  <a:pt x="26" y="2708"/>
                </a:lnTo>
                <a:lnTo>
                  <a:pt x="45" y="2660"/>
                </a:lnTo>
                <a:lnTo>
                  <a:pt x="69" y="2614"/>
                </a:lnTo>
                <a:lnTo>
                  <a:pt x="97" y="2571"/>
                </a:lnTo>
                <a:lnTo>
                  <a:pt x="130" y="2531"/>
                </a:lnTo>
                <a:lnTo>
                  <a:pt x="166" y="2495"/>
                </a:lnTo>
                <a:lnTo>
                  <a:pt x="207" y="2462"/>
                </a:lnTo>
                <a:lnTo>
                  <a:pt x="250" y="2434"/>
                </a:lnTo>
                <a:lnTo>
                  <a:pt x="296" y="2411"/>
                </a:lnTo>
                <a:lnTo>
                  <a:pt x="347" y="2391"/>
                </a:lnTo>
                <a:lnTo>
                  <a:pt x="398" y="2378"/>
                </a:lnTo>
                <a:lnTo>
                  <a:pt x="451" y="2369"/>
                </a:lnTo>
                <a:lnTo>
                  <a:pt x="508" y="2366"/>
                </a:lnTo>
                <a:lnTo>
                  <a:pt x="564" y="2369"/>
                </a:lnTo>
                <a:lnTo>
                  <a:pt x="618" y="2378"/>
                </a:lnTo>
                <a:lnTo>
                  <a:pt x="671" y="2392"/>
                </a:lnTo>
                <a:lnTo>
                  <a:pt x="720" y="2412"/>
                </a:lnTo>
                <a:lnTo>
                  <a:pt x="767" y="2436"/>
                </a:lnTo>
                <a:lnTo>
                  <a:pt x="811" y="2465"/>
                </a:lnTo>
                <a:lnTo>
                  <a:pt x="1081" y="2195"/>
                </a:lnTo>
                <a:lnTo>
                  <a:pt x="1042" y="2142"/>
                </a:lnTo>
                <a:lnTo>
                  <a:pt x="1007" y="2086"/>
                </a:lnTo>
                <a:lnTo>
                  <a:pt x="976" y="2026"/>
                </a:lnTo>
                <a:lnTo>
                  <a:pt x="951" y="1963"/>
                </a:lnTo>
                <a:lnTo>
                  <a:pt x="931" y="1899"/>
                </a:lnTo>
                <a:lnTo>
                  <a:pt x="916" y="1832"/>
                </a:lnTo>
                <a:lnTo>
                  <a:pt x="907" y="1763"/>
                </a:lnTo>
                <a:lnTo>
                  <a:pt x="903" y="1693"/>
                </a:lnTo>
                <a:lnTo>
                  <a:pt x="907" y="1621"/>
                </a:lnTo>
                <a:lnTo>
                  <a:pt x="917" y="1550"/>
                </a:lnTo>
                <a:lnTo>
                  <a:pt x="932" y="1481"/>
                </a:lnTo>
                <a:lnTo>
                  <a:pt x="954" y="1415"/>
                </a:lnTo>
                <a:lnTo>
                  <a:pt x="980" y="1351"/>
                </a:lnTo>
                <a:lnTo>
                  <a:pt x="1012" y="1291"/>
                </a:lnTo>
                <a:lnTo>
                  <a:pt x="1049" y="1233"/>
                </a:lnTo>
                <a:lnTo>
                  <a:pt x="1091" y="1179"/>
                </a:lnTo>
                <a:lnTo>
                  <a:pt x="1137" y="1130"/>
                </a:lnTo>
                <a:lnTo>
                  <a:pt x="1188" y="1083"/>
                </a:lnTo>
                <a:lnTo>
                  <a:pt x="1241" y="1041"/>
                </a:lnTo>
                <a:lnTo>
                  <a:pt x="1298" y="1004"/>
                </a:lnTo>
                <a:lnTo>
                  <a:pt x="1359" y="973"/>
                </a:lnTo>
                <a:lnTo>
                  <a:pt x="1422" y="946"/>
                </a:lnTo>
                <a:lnTo>
                  <a:pt x="1489" y="924"/>
                </a:lnTo>
                <a:lnTo>
                  <a:pt x="1558" y="909"/>
                </a:lnTo>
                <a:lnTo>
                  <a:pt x="1629" y="899"/>
                </a:lnTo>
                <a:lnTo>
                  <a:pt x="1701" y="896"/>
                </a:lnTo>
                <a:lnTo>
                  <a:pt x="1772" y="899"/>
                </a:lnTo>
                <a:lnTo>
                  <a:pt x="1842" y="908"/>
                </a:lnTo>
                <a:lnTo>
                  <a:pt x="1910" y="923"/>
                </a:lnTo>
                <a:lnTo>
                  <a:pt x="1975" y="944"/>
                </a:lnTo>
                <a:lnTo>
                  <a:pt x="2038" y="971"/>
                </a:lnTo>
                <a:lnTo>
                  <a:pt x="2098" y="1001"/>
                </a:lnTo>
                <a:lnTo>
                  <a:pt x="2155" y="1037"/>
                </a:lnTo>
                <a:lnTo>
                  <a:pt x="2208" y="1078"/>
                </a:lnTo>
                <a:lnTo>
                  <a:pt x="2467" y="822"/>
                </a:lnTo>
                <a:lnTo>
                  <a:pt x="2438" y="783"/>
                </a:lnTo>
                <a:lnTo>
                  <a:pt x="2413" y="742"/>
                </a:lnTo>
                <a:lnTo>
                  <a:pt x="2391" y="699"/>
                </a:lnTo>
                <a:lnTo>
                  <a:pt x="2375" y="653"/>
                </a:lnTo>
                <a:lnTo>
                  <a:pt x="2363" y="603"/>
                </a:lnTo>
                <a:lnTo>
                  <a:pt x="2355" y="554"/>
                </a:lnTo>
                <a:lnTo>
                  <a:pt x="2353" y="502"/>
                </a:lnTo>
                <a:lnTo>
                  <a:pt x="2356" y="446"/>
                </a:lnTo>
                <a:lnTo>
                  <a:pt x="2364" y="393"/>
                </a:lnTo>
                <a:lnTo>
                  <a:pt x="2378" y="343"/>
                </a:lnTo>
                <a:lnTo>
                  <a:pt x="2397" y="294"/>
                </a:lnTo>
                <a:lnTo>
                  <a:pt x="2421" y="247"/>
                </a:lnTo>
                <a:lnTo>
                  <a:pt x="2450" y="204"/>
                </a:lnTo>
                <a:lnTo>
                  <a:pt x="2482" y="164"/>
                </a:lnTo>
                <a:lnTo>
                  <a:pt x="2519" y="128"/>
                </a:lnTo>
                <a:lnTo>
                  <a:pt x="2559" y="97"/>
                </a:lnTo>
                <a:lnTo>
                  <a:pt x="2603" y="68"/>
                </a:lnTo>
                <a:lnTo>
                  <a:pt x="2649" y="44"/>
                </a:lnTo>
                <a:lnTo>
                  <a:pt x="2698" y="26"/>
                </a:lnTo>
                <a:lnTo>
                  <a:pt x="2749" y="11"/>
                </a:lnTo>
                <a:lnTo>
                  <a:pt x="2804" y="3"/>
                </a:lnTo>
                <a:lnTo>
                  <a:pt x="2859"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6" name="Group 79"/>
          <p:cNvGrpSpPr/>
          <p:nvPr/>
        </p:nvGrpSpPr>
        <p:grpSpPr>
          <a:xfrm>
            <a:off x="5334504" y="3900077"/>
            <a:ext cx="558297" cy="332889"/>
            <a:chOff x="7212013" y="3560763"/>
            <a:chExt cx="593725" cy="354013"/>
          </a:xfrm>
          <a:solidFill>
            <a:srgbClr val="E3CAB4"/>
          </a:solidFill>
        </p:grpSpPr>
        <p:sp>
          <p:nvSpPr>
            <p:cNvPr id="37" name="Freeform 297"/>
            <p:cNvSpPr>
              <a:spLocks noEditPoints="1"/>
            </p:cNvSpPr>
            <p:nvPr/>
          </p:nvSpPr>
          <p:spPr bwMode="auto">
            <a:xfrm>
              <a:off x="7212013" y="3560763"/>
              <a:ext cx="593725" cy="354013"/>
            </a:xfrm>
            <a:custGeom>
              <a:avLst/>
              <a:gdLst>
                <a:gd name="T0" fmla="*/ 1488 w 3365"/>
                <a:gd name="T1" fmla="*/ 155 h 2009"/>
                <a:gd name="T2" fmla="*/ 1205 w 3365"/>
                <a:gd name="T3" fmla="*/ 210 h 2009"/>
                <a:gd name="T4" fmla="*/ 936 w 3365"/>
                <a:gd name="T5" fmla="*/ 309 h 2009"/>
                <a:gd name="T6" fmla="*/ 687 w 3365"/>
                <a:gd name="T7" fmla="*/ 450 h 2009"/>
                <a:gd name="T8" fmla="*/ 464 w 3365"/>
                <a:gd name="T9" fmla="*/ 630 h 2009"/>
                <a:gd name="T10" fmla="*/ 270 w 3365"/>
                <a:gd name="T11" fmla="*/ 844 h 2009"/>
                <a:gd name="T12" fmla="*/ 213 w 3365"/>
                <a:gd name="T13" fmla="*/ 1086 h 2009"/>
                <a:gd name="T14" fmla="*/ 396 w 3365"/>
                <a:gd name="T15" fmla="*/ 1312 h 2009"/>
                <a:gd name="T16" fmla="*/ 610 w 3365"/>
                <a:gd name="T17" fmla="*/ 1503 h 2009"/>
                <a:gd name="T18" fmla="*/ 851 w 3365"/>
                <a:gd name="T19" fmla="*/ 1657 h 2009"/>
                <a:gd name="T20" fmla="*/ 1114 w 3365"/>
                <a:gd name="T21" fmla="*/ 1770 h 2009"/>
                <a:gd name="T22" fmla="*/ 1392 w 3365"/>
                <a:gd name="T23" fmla="*/ 1841 h 2009"/>
                <a:gd name="T24" fmla="*/ 1682 w 3365"/>
                <a:gd name="T25" fmla="*/ 1864 h 2009"/>
                <a:gd name="T26" fmla="*/ 1974 w 3365"/>
                <a:gd name="T27" fmla="*/ 1841 h 2009"/>
                <a:gd name="T28" fmla="*/ 2252 w 3365"/>
                <a:gd name="T29" fmla="*/ 1770 h 2009"/>
                <a:gd name="T30" fmla="*/ 2514 w 3365"/>
                <a:gd name="T31" fmla="*/ 1657 h 2009"/>
                <a:gd name="T32" fmla="*/ 2756 w 3365"/>
                <a:gd name="T33" fmla="*/ 1503 h 2009"/>
                <a:gd name="T34" fmla="*/ 2970 w 3365"/>
                <a:gd name="T35" fmla="*/ 1312 h 2009"/>
                <a:gd name="T36" fmla="*/ 3152 w 3365"/>
                <a:gd name="T37" fmla="*/ 1086 h 2009"/>
                <a:gd name="T38" fmla="*/ 3096 w 3365"/>
                <a:gd name="T39" fmla="*/ 844 h 2009"/>
                <a:gd name="T40" fmla="*/ 2902 w 3365"/>
                <a:gd name="T41" fmla="*/ 630 h 2009"/>
                <a:gd name="T42" fmla="*/ 2679 w 3365"/>
                <a:gd name="T43" fmla="*/ 450 h 2009"/>
                <a:gd name="T44" fmla="*/ 2430 w 3365"/>
                <a:gd name="T45" fmla="*/ 309 h 2009"/>
                <a:gd name="T46" fmla="*/ 2160 w 3365"/>
                <a:gd name="T47" fmla="*/ 210 h 2009"/>
                <a:gd name="T48" fmla="*/ 1878 w 3365"/>
                <a:gd name="T49" fmla="*/ 155 h 2009"/>
                <a:gd name="T50" fmla="*/ 1682 w 3365"/>
                <a:gd name="T51" fmla="*/ 0 h 2009"/>
                <a:gd name="T52" fmla="*/ 1987 w 3365"/>
                <a:gd name="T53" fmla="*/ 25 h 2009"/>
                <a:gd name="T54" fmla="*/ 2280 w 3365"/>
                <a:gd name="T55" fmla="*/ 97 h 2009"/>
                <a:gd name="T56" fmla="*/ 2557 w 3365"/>
                <a:gd name="T57" fmla="*/ 213 h 2009"/>
                <a:gd name="T58" fmla="*/ 2812 w 3365"/>
                <a:gd name="T59" fmla="*/ 371 h 2009"/>
                <a:gd name="T60" fmla="*/ 3043 w 3365"/>
                <a:gd name="T61" fmla="*/ 566 h 2009"/>
                <a:gd name="T62" fmla="*/ 3242 w 3365"/>
                <a:gd name="T63" fmla="*/ 797 h 2009"/>
                <a:gd name="T64" fmla="*/ 3362 w 3365"/>
                <a:gd name="T65" fmla="*/ 982 h 2009"/>
                <a:gd name="T66" fmla="*/ 3362 w 3365"/>
                <a:gd name="T67" fmla="*/ 1027 h 2009"/>
                <a:gd name="T68" fmla="*/ 3242 w 3365"/>
                <a:gd name="T69" fmla="*/ 1212 h 2009"/>
                <a:gd name="T70" fmla="*/ 3043 w 3365"/>
                <a:gd name="T71" fmla="*/ 1443 h 2009"/>
                <a:gd name="T72" fmla="*/ 2813 w 3365"/>
                <a:gd name="T73" fmla="*/ 1638 h 2009"/>
                <a:gd name="T74" fmla="*/ 2557 w 3365"/>
                <a:gd name="T75" fmla="*/ 1796 h 2009"/>
                <a:gd name="T76" fmla="*/ 2281 w 3365"/>
                <a:gd name="T77" fmla="*/ 1912 h 2009"/>
                <a:gd name="T78" fmla="*/ 1987 w 3365"/>
                <a:gd name="T79" fmla="*/ 1983 h 2009"/>
                <a:gd name="T80" fmla="*/ 1682 w 3365"/>
                <a:gd name="T81" fmla="*/ 2009 h 2009"/>
                <a:gd name="T82" fmla="*/ 1378 w 3365"/>
                <a:gd name="T83" fmla="*/ 1983 h 2009"/>
                <a:gd name="T84" fmla="*/ 1085 w 3365"/>
                <a:gd name="T85" fmla="*/ 1912 h 2009"/>
                <a:gd name="T86" fmla="*/ 809 w 3365"/>
                <a:gd name="T87" fmla="*/ 1796 h 2009"/>
                <a:gd name="T88" fmla="*/ 553 w 3365"/>
                <a:gd name="T89" fmla="*/ 1638 h 2009"/>
                <a:gd name="T90" fmla="*/ 323 w 3365"/>
                <a:gd name="T91" fmla="*/ 1443 h 2009"/>
                <a:gd name="T92" fmla="*/ 124 w 3365"/>
                <a:gd name="T93" fmla="*/ 1212 h 2009"/>
                <a:gd name="T94" fmla="*/ 4 w 3365"/>
                <a:gd name="T95" fmla="*/ 1027 h 2009"/>
                <a:gd name="T96" fmla="*/ 4 w 3365"/>
                <a:gd name="T97" fmla="*/ 982 h 2009"/>
                <a:gd name="T98" fmla="*/ 124 w 3365"/>
                <a:gd name="T99" fmla="*/ 797 h 2009"/>
                <a:gd name="T100" fmla="*/ 323 w 3365"/>
                <a:gd name="T101" fmla="*/ 566 h 2009"/>
                <a:gd name="T102" fmla="*/ 553 w 3365"/>
                <a:gd name="T103" fmla="*/ 371 h 2009"/>
                <a:gd name="T104" fmla="*/ 809 w 3365"/>
                <a:gd name="T105" fmla="*/ 213 h 2009"/>
                <a:gd name="T106" fmla="*/ 1085 w 3365"/>
                <a:gd name="T107" fmla="*/ 97 h 2009"/>
                <a:gd name="T108" fmla="*/ 1378 w 3365"/>
                <a:gd name="T109" fmla="*/ 25 h 2009"/>
                <a:gd name="T110" fmla="*/ 1682 w 3365"/>
                <a:gd name="T111" fmla="*/ 0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5" h="2009">
                  <a:moveTo>
                    <a:pt x="1682" y="143"/>
                  </a:moveTo>
                  <a:lnTo>
                    <a:pt x="1585" y="146"/>
                  </a:lnTo>
                  <a:lnTo>
                    <a:pt x="1488" y="155"/>
                  </a:lnTo>
                  <a:lnTo>
                    <a:pt x="1392" y="168"/>
                  </a:lnTo>
                  <a:lnTo>
                    <a:pt x="1297" y="186"/>
                  </a:lnTo>
                  <a:lnTo>
                    <a:pt x="1205" y="210"/>
                  </a:lnTo>
                  <a:lnTo>
                    <a:pt x="1114" y="239"/>
                  </a:lnTo>
                  <a:lnTo>
                    <a:pt x="1024" y="271"/>
                  </a:lnTo>
                  <a:lnTo>
                    <a:pt x="936" y="309"/>
                  </a:lnTo>
                  <a:lnTo>
                    <a:pt x="851" y="352"/>
                  </a:lnTo>
                  <a:lnTo>
                    <a:pt x="768" y="399"/>
                  </a:lnTo>
                  <a:lnTo>
                    <a:pt x="687" y="450"/>
                  </a:lnTo>
                  <a:lnTo>
                    <a:pt x="610" y="506"/>
                  </a:lnTo>
                  <a:lnTo>
                    <a:pt x="536" y="565"/>
                  </a:lnTo>
                  <a:lnTo>
                    <a:pt x="464" y="630"/>
                  </a:lnTo>
                  <a:lnTo>
                    <a:pt x="396" y="697"/>
                  </a:lnTo>
                  <a:lnTo>
                    <a:pt x="332" y="769"/>
                  </a:lnTo>
                  <a:lnTo>
                    <a:pt x="270" y="844"/>
                  </a:lnTo>
                  <a:lnTo>
                    <a:pt x="213" y="922"/>
                  </a:lnTo>
                  <a:lnTo>
                    <a:pt x="160" y="1004"/>
                  </a:lnTo>
                  <a:lnTo>
                    <a:pt x="213" y="1086"/>
                  </a:lnTo>
                  <a:lnTo>
                    <a:pt x="270" y="1165"/>
                  </a:lnTo>
                  <a:lnTo>
                    <a:pt x="332" y="1240"/>
                  </a:lnTo>
                  <a:lnTo>
                    <a:pt x="396" y="1312"/>
                  </a:lnTo>
                  <a:lnTo>
                    <a:pt x="464" y="1379"/>
                  </a:lnTo>
                  <a:lnTo>
                    <a:pt x="536" y="1443"/>
                  </a:lnTo>
                  <a:lnTo>
                    <a:pt x="610" y="1503"/>
                  </a:lnTo>
                  <a:lnTo>
                    <a:pt x="687" y="1558"/>
                  </a:lnTo>
                  <a:lnTo>
                    <a:pt x="768" y="1609"/>
                  </a:lnTo>
                  <a:lnTo>
                    <a:pt x="851" y="1657"/>
                  </a:lnTo>
                  <a:lnTo>
                    <a:pt x="936" y="1700"/>
                  </a:lnTo>
                  <a:lnTo>
                    <a:pt x="1024" y="1737"/>
                  </a:lnTo>
                  <a:lnTo>
                    <a:pt x="1114" y="1770"/>
                  </a:lnTo>
                  <a:lnTo>
                    <a:pt x="1205" y="1799"/>
                  </a:lnTo>
                  <a:lnTo>
                    <a:pt x="1297" y="1822"/>
                  </a:lnTo>
                  <a:lnTo>
                    <a:pt x="1392" y="1841"/>
                  </a:lnTo>
                  <a:lnTo>
                    <a:pt x="1488" y="1854"/>
                  </a:lnTo>
                  <a:lnTo>
                    <a:pt x="1585" y="1862"/>
                  </a:lnTo>
                  <a:lnTo>
                    <a:pt x="1682" y="1864"/>
                  </a:lnTo>
                  <a:lnTo>
                    <a:pt x="1781" y="1862"/>
                  </a:lnTo>
                  <a:lnTo>
                    <a:pt x="1878" y="1854"/>
                  </a:lnTo>
                  <a:lnTo>
                    <a:pt x="1974" y="1841"/>
                  </a:lnTo>
                  <a:lnTo>
                    <a:pt x="2068" y="1822"/>
                  </a:lnTo>
                  <a:lnTo>
                    <a:pt x="2160" y="1799"/>
                  </a:lnTo>
                  <a:lnTo>
                    <a:pt x="2252" y="1770"/>
                  </a:lnTo>
                  <a:lnTo>
                    <a:pt x="2342" y="1737"/>
                  </a:lnTo>
                  <a:lnTo>
                    <a:pt x="2430" y="1700"/>
                  </a:lnTo>
                  <a:lnTo>
                    <a:pt x="2514" y="1657"/>
                  </a:lnTo>
                  <a:lnTo>
                    <a:pt x="2598" y="1609"/>
                  </a:lnTo>
                  <a:lnTo>
                    <a:pt x="2679" y="1558"/>
                  </a:lnTo>
                  <a:lnTo>
                    <a:pt x="2756" y="1503"/>
                  </a:lnTo>
                  <a:lnTo>
                    <a:pt x="2831" y="1443"/>
                  </a:lnTo>
                  <a:lnTo>
                    <a:pt x="2902" y="1379"/>
                  </a:lnTo>
                  <a:lnTo>
                    <a:pt x="2970" y="1312"/>
                  </a:lnTo>
                  <a:lnTo>
                    <a:pt x="3035" y="1240"/>
                  </a:lnTo>
                  <a:lnTo>
                    <a:pt x="3096" y="1165"/>
                  </a:lnTo>
                  <a:lnTo>
                    <a:pt x="3152" y="1086"/>
                  </a:lnTo>
                  <a:lnTo>
                    <a:pt x="3205" y="1004"/>
                  </a:lnTo>
                  <a:lnTo>
                    <a:pt x="3152" y="922"/>
                  </a:lnTo>
                  <a:lnTo>
                    <a:pt x="3096" y="844"/>
                  </a:lnTo>
                  <a:lnTo>
                    <a:pt x="3035" y="769"/>
                  </a:lnTo>
                  <a:lnTo>
                    <a:pt x="2970" y="697"/>
                  </a:lnTo>
                  <a:lnTo>
                    <a:pt x="2902" y="630"/>
                  </a:lnTo>
                  <a:lnTo>
                    <a:pt x="2831" y="565"/>
                  </a:lnTo>
                  <a:lnTo>
                    <a:pt x="2756" y="506"/>
                  </a:lnTo>
                  <a:lnTo>
                    <a:pt x="2679" y="450"/>
                  </a:lnTo>
                  <a:lnTo>
                    <a:pt x="2598" y="399"/>
                  </a:lnTo>
                  <a:lnTo>
                    <a:pt x="2514" y="352"/>
                  </a:lnTo>
                  <a:lnTo>
                    <a:pt x="2430" y="309"/>
                  </a:lnTo>
                  <a:lnTo>
                    <a:pt x="2342" y="271"/>
                  </a:lnTo>
                  <a:lnTo>
                    <a:pt x="2252" y="239"/>
                  </a:lnTo>
                  <a:lnTo>
                    <a:pt x="2160" y="210"/>
                  </a:lnTo>
                  <a:lnTo>
                    <a:pt x="2068" y="186"/>
                  </a:lnTo>
                  <a:lnTo>
                    <a:pt x="1974" y="168"/>
                  </a:lnTo>
                  <a:lnTo>
                    <a:pt x="1878" y="155"/>
                  </a:lnTo>
                  <a:lnTo>
                    <a:pt x="1781" y="146"/>
                  </a:lnTo>
                  <a:lnTo>
                    <a:pt x="1682" y="143"/>
                  </a:lnTo>
                  <a:close/>
                  <a:moveTo>
                    <a:pt x="1682" y="0"/>
                  </a:moveTo>
                  <a:lnTo>
                    <a:pt x="1785" y="3"/>
                  </a:lnTo>
                  <a:lnTo>
                    <a:pt x="1887" y="11"/>
                  </a:lnTo>
                  <a:lnTo>
                    <a:pt x="1987" y="25"/>
                  </a:lnTo>
                  <a:lnTo>
                    <a:pt x="2086" y="44"/>
                  </a:lnTo>
                  <a:lnTo>
                    <a:pt x="2184" y="68"/>
                  </a:lnTo>
                  <a:lnTo>
                    <a:pt x="2280" y="97"/>
                  </a:lnTo>
                  <a:lnTo>
                    <a:pt x="2375" y="131"/>
                  </a:lnTo>
                  <a:lnTo>
                    <a:pt x="2466" y="170"/>
                  </a:lnTo>
                  <a:lnTo>
                    <a:pt x="2557" y="213"/>
                  </a:lnTo>
                  <a:lnTo>
                    <a:pt x="2645" y="261"/>
                  </a:lnTo>
                  <a:lnTo>
                    <a:pt x="2730" y="313"/>
                  </a:lnTo>
                  <a:lnTo>
                    <a:pt x="2812" y="371"/>
                  </a:lnTo>
                  <a:lnTo>
                    <a:pt x="2892" y="432"/>
                  </a:lnTo>
                  <a:lnTo>
                    <a:pt x="2969" y="497"/>
                  </a:lnTo>
                  <a:lnTo>
                    <a:pt x="3043" y="566"/>
                  </a:lnTo>
                  <a:lnTo>
                    <a:pt x="3112" y="639"/>
                  </a:lnTo>
                  <a:lnTo>
                    <a:pt x="3178" y="717"/>
                  </a:lnTo>
                  <a:lnTo>
                    <a:pt x="3242" y="797"/>
                  </a:lnTo>
                  <a:lnTo>
                    <a:pt x="3300" y="881"/>
                  </a:lnTo>
                  <a:lnTo>
                    <a:pt x="3355" y="969"/>
                  </a:lnTo>
                  <a:lnTo>
                    <a:pt x="3362" y="982"/>
                  </a:lnTo>
                  <a:lnTo>
                    <a:pt x="3365" y="997"/>
                  </a:lnTo>
                  <a:lnTo>
                    <a:pt x="3365" y="1012"/>
                  </a:lnTo>
                  <a:lnTo>
                    <a:pt x="3362" y="1027"/>
                  </a:lnTo>
                  <a:lnTo>
                    <a:pt x="3355" y="1040"/>
                  </a:lnTo>
                  <a:lnTo>
                    <a:pt x="3301" y="1128"/>
                  </a:lnTo>
                  <a:lnTo>
                    <a:pt x="3242" y="1212"/>
                  </a:lnTo>
                  <a:lnTo>
                    <a:pt x="3179" y="1292"/>
                  </a:lnTo>
                  <a:lnTo>
                    <a:pt x="3112" y="1370"/>
                  </a:lnTo>
                  <a:lnTo>
                    <a:pt x="3043" y="1443"/>
                  </a:lnTo>
                  <a:lnTo>
                    <a:pt x="2969" y="1512"/>
                  </a:lnTo>
                  <a:lnTo>
                    <a:pt x="2893" y="1577"/>
                  </a:lnTo>
                  <a:lnTo>
                    <a:pt x="2813" y="1638"/>
                  </a:lnTo>
                  <a:lnTo>
                    <a:pt x="2731" y="1694"/>
                  </a:lnTo>
                  <a:lnTo>
                    <a:pt x="2645" y="1748"/>
                  </a:lnTo>
                  <a:lnTo>
                    <a:pt x="2557" y="1796"/>
                  </a:lnTo>
                  <a:lnTo>
                    <a:pt x="2466" y="1839"/>
                  </a:lnTo>
                  <a:lnTo>
                    <a:pt x="2375" y="1878"/>
                  </a:lnTo>
                  <a:lnTo>
                    <a:pt x="2281" y="1912"/>
                  </a:lnTo>
                  <a:lnTo>
                    <a:pt x="2184" y="1941"/>
                  </a:lnTo>
                  <a:lnTo>
                    <a:pt x="2086" y="1965"/>
                  </a:lnTo>
                  <a:lnTo>
                    <a:pt x="1987" y="1983"/>
                  </a:lnTo>
                  <a:lnTo>
                    <a:pt x="1887" y="1998"/>
                  </a:lnTo>
                  <a:lnTo>
                    <a:pt x="1785" y="2006"/>
                  </a:lnTo>
                  <a:lnTo>
                    <a:pt x="1682" y="2009"/>
                  </a:lnTo>
                  <a:lnTo>
                    <a:pt x="1580" y="2006"/>
                  </a:lnTo>
                  <a:lnTo>
                    <a:pt x="1479" y="1998"/>
                  </a:lnTo>
                  <a:lnTo>
                    <a:pt x="1378" y="1983"/>
                  </a:lnTo>
                  <a:lnTo>
                    <a:pt x="1279" y="1965"/>
                  </a:lnTo>
                  <a:lnTo>
                    <a:pt x="1181" y="1941"/>
                  </a:lnTo>
                  <a:lnTo>
                    <a:pt x="1085" y="1912"/>
                  </a:lnTo>
                  <a:lnTo>
                    <a:pt x="991" y="1878"/>
                  </a:lnTo>
                  <a:lnTo>
                    <a:pt x="899" y="1839"/>
                  </a:lnTo>
                  <a:lnTo>
                    <a:pt x="809" y="1796"/>
                  </a:lnTo>
                  <a:lnTo>
                    <a:pt x="721" y="1748"/>
                  </a:lnTo>
                  <a:lnTo>
                    <a:pt x="635" y="1694"/>
                  </a:lnTo>
                  <a:lnTo>
                    <a:pt x="553" y="1638"/>
                  </a:lnTo>
                  <a:lnTo>
                    <a:pt x="473" y="1577"/>
                  </a:lnTo>
                  <a:lnTo>
                    <a:pt x="397" y="1512"/>
                  </a:lnTo>
                  <a:lnTo>
                    <a:pt x="323" y="1443"/>
                  </a:lnTo>
                  <a:lnTo>
                    <a:pt x="253" y="1370"/>
                  </a:lnTo>
                  <a:lnTo>
                    <a:pt x="187" y="1292"/>
                  </a:lnTo>
                  <a:lnTo>
                    <a:pt x="124" y="1212"/>
                  </a:lnTo>
                  <a:lnTo>
                    <a:pt x="65" y="1128"/>
                  </a:lnTo>
                  <a:lnTo>
                    <a:pt x="11" y="1040"/>
                  </a:lnTo>
                  <a:lnTo>
                    <a:pt x="4" y="1027"/>
                  </a:lnTo>
                  <a:lnTo>
                    <a:pt x="0" y="1012"/>
                  </a:lnTo>
                  <a:lnTo>
                    <a:pt x="0" y="997"/>
                  </a:lnTo>
                  <a:lnTo>
                    <a:pt x="4" y="982"/>
                  </a:lnTo>
                  <a:lnTo>
                    <a:pt x="11" y="969"/>
                  </a:lnTo>
                  <a:lnTo>
                    <a:pt x="65" y="881"/>
                  </a:lnTo>
                  <a:lnTo>
                    <a:pt x="124" y="797"/>
                  </a:lnTo>
                  <a:lnTo>
                    <a:pt x="187" y="717"/>
                  </a:lnTo>
                  <a:lnTo>
                    <a:pt x="253" y="639"/>
                  </a:lnTo>
                  <a:lnTo>
                    <a:pt x="323" y="566"/>
                  </a:lnTo>
                  <a:lnTo>
                    <a:pt x="397" y="497"/>
                  </a:lnTo>
                  <a:lnTo>
                    <a:pt x="473" y="432"/>
                  </a:lnTo>
                  <a:lnTo>
                    <a:pt x="553" y="371"/>
                  </a:lnTo>
                  <a:lnTo>
                    <a:pt x="635" y="313"/>
                  </a:lnTo>
                  <a:lnTo>
                    <a:pt x="721" y="261"/>
                  </a:lnTo>
                  <a:lnTo>
                    <a:pt x="809" y="213"/>
                  </a:lnTo>
                  <a:lnTo>
                    <a:pt x="899" y="170"/>
                  </a:lnTo>
                  <a:lnTo>
                    <a:pt x="991" y="131"/>
                  </a:lnTo>
                  <a:lnTo>
                    <a:pt x="1085" y="97"/>
                  </a:lnTo>
                  <a:lnTo>
                    <a:pt x="1181" y="68"/>
                  </a:lnTo>
                  <a:lnTo>
                    <a:pt x="1279" y="44"/>
                  </a:lnTo>
                  <a:lnTo>
                    <a:pt x="1378" y="25"/>
                  </a:lnTo>
                  <a:lnTo>
                    <a:pt x="1479" y="11"/>
                  </a:lnTo>
                  <a:lnTo>
                    <a:pt x="1580" y="3"/>
                  </a:lnTo>
                  <a:lnTo>
                    <a:pt x="168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Freeform 298"/>
            <p:cNvSpPr>
              <a:spLocks noEditPoints="1"/>
            </p:cNvSpPr>
            <p:nvPr/>
          </p:nvSpPr>
          <p:spPr bwMode="auto">
            <a:xfrm>
              <a:off x="7394576" y="3624263"/>
              <a:ext cx="227013" cy="227013"/>
            </a:xfrm>
            <a:custGeom>
              <a:avLst/>
              <a:gdLst>
                <a:gd name="T0" fmla="*/ 536 w 1287"/>
                <a:gd name="T1" fmla="*/ 155 h 1290"/>
                <a:gd name="T2" fmla="*/ 390 w 1287"/>
                <a:gd name="T3" fmla="*/ 211 h 1290"/>
                <a:gd name="T4" fmla="*/ 272 w 1287"/>
                <a:gd name="T5" fmla="*/ 309 h 1290"/>
                <a:gd name="T6" fmla="*/ 188 w 1287"/>
                <a:gd name="T7" fmla="*/ 438 h 1290"/>
                <a:gd name="T8" fmla="*/ 146 w 1287"/>
                <a:gd name="T9" fmla="*/ 590 h 1290"/>
                <a:gd name="T10" fmla="*/ 155 w 1287"/>
                <a:gd name="T11" fmla="*/ 754 h 1290"/>
                <a:gd name="T12" fmla="*/ 212 w 1287"/>
                <a:gd name="T13" fmla="*/ 899 h 1290"/>
                <a:gd name="T14" fmla="*/ 307 w 1287"/>
                <a:gd name="T15" fmla="*/ 1019 h 1290"/>
                <a:gd name="T16" fmla="*/ 436 w 1287"/>
                <a:gd name="T17" fmla="*/ 1103 h 1290"/>
                <a:gd name="T18" fmla="*/ 589 w 1287"/>
                <a:gd name="T19" fmla="*/ 1144 h 1290"/>
                <a:gd name="T20" fmla="*/ 752 w 1287"/>
                <a:gd name="T21" fmla="*/ 1136 h 1290"/>
                <a:gd name="T22" fmla="*/ 897 w 1287"/>
                <a:gd name="T23" fmla="*/ 1080 h 1290"/>
                <a:gd name="T24" fmla="*/ 1016 w 1287"/>
                <a:gd name="T25" fmla="*/ 982 h 1290"/>
                <a:gd name="T26" fmla="*/ 1100 w 1287"/>
                <a:gd name="T27" fmla="*/ 853 h 1290"/>
                <a:gd name="T28" fmla="*/ 1141 w 1287"/>
                <a:gd name="T29" fmla="*/ 701 h 1290"/>
                <a:gd name="T30" fmla="*/ 1133 w 1287"/>
                <a:gd name="T31" fmla="*/ 537 h 1290"/>
                <a:gd name="T32" fmla="*/ 1076 w 1287"/>
                <a:gd name="T33" fmla="*/ 391 h 1290"/>
                <a:gd name="T34" fmla="*/ 980 w 1287"/>
                <a:gd name="T35" fmla="*/ 272 h 1290"/>
                <a:gd name="T36" fmla="*/ 851 w 1287"/>
                <a:gd name="T37" fmla="*/ 188 h 1290"/>
                <a:gd name="T38" fmla="*/ 699 w 1287"/>
                <a:gd name="T39" fmla="*/ 147 h 1290"/>
                <a:gd name="T40" fmla="*/ 706 w 1287"/>
                <a:gd name="T41" fmla="*/ 2 h 1290"/>
                <a:gd name="T42" fmla="*/ 882 w 1287"/>
                <a:gd name="T43" fmla="*/ 44 h 1290"/>
                <a:gd name="T44" fmla="*/ 1034 w 1287"/>
                <a:gd name="T45" fmla="*/ 130 h 1290"/>
                <a:gd name="T46" fmla="*/ 1156 w 1287"/>
                <a:gd name="T47" fmla="*/ 254 h 1290"/>
                <a:gd name="T48" fmla="*/ 1242 w 1287"/>
                <a:gd name="T49" fmla="*/ 407 h 1290"/>
                <a:gd name="T50" fmla="*/ 1284 w 1287"/>
                <a:gd name="T51" fmla="*/ 583 h 1290"/>
                <a:gd name="T52" fmla="*/ 1275 w 1287"/>
                <a:gd name="T53" fmla="*/ 768 h 1290"/>
                <a:gd name="T54" fmla="*/ 1218 w 1287"/>
                <a:gd name="T55" fmla="*/ 937 h 1290"/>
                <a:gd name="T56" fmla="*/ 1119 w 1287"/>
                <a:gd name="T57" fmla="*/ 1082 h 1290"/>
                <a:gd name="T58" fmla="*/ 986 w 1287"/>
                <a:gd name="T59" fmla="*/ 1193 h 1290"/>
                <a:gd name="T60" fmla="*/ 826 w 1287"/>
                <a:gd name="T61" fmla="*/ 1265 h 1290"/>
                <a:gd name="T62" fmla="*/ 643 w 1287"/>
                <a:gd name="T63" fmla="*/ 1290 h 1290"/>
                <a:gd name="T64" fmla="*/ 462 w 1287"/>
                <a:gd name="T65" fmla="*/ 1265 h 1290"/>
                <a:gd name="T66" fmla="*/ 301 w 1287"/>
                <a:gd name="T67" fmla="*/ 1193 h 1290"/>
                <a:gd name="T68" fmla="*/ 169 w 1287"/>
                <a:gd name="T69" fmla="*/ 1082 h 1290"/>
                <a:gd name="T70" fmla="*/ 70 w 1287"/>
                <a:gd name="T71" fmla="*/ 937 h 1290"/>
                <a:gd name="T72" fmla="*/ 13 w 1287"/>
                <a:gd name="T73" fmla="*/ 768 h 1290"/>
                <a:gd name="T74" fmla="*/ 3 w 1287"/>
                <a:gd name="T75" fmla="*/ 583 h 1290"/>
                <a:gd name="T76" fmla="*/ 45 w 1287"/>
                <a:gd name="T77" fmla="*/ 407 h 1290"/>
                <a:gd name="T78" fmla="*/ 131 w 1287"/>
                <a:gd name="T79" fmla="*/ 254 h 1290"/>
                <a:gd name="T80" fmla="*/ 254 w 1287"/>
                <a:gd name="T81" fmla="*/ 130 h 1290"/>
                <a:gd name="T82" fmla="*/ 406 w 1287"/>
                <a:gd name="T83" fmla="*/ 44 h 1290"/>
                <a:gd name="T84" fmla="*/ 582 w 1287"/>
                <a:gd name="T85" fmla="*/ 2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7" h="1290">
                  <a:moveTo>
                    <a:pt x="643" y="144"/>
                  </a:moveTo>
                  <a:lnTo>
                    <a:pt x="589" y="147"/>
                  </a:lnTo>
                  <a:lnTo>
                    <a:pt x="536" y="155"/>
                  </a:lnTo>
                  <a:lnTo>
                    <a:pt x="485" y="168"/>
                  </a:lnTo>
                  <a:lnTo>
                    <a:pt x="436" y="188"/>
                  </a:lnTo>
                  <a:lnTo>
                    <a:pt x="390" y="211"/>
                  </a:lnTo>
                  <a:lnTo>
                    <a:pt x="347" y="240"/>
                  </a:lnTo>
                  <a:lnTo>
                    <a:pt x="308" y="272"/>
                  </a:lnTo>
                  <a:lnTo>
                    <a:pt x="272" y="309"/>
                  </a:lnTo>
                  <a:lnTo>
                    <a:pt x="240" y="348"/>
                  </a:lnTo>
                  <a:lnTo>
                    <a:pt x="212" y="391"/>
                  </a:lnTo>
                  <a:lnTo>
                    <a:pt x="188" y="438"/>
                  </a:lnTo>
                  <a:lnTo>
                    <a:pt x="169" y="486"/>
                  </a:lnTo>
                  <a:lnTo>
                    <a:pt x="155" y="537"/>
                  </a:lnTo>
                  <a:lnTo>
                    <a:pt x="146" y="590"/>
                  </a:lnTo>
                  <a:lnTo>
                    <a:pt x="144" y="645"/>
                  </a:lnTo>
                  <a:lnTo>
                    <a:pt x="146" y="701"/>
                  </a:lnTo>
                  <a:lnTo>
                    <a:pt x="155" y="754"/>
                  </a:lnTo>
                  <a:lnTo>
                    <a:pt x="169" y="805"/>
                  </a:lnTo>
                  <a:lnTo>
                    <a:pt x="188" y="853"/>
                  </a:lnTo>
                  <a:lnTo>
                    <a:pt x="212" y="899"/>
                  </a:lnTo>
                  <a:lnTo>
                    <a:pt x="239" y="942"/>
                  </a:lnTo>
                  <a:lnTo>
                    <a:pt x="272" y="982"/>
                  </a:lnTo>
                  <a:lnTo>
                    <a:pt x="307" y="1019"/>
                  </a:lnTo>
                  <a:lnTo>
                    <a:pt x="347" y="1051"/>
                  </a:lnTo>
                  <a:lnTo>
                    <a:pt x="390" y="1080"/>
                  </a:lnTo>
                  <a:lnTo>
                    <a:pt x="436" y="1103"/>
                  </a:lnTo>
                  <a:lnTo>
                    <a:pt x="485" y="1121"/>
                  </a:lnTo>
                  <a:lnTo>
                    <a:pt x="536" y="1136"/>
                  </a:lnTo>
                  <a:lnTo>
                    <a:pt x="589" y="1144"/>
                  </a:lnTo>
                  <a:lnTo>
                    <a:pt x="643" y="1147"/>
                  </a:lnTo>
                  <a:lnTo>
                    <a:pt x="699" y="1144"/>
                  </a:lnTo>
                  <a:lnTo>
                    <a:pt x="752" y="1136"/>
                  </a:lnTo>
                  <a:lnTo>
                    <a:pt x="803" y="1121"/>
                  </a:lnTo>
                  <a:lnTo>
                    <a:pt x="851" y="1103"/>
                  </a:lnTo>
                  <a:lnTo>
                    <a:pt x="897" y="1080"/>
                  </a:lnTo>
                  <a:lnTo>
                    <a:pt x="941" y="1051"/>
                  </a:lnTo>
                  <a:lnTo>
                    <a:pt x="980" y="1019"/>
                  </a:lnTo>
                  <a:lnTo>
                    <a:pt x="1016" y="982"/>
                  </a:lnTo>
                  <a:lnTo>
                    <a:pt x="1048" y="942"/>
                  </a:lnTo>
                  <a:lnTo>
                    <a:pt x="1076" y="899"/>
                  </a:lnTo>
                  <a:lnTo>
                    <a:pt x="1100" y="853"/>
                  </a:lnTo>
                  <a:lnTo>
                    <a:pt x="1118" y="805"/>
                  </a:lnTo>
                  <a:lnTo>
                    <a:pt x="1133" y="754"/>
                  </a:lnTo>
                  <a:lnTo>
                    <a:pt x="1141" y="701"/>
                  </a:lnTo>
                  <a:lnTo>
                    <a:pt x="1144" y="645"/>
                  </a:lnTo>
                  <a:lnTo>
                    <a:pt x="1141" y="590"/>
                  </a:lnTo>
                  <a:lnTo>
                    <a:pt x="1133" y="537"/>
                  </a:lnTo>
                  <a:lnTo>
                    <a:pt x="1118" y="486"/>
                  </a:lnTo>
                  <a:lnTo>
                    <a:pt x="1100" y="438"/>
                  </a:lnTo>
                  <a:lnTo>
                    <a:pt x="1076" y="391"/>
                  </a:lnTo>
                  <a:lnTo>
                    <a:pt x="1048" y="348"/>
                  </a:lnTo>
                  <a:lnTo>
                    <a:pt x="1015" y="309"/>
                  </a:lnTo>
                  <a:lnTo>
                    <a:pt x="980" y="272"/>
                  </a:lnTo>
                  <a:lnTo>
                    <a:pt x="940" y="240"/>
                  </a:lnTo>
                  <a:lnTo>
                    <a:pt x="897" y="211"/>
                  </a:lnTo>
                  <a:lnTo>
                    <a:pt x="851" y="188"/>
                  </a:lnTo>
                  <a:lnTo>
                    <a:pt x="803" y="168"/>
                  </a:lnTo>
                  <a:lnTo>
                    <a:pt x="752" y="155"/>
                  </a:lnTo>
                  <a:lnTo>
                    <a:pt x="699" y="147"/>
                  </a:lnTo>
                  <a:lnTo>
                    <a:pt x="643" y="144"/>
                  </a:lnTo>
                  <a:close/>
                  <a:moveTo>
                    <a:pt x="643" y="0"/>
                  </a:moveTo>
                  <a:lnTo>
                    <a:pt x="706" y="2"/>
                  </a:lnTo>
                  <a:lnTo>
                    <a:pt x="766" y="12"/>
                  </a:lnTo>
                  <a:lnTo>
                    <a:pt x="826" y="26"/>
                  </a:lnTo>
                  <a:lnTo>
                    <a:pt x="882" y="44"/>
                  </a:lnTo>
                  <a:lnTo>
                    <a:pt x="935" y="69"/>
                  </a:lnTo>
                  <a:lnTo>
                    <a:pt x="986" y="98"/>
                  </a:lnTo>
                  <a:lnTo>
                    <a:pt x="1034" y="130"/>
                  </a:lnTo>
                  <a:lnTo>
                    <a:pt x="1079" y="168"/>
                  </a:lnTo>
                  <a:lnTo>
                    <a:pt x="1119" y="209"/>
                  </a:lnTo>
                  <a:lnTo>
                    <a:pt x="1156" y="254"/>
                  </a:lnTo>
                  <a:lnTo>
                    <a:pt x="1190" y="302"/>
                  </a:lnTo>
                  <a:lnTo>
                    <a:pt x="1218" y="353"/>
                  </a:lnTo>
                  <a:lnTo>
                    <a:pt x="1242" y="407"/>
                  </a:lnTo>
                  <a:lnTo>
                    <a:pt x="1261" y="463"/>
                  </a:lnTo>
                  <a:lnTo>
                    <a:pt x="1275" y="523"/>
                  </a:lnTo>
                  <a:lnTo>
                    <a:pt x="1284" y="583"/>
                  </a:lnTo>
                  <a:lnTo>
                    <a:pt x="1287" y="645"/>
                  </a:lnTo>
                  <a:lnTo>
                    <a:pt x="1284" y="708"/>
                  </a:lnTo>
                  <a:lnTo>
                    <a:pt x="1275" y="768"/>
                  </a:lnTo>
                  <a:lnTo>
                    <a:pt x="1261" y="828"/>
                  </a:lnTo>
                  <a:lnTo>
                    <a:pt x="1242" y="884"/>
                  </a:lnTo>
                  <a:lnTo>
                    <a:pt x="1218" y="937"/>
                  </a:lnTo>
                  <a:lnTo>
                    <a:pt x="1190" y="988"/>
                  </a:lnTo>
                  <a:lnTo>
                    <a:pt x="1156" y="1037"/>
                  </a:lnTo>
                  <a:lnTo>
                    <a:pt x="1119" y="1082"/>
                  </a:lnTo>
                  <a:lnTo>
                    <a:pt x="1079" y="1123"/>
                  </a:lnTo>
                  <a:lnTo>
                    <a:pt x="1034" y="1159"/>
                  </a:lnTo>
                  <a:lnTo>
                    <a:pt x="986" y="1193"/>
                  </a:lnTo>
                  <a:lnTo>
                    <a:pt x="935" y="1222"/>
                  </a:lnTo>
                  <a:lnTo>
                    <a:pt x="882" y="1246"/>
                  </a:lnTo>
                  <a:lnTo>
                    <a:pt x="826" y="1265"/>
                  </a:lnTo>
                  <a:lnTo>
                    <a:pt x="766" y="1279"/>
                  </a:lnTo>
                  <a:lnTo>
                    <a:pt x="706" y="1287"/>
                  </a:lnTo>
                  <a:lnTo>
                    <a:pt x="643" y="1290"/>
                  </a:lnTo>
                  <a:lnTo>
                    <a:pt x="582" y="1287"/>
                  </a:lnTo>
                  <a:lnTo>
                    <a:pt x="521" y="1279"/>
                  </a:lnTo>
                  <a:lnTo>
                    <a:pt x="462" y="1265"/>
                  </a:lnTo>
                  <a:lnTo>
                    <a:pt x="406" y="1246"/>
                  </a:lnTo>
                  <a:lnTo>
                    <a:pt x="352" y="1222"/>
                  </a:lnTo>
                  <a:lnTo>
                    <a:pt x="301" y="1193"/>
                  </a:lnTo>
                  <a:lnTo>
                    <a:pt x="254" y="1159"/>
                  </a:lnTo>
                  <a:lnTo>
                    <a:pt x="209" y="1123"/>
                  </a:lnTo>
                  <a:lnTo>
                    <a:pt x="169" y="1082"/>
                  </a:lnTo>
                  <a:lnTo>
                    <a:pt x="131" y="1037"/>
                  </a:lnTo>
                  <a:lnTo>
                    <a:pt x="98" y="988"/>
                  </a:lnTo>
                  <a:lnTo>
                    <a:pt x="70" y="937"/>
                  </a:lnTo>
                  <a:lnTo>
                    <a:pt x="45" y="884"/>
                  </a:lnTo>
                  <a:lnTo>
                    <a:pt x="26" y="828"/>
                  </a:lnTo>
                  <a:lnTo>
                    <a:pt x="13" y="768"/>
                  </a:lnTo>
                  <a:lnTo>
                    <a:pt x="3" y="708"/>
                  </a:lnTo>
                  <a:lnTo>
                    <a:pt x="0" y="645"/>
                  </a:lnTo>
                  <a:lnTo>
                    <a:pt x="3" y="583"/>
                  </a:lnTo>
                  <a:lnTo>
                    <a:pt x="13" y="523"/>
                  </a:lnTo>
                  <a:lnTo>
                    <a:pt x="26" y="463"/>
                  </a:lnTo>
                  <a:lnTo>
                    <a:pt x="45" y="407"/>
                  </a:lnTo>
                  <a:lnTo>
                    <a:pt x="70" y="353"/>
                  </a:lnTo>
                  <a:lnTo>
                    <a:pt x="98" y="302"/>
                  </a:lnTo>
                  <a:lnTo>
                    <a:pt x="131" y="254"/>
                  </a:lnTo>
                  <a:lnTo>
                    <a:pt x="169" y="209"/>
                  </a:lnTo>
                  <a:lnTo>
                    <a:pt x="209" y="168"/>
                  </a:lnTo>
                  <a:lnTo>
                    <a:pt x="254" y="130"/>
                  </a:lnTo>
                  <a:lnTo>
                    <a:pt x="301" y="98"/>
                  </a:lnTo>
                  <a:lnTo>
                    <a:pt x="352" y="69"/>
                  </a:lnTo>
                  <a:lnTo>
                    <a:pt x="406" y="44"/>
                  </a:lnTo>
                  <a:lnTo>
                    <a:pt x="462" y="26"/>
                  </a:lnTo>
                  <a:lnTo>
                    <a:pt x="521" y="12"/>
                  </a:lnTo>
                  <a:lnTo>
                    <a:pt x="582" y="2"/>
                  </a:lnTo>
                  <a:lnTo>
                    <a:pt x="64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Freeform 299"/>
            <p:cNvSpPr/>
            <p:nvPr/>
          </p:nvSpPr>
          <p:spPr bwMode="auto">
            <a:xfrm>
              <a:off x="7458076" y="3687763"/>
              <a:ext cx="101600" cy="100013"/>
            </a:xfrm>
            <a:custGeom>
              <a:avLst/>
              <a:gdLst>
                <a:gd name="T0" fmla="*/ 285 w 572"/>
                <a:gd name="T1" fmla="*/ 0 h 573"/>
                <a:gd name="T2" fmla="*/ 328 w 572"/>
                <a:gd name="T3" fmla="*/ 3 h 573"/>
                <a:gd name="T4" fmla="*/ 369 w 572"/>
                <a:gd name="T5" fmla="*/ 12 h 573"/>
                <a:gd name="T6" fmla="*/ 406 w 572"/>
                <a:gd name="T7" fmla="*/ 26 h 573"/>
                <a:gd name="T8" fmla="*/ 441 w 572"/>
                <a:gd name="T9" fmla="*/ 46 h 573"/>
                <a:gd name="T10" fmla="*/ 473 w 572"/>
                <a:gd name="T11" fmla="*/ 70 h 573"/>
                <a:gd name="T12" fmla="*/ 501 w 572"/>
                <a:gd name="T13" fmla="*/ 98 h 573"/>
                <a:gd name="T14" fmla="*/ 526 w 572"/>
                <a:gd name="T15" fmla="*/ 131 h 573"/>
                <a:gd name="T16" fmla="*/ 545 w 572"/>
                <a:gd name="T17" fmla="*/ 166 h 573"/>
                <a:gd name="T18" fmla="*/ 559 w 572"/>
                <a:gd name="T19" fmla="*/ 203 h 573"/>
                <a:gd name="T20" fmla="*/ 569 w 572"/>
                <a:gd name="T21" fmla="*/ 244 h 573"/>
                <a:gd name="T22" fmla="*/ 572 w 572"/>
                <a:gd name="T23" fmla="*/ 286 h 573"/>
                <a:gd name="T24" fmla="*/ 569 w 572"/>
                <a:gd name="T25" fmla="*/ 328 h 573"/>
                <a:gd name="T26" fmla="*/ 559 w 572"/>
                <a:gd name="T27" fmla="*/ 369 h 573"/>
                <a:gd name="T28" fmla="*/ 545 w 572"/>
                <a:gd name="T29" fmla="*/ 407 h 573"/>
                <a:gd name="T30" fmla="*/ 526 w 572"/>
                <a:gd name="T31" fmla="*/ 442 h 573"/>
                <a:gd name="T32" fmla="*/ 501 w 572"/>
                <a:gd name="T33" fmla="*/ 475 h 573"/>
                <a:gd name="T34" fmla="*/ 473 w 572"/>
                <a:gd name="T35" fmla="*/ 502 h 573"/>
                <a:gd name="T36" fmla="*/ 441 w 572"/>
                <a:gd name="T37" fmla="*/ 527 h 573"/>
                <a:gd name="T38" fmla="*/ 406 w 572"/>
                <a:gd name="T39" fmla="*/ 546 h 573"/>
                <a:gd name="T40" fmla="*/ 369 w 572"/>
                <a:gd name="T41" fmla="*/ 561 h 573"/>
                <a:gd name="T42" fmla="*/ 328 w 572"/>
                <a:gd name="T43" fmla="*/ 570 h 573"/>
                <a:gd name="T44" fmla="*/ 285 w 572"/>
                <a:gd name="T45" fmla="*/ 573 h 573"/>
                <a:gd name="T46" fmla="*/ 244 w 572"/>
                <a:gd name="T47" fmla="*/ 570 h 573"/>
                <a:gd name="T48" fmla="*/ 203 w 572"/>
                <a:gd name="T49" fmla="*/ 561 h 573"/>
                <a:gd name="T50" fmla="*/ 166 w 572"/>
                <a:gd name="T51" fmla="*/ 546 h 573"/>
                <a:gd name="T52" fmla="*/ 131 w 572"/>
                <a:gd name="T53" fmla="*/ 527 h 573"/>
                <a:gd name="T54" fmla="*/ 98 w 572"/>
                <a:gd name="T55" fmla="*/ 502 h 573"/>
                <a:gd name="T56" fmla="*/ 71 w 572"/>
                <a:gd name="T57" fmla="*/ 475 h 573"/>
                <a:gd name="T58" fmla="*/ 46 w 572"/>
                <a:gd name="T59" fmla="*/ 442 h 573"/>
                <a:gd name="T60" fmla="*/ 27 w 572"/>
                <a:gd name="T61" fmla="*/ 407 h 573"/>
                <a:gd name="T62" fmla="*/ 13 w 572"/>
                <a:gd name="T63" fmla="*/ 369 h 573"/>
                <a:gd name="T64" fmla="*/ 3 w 572"/>
                <a:gd name="T65" fmla="*/ 328 h 573"/>
                <a:gd name="T66" fmla="*/ 0 w 572"/>
                <a:gd name="T67" fmla="*/ 286 h 573"/>
                <a:gd name="T68" fmla="*/ 143 w 572"/>
                <a:gd name="T69" fmla="*/ 286 h 573"/>
                <a:gd name="T70" fmla="*/ 146 w 572"/>
                <a:gd name="T71" fmla="*/ 315 h 573"/>
                <a:gd name="T72" fmla="*/ 154 w 572"/>
                <a:gd name="T73" fmla="*/ 342 h 573"/>
                <a:gd name="T74" fmla="*/ 168 w 572"/>
                <a:gd name="T75" fmla="*/ 366 h 573"/>
                <a:gd name="T76" fmla="*/ 185 w 572"/>
                <a:gd name="T77" fmla="*/ 388 h 573"/>
                <a:gd name="T78" fmla="*/ 206 w 572"/>
                <a:gd name="T79" fmla="*/ 405 h 573"/>
                <a:gd name="T80" fmla="*/ 231 w 572"/>
                <a:gd name="T81" fmla="*/ 418 h 573"/>
                <a:gd name="T82" fmla="*/ 257 w 572"/>
                <a:gd name="T83" fmla="*/ 427 h 573"/>
                <a:gd name="T84" fmla="*/ 285 w 572"/>
                <a:gd name="T85" fmla="*/ 430 h 573"/>
                <a:gd name="T86" fmla="*/ 315 w 572"/>
                <a:gd name="T87" fmla="*/ 427 h 573"/>
                <a:gd name="T88" fmla="*/ 341 w 572"/>
                <a:gd name="T89" fmla="*/ 418 h 573"/>
                <a:gd name="T90" fmla="*/ 366 w 572"/>
                <a:gd name="T91" fmla="*/ 405 h 573"/>
                <a:gd name="T92" fmla="*/ 387 w 572"/>
                <a:gd name="T93" fmla="*/ 388 h 573"/>
                <a:gd name="T94" fmla="*/ 404 w 572"/>
                <a:gd name="T95" fmla="*/ 366 h 573"/>
                <a:gd name="T96" fmla="*/ 418 w 572"/>
                <a:gd name="T97" fmla="*/ 342 h 573"/>
                <a:gd name="T98" fmla="*/ 426 w 572"/>
                <a:gd name="T99" fmla="*/ 315 h 573"/>
                <a:gd name="T100" fmla="*/ 429 w 572"/>
                <a:gd name="T101" fmla="*/ 286 h 573"/>
                <a:gd name="T102" fmla="*/ 426 w 572"/>
                <a:gd name="T103" fmla="*/ 258 h 573"/>
                <a:gd name="T104" fmla="*/ 418 w 572"/>
                <a:gd name="T105" fmla="*/ 231 h 573"/>
                <a:gd name="T106" fmla="*/ 404 w 572"/>
                <a:gd name="T107" fmla="*/ 207 h 573"/>
                <a:gd name="T108" fmla="*/ 387 w 572"/>
                <a:gd name="T109" fmla="*/ 185 h 573"/>
                <a:gd name="T110" fmla="*/ 366 w 572"/>
                <a:gd name="T111" fmla="*/ 168 h 573"/>
                <a:gd name="T112" fmla="*/ 341 w 572"/>
                <a:gd name="T113" fmla="*/ 154 h 573"/>
                <a:gd name="T114" fmla="*/ 315 w 572"/>
                <a:gd name="T115" fmla="*/ 146 h 573"/>
                <a:gd name="T116" fmla="*/ 285 w 572"/>
                <a:gd name="T117" fmla="*/ 143 h 573"/>
                <a:gd name="T118" fmla="*/ 285 w 572"/>
                <a:gd name="T119"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3">
                  <a:moveTo>
                    <a:pt x="285" y="0"/>
                  </a:moveTo>
                  <a:lnTo>
                    <a:pt x="328" y="3"/>
                  </a:lnTo>
                  <a:lnTo>
                    <a:pt x="369" y="12"/>
                  </a:lnTo>
                  <a:lnTo>
                    <a:pt x="406" y="26"/>
                  </a:lnTo>
                  <a:lnTo>
                    <a:pt x="441" y="46"/>
                  </a:lnTo>
                  <a:lnTo>
                    <a:pt x="473" y="70"/>
                  </a:lnTo>
                  <a:lnTo>
                    <a:pt x="501" y="98"/>
                  </a:lnTo>
                  <a:lnTo>
                    <a:pt x="526" y="131"/>
                  </a:lnTo>
                  <a:lnTo>
                    <a:pt x="545" y="166"/>
                  </a:lnTo>
                  <a:lnTo>
                    <a:pt x="559" y="203"/>
                  </a:lnTo>
                  <a:lnTo>
                    <a:pt x="569" y="244"/>
                  </a:lnTo>
                  <a:lnTo>
                    <a:pt x="572" y="286"/>
                  </a:lnTo>
                  <a:lnTo>
                    <a:pt x="569" y="328"/>
                  </a:lnTo>
                  <a:lnTo>
                    <a:pt x="559" y="369"/>
                  </a:lnTo>
                  <a:lnTo>
                    <a:pt x="545" y="407"/>
                  </a:lnTo>
                  <a:lnTo>
                    <a:pt x="526" y="442"/>
                  </a:lnTo>
                  <a:lnTo>
                    <a:pt x="501" y="475"/>
                  </a:lnTo>
                  <a:lnTo>
                    <a:pt x="473" y="502"/>
                  </a:lnTo>
                  <a:lnTo>
                    <a:pt x="441" y="527"/>
                  </a:lnTo>
                  <a:lnTo>
                    <a:pt x="406" y="546"/>
                  </a:lnTo>
                  <a:lnTo>
                    <a:pt x="369" y="561"/>
                  </a:lnTo>
                  <a:lnTo>
                    <a:pt x="328" y="570"/>
                  </a:lnTo>
                  <a:lnTo>
                    <a:pt x="285" y="573"/>
                  </a:lnTo>
                  <a:lnTo>
                    <a:pt x="244" y="570"/>
                  </a:lnTo>
                  <a:lnTo>
                    <a:pt x="203" y="561"/>
                  </a:lnTo>
                  <a:lnTo>
                    <a:pt x="166" y="546"/>
                  </a:lnTo>
                  <a:lnTo>
                    <a:pt x="131" y="527"/>
                  </a:lnTo>
                  <a:lnTo>
                    <a:pt x="98" y="502"/>
                  </a:lnTo>
                  <a:lnTo>
                    <a:pt x="71" y="475"/>
                  </a:lnTo>
                  <a:lnTo>
                    <a:pt x="46" y="442"/>
                  </a:lnTo>
                  <a:lnTo>
                    <a:pt x="27" y="407"/>
                  </a:lnTo>
                  <a:lnTo>
                    <a:pt x="13" y="369"/>
                  </a:lnTo>
                  <a:lnTo>
                    <a:pt x="3" y="328"/>
                  </a:lnTo>
                  <a:lnTo>
                    <a:pt x="0" y="286"/>
                  </a:lnTo>
                  <a:lnTo>
                    <a:pt x="143" y="286"/>
                  </a:lnTo>
                  <a:lnTo>
                    <a:pt x="146" y="315"/>
                  </a:lnTo>
                  <a:lnTo>
                    <a:pt x="154" y="342"/>
                  </a:lnTo>
                  <a:lnTo>
                    <a:pt x="168" y="366"/>
                  </a:lnTo>
                  <a:lnTo>
                    <a:pt x="185" y="388"/>
                  </a:lnTo>
                  <a:lnTo>
                    <a:pt x="206" y="405"/>
                  </a:lnTo>
                  <a:lnTo>
                    <a:pt x="231" y="418"/>
                  </a:lnTo>
                  <a:lnTo>
                    <a:pt x="257" y="427"/>
                  </a:lnTo>
                  <a:lnTo>
                    <a:pt x="285" y="430"/>
                  </a:lnTo>
                  <a:lnTo>
                    <a:pt x="315" y="427"/>
                  </a:lnTo>
                  <a:lnTo>
                    <a:pt x="341" y="418"/>
                  </a:lnTo>
                  <a:lnTo>
                    <a:pt x="366" y="405"/>
                  </a:lnTo>
                  <a:lnTo>
                    <a:pt x="387" y="388"/>
                  </a:lnTo>
                  <a:lnTo>
                    <a:pt x="404" y="366"/>
                  </a:lnTo>
                  <a:lnTo>
                    <a:pt x="418" y="342"/>
                  </a:lnTo>
                  <a:lnTo>
                    <a:pt x="426" y="315"/>
                  </a:lnTo>
                  <a:lnTo>
                    <a:pt x="429" y="286"/>
                  </a:lnTo>
                  <a:lnTo>
                    <a:pt x="426" y="258"/>
                  </a:lnTo>
                  <a:lnTo>
                    <a:pt x="418" y="231"/>
                  </a:lnTo>
                  <a:lnTo>
                    <a:pt x="404" y="207"/>
                  </a:lnTo>
                  <a:lnTo>
                    <a:pt x="387" y="185"/>
                  </a:lnTo>
                  <a:lnTo>
                    <a:pt x="366" y="168"/>
                  </a:lnTo>
                  <a:lnTo>
                    <a:pt x="341" y="154"/>
                  </a:lnTo>
                  <a:lnTo>
                    <a:pt x="315" y="146"/>
                  </a:lnTo>
                  <a:lnTo>
                    <a:pt x="285" y="143"/>
                  </a:lnTo>
                  <a:lnTo>
                    <a:pt x="28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0" name="Freeform 447"/>
          <p:cNvSpPr>
            <a:spLocks noEditPoints="1"/>
          </p:cNvSpPr>
          <p:nvPr/>
        </p:nvSpPr>
        <p:spPr bwMode="auto">
          <a:xfrm>
            <a:off x="3648047" y="3820525"/>
            <a:ext cx="505172" cy="503825"/>
          </a:xfrm>
          <a:custGeom>
            <a:avLst/>
            <a:gdLst>
              <a:gd name="T0" fmla="*/ 1761 w 3376"/>
              <a:gd name="T1" fmla="*/ 1402 h 3366"/>
              <a:gd name="T2" fmla="*/ 1372 w 3376"/>
              <a:gd name="T3" fmla="*/ 1612 h 3366"/>
              <a:gd name="T4" fmla="*/ 1134 w 3376"/>
              <a:gd name="T5" fmla="*/ 1931 h 3366"/>
              <a:gd name="T6" fmla="*/ 1097 w 3376"/>
              <a:gd name="T7" fmla="*/ 2315 h 3366"/>
              <a:gd name="T8" fmla="*/ 1274 w 3376"/>
              <a:gd name="T9" fmla="*/ 2662 h 3366"/>
              <a:gd name="T10" fmla="*/ 1618 w 3376"/>
              <a:gd name="T11" fmla="*/ 2913 h 3366"/>
              <a:gd name="T12" fmla="*/ 2078 w 3376"/>
              <a:gd name="T13" fmla="*/ 3026 h 3366"/>
              <a:gd name="T14" fmla="*/ 2491 w 3376"/>
              <a:gd name="T15" fmla="*/ 2985 h 3366"/>
              <a:gd name="T16" fmla="*/ 2910 w 3376"/>
              <a:gd name="T17" fmla="*/ 2790 h 3366"/>
              <a:gd name="T18" fmla="*/ 3012 w 3376"/>
              <a:gd name="T19" fmla="*/ 2701 h 3366"/>
              <a:gd name="T20" fmla="*/ 3151 w 3376"/>
              <a:gd name="T21" fmla="*/ 2514 h 3366"/>
              <a:gd name="T22" fmla="*/ 3238 w 3376"/>
              <a:gd name="T23" fmla="*/ 2239 h 3366"/>
              <a:gd name="T24" fmla="*/ 3163 w 3376"/>
              <a:gd name="T25" fmla="*/ 1872 h 3366"/>
              <a:gd name="T26" fmla="*/ 2896 w 3376"/>
              <a:gd name="T27" fmla="*/ 1568 h 3366"/>
              <a:gd name="T28" fmla="*/ 2488 w 3376"/>
              <a:gd name="T29" fmla="*/ 1381 h 3366"/>
              <a:gd name="T30" fmla="*/ 1137 w 3376"/>
              <a:gd name="T31" fmla="*/ 149 h 3366"/>
              <a:gd name="T32" fmla="*/ 678 w 3376"/>
              <a:gd name="T33" fmla="*/ 263 h 3366"/>
              <a:gd name="T34" fmla="*/ 333 w 3376"/>
              <a:gd name="T35" fmla="*/ 513 h 3366"/>
              <a:gd name="T36" fmla="*/ 157 w 3376"/>
              <a:gd name="T37" fmla="*/ 860 h 3366"/>
              <a:gd name="T38" fmla="*/ 176 w 3376"/>
              <a:gd name="T39" fmla="*/ 1193 h 3366"/>
              <a:gd name="T40" fmla="*/ 300 w 3376"/>
              <a:gd name="T41" fmla="*/ 1425 h 3366"/>
              <a:gd name="T42" fmla="*/ 434 w 3376"/>
              <a:gd name="T43" fmla="*/ 1564 h 3366"/>
              <a:gd name="T44" fmla="*/ 352 w 3376"/>
              <a:gd name="T45" fmla="*/ 1910 h 3366"/>
              <a:gd name="T46" fmla="*/ 817 w 3376"/>
              <a:gd name="T47" fmla="*/ 1765 h 3366"/>
              <a:gd name="T48" fmla="*/ 960 w 3376"/>
              <a:gd name="T49" fmla="*/ 1801 h 3366"/>
              <a:gd name="T50" fmla="*/ 1141 w 3376"/>
              <a:gd name="T51" fmla="*/ 1630 h 3366"/>
              <a:gd name="T52" fmla="*/ 1499 w 3376"/>
              <a:gd name="T53" fmla="*/ 1348 h 3366"/>
              <a:gd name="T54" fmla="*/ 1978 w 3376"/>
              <a:gd name="T55" fmla="*/ 1204 h 3366"/>
              <a:gd name="T56" fmla="*/ 2304 w 3376"/>
              <a:gd name="T57" fmla="*/ 1093 h 3366"/>
              <a:gd name="T58" fmla="*/ 2252 w 3376"/>
              <a:gd name="T59" fmla="*/ 720 h 3366"/>
              <a:gd name="T60" fmla="*/ 1985 w 3376"/>
              <a:gd name="T61" fmla="*/ 394 h 3366"/>
              <a:gd name="T62" fmla="*/ 1563 w 3376"/>
              <a:gd name="T63" fmla="*/ 190 h 3366"/>
              <a:gd name="T64" fmla="*/ 1313 w 3376"/>
              <a:gd name="T65" fmla="*/ 2 h 3366"/>
              <a:gd name="T66" fmla="*/ 1813 w 3376"/>
              <a:gd name="T67" fmla="*/ 123 h 3366"/>
              <a:gd name="T68" fmla="*/ 2197 w 3376"/>
              <a:gd name="T69" fmla="*/ 393 h 3366"/>
              <a:gd name="T70" fmla="*/ 2413 w 3376"/>
              <a:gd name="T71" fmla="*/ 768 h 3366"/>
              <a:gd name="T72" fmla="*/ 2422 w 3376"/>
              <a:gd name="T73" fmla="*/ 1158 h 3366"/>
              <a:gd name="T74" fmla="*/ 2811 w 3376"/>
              <a:gd name="T75" fmla="*/ 1349 h 3366"/>
              <a:gd name="T76" fmla="*/ 3176 w 3376"/>
              <a:gd name="T77" fmla="*/ 1639 h 3366"/>
              <a:gd name="T78" fmla="*/ 3363 w 3376"/>
              <a:gd name="T79" fmla="*/ 2032 h 3366"/>
              <a:gd name="T80" fmla="*/ 3334 w 3376"/>
              <a:gd name="T81" fmla="*/ 2434 h 3366"/>
              <a:gd name="T82" fmla="*/ 3120 w 3376"/>
              <a:gd name="T83" fmla="*/ 2781 h 3366"/>
              <a:gd name="T84" fmla="*/ 2341 w 3376"/>
              <a:gd name="T85" fmla="*/ 3151 h 3366"/>
              <a:gd name="T86" fmla="*/ 1802 w 3376"/>
              <a:gd name="T87" fmla="*/ 3119 h 3366"/>
              <a:gd name="T88" fmla="*/ 1353 w 3376"/>
              <a:gd name="T89" fmla="*/ 2919 h 3366"/>
              <a:gd name="T90" fmla="*/ 1047 w 3376"/>
              <a:gd name="T91" fmla="*/ 2592 h 3366"/>
              <a:gd name="T92" fmla="*/ 933 w 3376"/>
              <a:gd name="T93" fmla="*/ 2177 h 3366"/>
              <a:gd name="T94" fmla="*/ 828 w 3376"/>
              <a:gd name="T95" fmla="*/ 1916 h 3366"/>
              <a:gd name="T96" fmla="*/ 154 w 3376"/>
              <a:gd name="T97" fmla="*/ 1462 h 3366"/>
              <a:gd name="T98" fmla="*/ 3 w 3376"/>
              <a:gd name="T99" fmla="*/ 1057 h 3366"/>
              <a:gd name="T100" fmla="*/ 80 w 3376"/>
              <a:gd name="T101" fmla="*/ 634 h 3366"/>
              <a:gd name="T102" fmla="*/ 358 w 3376"/>
              <a:gd name="T103" fmla="*/ 288 h 3366"/>
              <a:gd name="T104" fmla="*/ 786 w 3376"/>
              <a:gd name="T105" fmla="*/ 64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6" h="3366">
                <a:moveTo>
                  <a:pt x="2162" y="1342"/>
                </a:moveTo>
                <a:lnTo>
                  <a:pt x="2078" y="1344"/>
                </a:lnTo>
                <a:lnTo>
                  <a:pt x="1995" y="1351"/>
                </a:lnTo>
                <a:lnTo>
                  <a:pt x="1915" y="1363"/>
                </a:lnTo>
                <a:lnTo>
                  <a:pt x="1837" y="1381"/>
                </a:lnTo>
                <a:lnTo>
                  <a:pt x="1761" y="1402"/>
                </a:lnTo>
                <a:lnTo>
                  <a:pt x="1687" y="1428"/>
                </a:lnTo>
                <a:lnTo>
                  <a:pt x="1618" y="1457"/>
                </a:lnTo>
                <a:lnTo>
                  <a:pt x="1551" y="1490"/>
                </a:lnTo>
                <a:lnTo>
                  <a:pt x="1488" y="1528"/>
                </a:lnTo>
                <a:lnTo>
                  <a:pt x="1429" y="1568"/>
                </a:lnTo>
                <a:lnTo>
                  <a:pt x="1372" y="1612"/>
                </a:lnTo>
                <a:lnTo>
                  <a:pt x="1321" y="1658"/>
                </a:lnTo>
                <a:lnTo>
                  <a:pt x="1274" y="1708"/>
                </a:lnTo>
                <a:lnTo>
                  <a:pt x="1232" y="1760"/>
                </a:lnTo>
                <a:lnTo>
                  <a:pt x="1194" y="1815"/>
                </a:lnTo>
                <a:lnTo>
                  <a:pt x="1162" y="1872"/>
                </a:lnTo>
                <a:lnTo>
                  <a:pt x="1134" y="1931"/>
                </a:lnTo>
                <a:lnTo>
                  <a:pt x="1113" y="1992"/>
                </a:lnTo>
                <a:lnTo>
                  <a:pt x="1097" y="2055"/>
                </a:lnTo>
                <a:lnTo>
                  <a:pt x="1088" y="2119"/>
                </a:lnTo>
                <a:lnTo>
                  <a:pt x="1085" y="2186"/>
                </a:lnTo>
                <a:lnTo>
                  <a:pt x="1088" y="2251"/>
                </a:lnTo>
                <a:lnTo>
                  <a:pt x="1097" y="2315"/>
                </a:lnTo>
                <a:lnTo>
                  <a:pt x="1113" y="2378"/>
                </a:lnTo>
                <a:lnTo>
                  <a:pt x="1134" y="2439"/>
                </a:lnTo>
                <a:lnTo>
                  <a:pt x="1162" y="2499"/>
                </a:lnTo>
                <a:lnTo>
                  <a:pt x="1194" y="2556"/>
                </a:lnTo>
                <a:lnTo>
                  <a:pt x="1232" y="2610"/>
                </a:lnTo>
                <a:lnTo>
                  <a:pt x="1274" y="2662"/>
                </a:lnTo>
                <a:lnTo>
                  <a:pt x="1321" y="2712"/>
                </a:lnTo>
                <a:lnTo>
                  <a:pt x="1372" y="2759"/>
                </a:lnTo>
                <a:lnTo>
                  <a:pt x="1429" y="2802"/>
                </a:lnTo>
                <a:lnTo>
                  <a:pt x="1488" y="2843"/>
                </a:lnTo>
                <a:lnTo>
                  <a:pt x="1551" y="2880"/>
                </a:lnTo>
                <a:lnTo>
                  <a:pt x="1618" y="2913"/>
                </a:lnTo>
                <a:lnTo>
                  <a:pt x="1687" y="2942"/>
                </a:lnTo>
                <a:lnTo>
                  <a:pt x="1761" y="2968"/>
                </a:lnTo>
                <a:lnTo>
                  <a:pt x="1837" y="2989"/>
                </a:lnTo>
                <a:lnTo>
                  <a:pt x="1915" y="3007"/>
                </a:lnTo>
                <a:lnTo>
                  <a:pt x="1995" y="3019"/>
                </a:lnTo>
                <a:lnTo>
                  <a:pt x="2078" y="3026"/>
                </a:lnTo>
                <a:lnTo>
                  <a:pt x="2162" y="3028"/>
                </a:lnTo>
                <a:lnTo>
                  <a:pt x="2227" y="3027"/>
                </a:lnTo>
                <a:lnTo>
                  <a:pt x="2293" y="3022"/>
                </a:lnTo>
                <a:lnTo>
                  <a:pt x="2360" y="3013"/>
                </a:lnTo>
                <a:lnTo>
                  <a:pt x="2426" y="3001"/>
                </a:lnTo>
                <a:lnTo>
                  <a:pt x="2491" y="2985"/>
                </a:lnTo>
                <a:lnTo>
                  <a:pt x="2554" y="2967"/>
                </a:lnTo>
                <a:lnTo>
                  <a:pt x="2614" y="2944"/>
                </a:lnTo>
                <a:lnTo>
                  <a:pt x="3031" y="3106"/>
                </a:lnTo>
                <a:lnTo>
                  <a:pt x="2902" y="2796"/>
                </a:lnTo>
                <a:lnTo>
                  <a:pt x="2904" y="2795"/>
                </a:lnTo>
                <a:lnTo>
                  <a:pt x="2910" y="2790"/>
                </a:lnTo>
                <a:lnTo>
                  <a:pt x="2921" y="2783"/>
                </a:lnTo>
                <a:lnTo>
                  <a:pt x="2934" y="2773"/>
                </a:lnTo>
                <a:lnTo>
                  <a:pt x="2950" y="2758"/>
                </a:lnTo>
                <a:lnTo>
                  <a:pt x="2969" y="2742"/>
                </a:lnTo>
                <a:lnTo>
                  <a:pt x="2989" y="2724"/>
                </a:lnTo>
                <a:lnTo>
                  <a:pt x="3012" y="2701"/>
                </a:lnTo>
                <a:lnTo>
                  <a:pt x="3035" y="2677"/>
                </a:lnTo>
                <a:lnTo>
                  <a:pt x="3058" y="2649"/>
                </a:lnTo>
                <a:lnTo>
                  <a:pt x="3083" y="2619"/>
                </a:lnTo>
                <a:lnTo>
                  <a:pt x="3106" y="2587"/>
                </a:lnTo>
                <a:lnTo>
                  <a:pt x="3130" y="2552"/>
                </a:lnTo>
                <a:lnTo>
                  <a:pt x="3151" y="2514"/>
                </a:lnTo>
                <a:lnTo>
                  <a:pt x="3173" y="2474"/>
                </a:lnTo>
                <a:lnTo>
                  <a:pt x="3191" y="2431"/>
                </a:lnTo>
                <a:lnTo>
                  <a:pt x="3208" y="2386"/>
                </a:lnTo>
                <a:lnTo>
                  <a:pt x="3221" y="2339"/>
                </a:lnTo>
                <a:lnTo>
                  <a:pt x="3230" y="2290"/>
                </a:lnTo>
                <a:lnTo>
                  <a:pt x="3238" y="2239"/>
                </a:lnTo>
                <a:lnTo>
                  <a:pt x="3240" y="2186"/>
                </a:lnTo>
                <a:lnTo>
                  <a:pt x="3237" y="2119"/>
                </a:lnTo>
                <a:lnTo>
                  <a:pt x="3226" y="2055"/>
                </a:lnTo>
                <a:lnTo>
                  <a:pt x="3211" y="1992"/>
                </a:lnTo>
                <a:lnTo>
                  <a:pt x="3189" y="1931"/>
                </a:lnTo>
                <a:lnTo>
                  <a:pt x="3163" y="1872"/>
                </a:lnTo>
                <a:lnTo>
                  <a:pt x="3130" y="1814"/>
                </a:lnTo>
                <a:lnTo>
                  <a:pt x="3093" y="1760"/>
                </a:lnTo>
                <a:lnTo>
                  <a:pt x="3050" y="1708"/>
                </a:lnTo>
                <a:lnTo>
                  <a:pt x="3003" y="1658"/>
                </a:lnTo>
                <a:lnTo>
                  <a:pt x="2951" y="1611"/>
                </a:lnTo>
                <a:lnTo>
                  <a:pt x="2896" y="1568"/>
                </a:lnTo>
                <a:lnTo>
                  <a:pt x="2837" y="1527"/>
                </a:lnTo>
                <a:lnTo>
                  <a:pt x="2773" y="1490"/>
                </a:lnTo>
                <a:lnTo>
                  <a:pt x="2706" y="1457"/>
                </a:lnTo>
                <a:lnTo>
                  <a:pt x="2637" y="1428"/>
                </a:lnTo>
                <a:lnTo>
                  <a:pt x="2563" y="1402"/>
                </a:lnTo>
                <a:lnTo>
                  <a:pt x="2488" y="1381"/>
                </a:lnTo>
                <a:lnTo>
                  <a:pt x="2409" y="1363"/>
                </a:lnTo>
                <a:lnTo>
                  <a:pt x="2329" y="1351"/>
                </a:lnTo>
                <a:lnTo>
                  <a:pt x="2246" y="1344"/>
                </a:lnTo>
                <a:lnTo>
                  <a:pt x="2162" y="1342"/>
                </a:lnTo>
                <a:close/>
                <a:moveTo>
                  <a:pt x="1221" y="146"/>
                </a:moveTo>
                <a:lnTo>
                  <a:pt x="1137" y="149"/>
                </a:lnTo>
                <a:lnTo>
                  <a:pt x="1055" y="157"/>
                </a:lnTo>
                <a:lnTo>
                  <a:pt x="974" y="169"/>
                </a:lnTo>
                <a:lnTo>
                  <a:pt x="896" y="186"/>
                </a:lnTo>
                <a:lnTo>
                  <a:pt x="820" y="208"/>
                </a:lnTo>
                <a:lnTo>
                  <a:pt x="748" y="233"/>
                </a:lnTo>
                <a:lnTo>
                  <a:pt x="678" y="263"/>
                </a:lnTo>
                <a:lnTo>
                  <a:pt x="610" y="296"/>
                </a:lnTo>
                <a:lnTo>
                  <a:pt x="548" y="332"/>
                </a:lnTo>
                <a:lnTo>
                  <a:pt x="488" y="373"/>
                </a:lnTo>
                <a:lnTo>
                  <a:pt x="432" y="417"/>
                </a:lnTo>
                <a:lnTo>
                  <a:pt x="380" y="463"/>
                </a:lnTo>
                <a:lnTo>
                  <a:pt x="333" y="513"/>
                </a:lnTo>
                <a:lnTo>
                  <a:pt x="291" y="566"/>
                </a:lnTo>
                <a:lnTo>
                  <a:pt x="253" y="621"/>
                </a:lnTo>
                <a:lnTo>
                  <a:pt x="221" y="677"/>
                </a:lnTo>
                <a:lnTo>
                  <a:pt x="194" y="736"/>
                </a:lnTo>
                <a:lnTo>
                  <a:pt x="172" y="798"/>
                </a:lnTo>
                <a:lnTo>
                  <a:pt x="157" y="860"/>
                </a:lnTo>
                <a:lnTo>
                  <a:pt x="148" y="925"/>
                </a:lnTo>
                <a:lnTo>
                  <a:pt x="145" y="990"/>
                </a:lnTo>
                <a:lnTo>
                  <a:pt x="147" y="1044"/>
                </a:lnTo>
                <a:lnTo>
                  <a:pt x="153" y="1095"/>
                </a:lnTo>
                <a:lnTo>
                  <a:pt x="163" y="1145"/>
                </a:lnTo>
                <a:lnTo>
                  <a:pt x="176" y="1193"/>
                </a:lnTo>
                <a:lnTo>
                  <a:pt x="193" y="1238"/>
                </a:lnTo>
                <a:lnTo>
                  <a:pt x="211" y="1279"/>
                </a:lnTo>
                <a:lnTo>
                  <a:pt x="232" y="1319"/>
                </a:lnTo>
                <a:lnTo>
                  <a:pt x="254" y="1357"/>
                </a:lnTo>
                <a:lnTo>
                  <a:pt x="277" y="1392"/>
                </a:lnTo>
                <a:lnTo>
                  <a:pt x="300" y="1425"/>
                </a:lnTo>
                <a:lnTo>
                  <a:pt x="325" y="1454"/>
                </a:lnTo>
                <a:lnTo>
                  <a:pt x="349" y="1482"/>
                </a:lnTo>
                <a:lnTo>
                  <a:pt x="372" y="1507"/>
                </a:lnTo>
                <a:lnTo>
                  <a:pt x="394" y="1529"/>
                </a:lnTo>
                <a:lnTo>
                  <a:pt x="415" y="1547"/>
                </a:lnTo>
                <a:lnTo>
                  <a:pt x="434" y="1564"/>
                </a:lnTo>
                <a:lnTo>
                  <a:pt x="449" y="1577"/>
                </a:lnTo>
                <a:lnTo>
                  <a:pt x="464" y="1588"/>
                </a:lnTo>
                <a:lnTo>
                  <a:pt x="473" y="1595"/>
                </a:lnTo>
                <a:lnTo>
                  <a:pt x="480" y="1601"/>
                </a:lnTo>
                <a:lnTo>
                  <a:pt x="482" y="1602"/>
                </a:lnTo>
                <a:lnTo>
                  <a:pt x="352" y="1910"/>
                </a:lnTo>
                <a:lnTo>
                  <a:pt x="761" y="1750"/>
                </a:lnTo>
                <a:lnTo>
                  <a:pt x="764" y="1750"/>
                </a:lnTo>
                <a:lnTo>
                  <a:pt x="771" y="1753"/>
                </a:lnTo>
                <a:lnTo>
                  <a:pt x="783" y="1756"/>
                </a:lnTo>
                <a:lnTo>
                  <a:pt x="799" y="1760"/>
                </a:lnTo>
                <a:lnTo>
                  <a:pt x="817" y="1765"/>
                </a:lnTo>
                <a:lnTo>
                  <a:pt x="839" y="1771"/>
                </a:lnTo>
                <a:lnTo>
                  <a:pt x="861" y="1778"/>
                </a:lnTo>
                <a:lnTo>
                  <a:pt x="885" y="1784"/>
                </a:lnTo>
                <a:lnTo>
                  <a:pt x="911" y="1790"/>
                </a:lnTo>
                <a:lnTo>
                  <a:pt x="935" y="1796"/>
                </a:lnTo>
                <a:lnTo>
                  <a:pt x="960" y="1801"/>
                </a:lnTo>
                <a:lnTo>
                  <a:pt x="982" y="1805"/>
                </a:lnTo>
                <a:lnTo>
                  <a:pt x="1004" y="1808"/>
                </a:lnTo>
                <a:lnTo>
                  <a:pt x="1023" y="1810"/>
                </a:lnTo>
                <a:lnTo>
                  <a:pt x="1057" y="1748"/>
                </a:lnTo>
                <a:lnTo>
                  <a:pt x="1097" y="1688"/>
                </a:lnTo>
                <a:lnTo>
                  <a:pt x="1141" y="1630"/>
                </a:lnTo>
                <a:lnTo>
                  <a:pt x="1191" y="1575"/>
                </a:lnTo>
                <a:lnTo>
                  <a:pt x="1245" y="1524"/>
                </a:lnTo>
                <a:lnTo>
                  <a:pt x="1302" y="1475"/>
                </a:lnTo>
                <a:lnTo>
                  <a:pt x="1365" y="1429"/>
                </a:lnTo>
                <a:lnTo>
                  <a:pt x="1431" y="1387"/>
                </a:lnTo>
                <a:lnTo>
                  <a:pt x="1499" y="1348"/>
                </a:lnTo>
                <a:lnTo>
                  <a:pt x="1572" y="1313"/>
                </a:lnTo>
                <a:lnTo>
                  <a:pt x="1648" y="1283"/>
                </a:lnTo>
                <a:lnTo>
                  <a:pt x="1727" y="1256"/>
                </a:lnTo>
                <a:lnTo>
                  <a:pt x="1808" y="1234"/>
                </a:lnTo>
                <a:lnTo>
                  <a:pt x="1892" y="1217"/>
                </a:lnTo>
                <a:lnTo>
                  <a:pt x="1978" y="1204"/>
                </a:lnTo>
                <a:lnTo>
                  <a:pt x="2065" y="1197"/>
                </a:lnTo>
                <a:lnTo>
                  <a:pt x="2156" y="1194"/>
                </a:lnTo>
                <a:lnTo>
                  <a:pt x="2217" y="1195"/>
                </a:lnTo>
                <a:lnTo>
                  <a:pt x="2279" y="1199"/>
                </a:lnTo>
                <a:lnTo>
                  <a:pt x="2293" y="1147"/>
                </a:lnTo>
                <a:lnTo>
                  <a:pt x="2304" y="1093"/>
                </a:lnTo>
                <a:lnTo>
                  <a:pt x="2312" y="1039"/>
                </a:lnTo>
                <a:lnTo>
                  <a:pt x="2314" y="983"/>
                </a:lnTo>
                <a:lnTo>
                  <a:pt x="2307" y="915"/>
                </a:lnTo>
                <a:lnTo>
                  <a:pt x="2295" y="849"/>
                </a:lnTo>
                <a:lnTo>
                  <a:pt x="2277" y="783"/>
                </a:lnTo>
                <a:lnTo>
                  <a:pt x="2252" y="720"/>
                </a:lnTo>
                <a:lnTo>
                  <a:pt x="2220" y="660"/>
                </a:lnTo>
                <a:lnTo>
                  <a:pt x="2184" y="600"/>
                </a:lnTo>
                <a:lnTo>
                  <a:pt x="2142" y="544"/>
                </a:lnTo>
                <a:lnTo>
                  <a:pt x="2094" y="491"/>
                </a:lnTo>
                <a:lnTo>
                  <a:pt x="2043" y="441"/>
                </a:lnTo>
                <a:lnTo>
                  <a:pt x="1985" y="394"/>
                </a:lnTo>
                <a:lnTo>
                  <a:pt x="1925" y="350"/>
                </a:lnTo>
                <a:lnTo>
                  <a:pt x="1859" y="310"/>
                </a:lnTo>
                <a:lnTo>
                  <a:pt x="1791" y="273"/>
                </a:lnTo>
                <a:lnTo>
                  <a:pt x="1718" y="241"/>
                </a:lnTo>
                <a:lnTo>
                  <a:pt x="1642" y="213"/>
                </a:lnTo>
                <a:lnTo>
                  <a:pt x="1563" y="190"/>
                </a:lnTo>
                <a:lnTo>
                  <a:pt x="1481" y="171"/>
                </a:lnTo>
                <a:lnTo>
                  <a:pt x="1397" y="158"/>
                </a:lnTo>
                <a:lnTo>
                  <a:pt x="1311" y="149"/>
                </a:lnTo>
                <a:lnTo>
                  <a:pt x="1221" y="146"/>
                </a:lnTo>
                <a:close/>
                <a:moveTo>
                  <a:pt x="1221" y="0"/>
                </a:moveTo>
                <a:lnTo>
                  <a:pt x="1313" y="2"/>
                </a:lnTo>
                <a:lnTo>
                  <a:pt x="1402" y="10"/>
                </a:lnTo>
                <a:lnTo>
                  <a:pt x="1489" y="24"/>
                </a:lnTo>
                <a:lnTo>
                  <a:pt x="1574" y="42"/>
                </a:lnTo>
                <a:lnTo>
                  <a:pt x="1656" y="64"/>
                </a:lnTo>
                <a:lnTo>
                  <a:pt x="1736" y="91"/>
                </a:lnTo>
                <a:lnTo>
                  <a:pt x="1813" y="123"/>
                </a:lnTo>
                <a:lnTo>
                  <a:pt x="1886" y="159"/>
                </a:lnTo>
                <a:lnTo>
                  <a:pt x="1957" y="198"/>
                </a:lnTo>
                <a:lnTo>
                  <a:pt x="2022" y="241"/>
                </a:lnTo>
                <a:lnTo>
                  <a:pt x="2085" y="288"/>
                </a:lnTo>
                <a:lnTo>
                  <a:pt x="2143" y="339"/>
                </a:lnTo>
                <a:lnTo>
                  <a:pt x="2197" y="393"/>
                </a:lnTo>
                <a:lnTo>
                  <a:pt x="2246" y="449"/>
                </a:lnTo>
                <a:lnTo>
                  <a:pt x="2290" y="508"/>
                </a:lnTo>
                <a:lnTo>
                  <a:pt x="2329" y="570"/>
                </a:lnTo>
                <a:lnTo>
                  <a:pt x="2363" y="634"/>
                </a:lnTo>
                <a:lnTo>
                  <a:pt x="2390" y="701"/>
                </a:lnTo>
                <a:lnTo>
                  <a:pt x="2413" y="768"/>
                </a:lnTo>
                <a:lnTo>
                  <a:pt x="2429" y="839"/>
                </a:lnTo>
                <a:lnTo>
                  <a:pt x="2439" y="910"/>
                </a:lnTo>
                <a:lnTo>
                  <a:pt x="2443" y="984"/>
                </a:lnTo>
                <a:lnTo>
                  <a:pt x="2440" y="1041"/>
                </a:lnTo>
                <a:lnTo>
                  <a:pt x="2434" y="1099"/>
                </a:lnTo>
                <a:lnTo>
                  <a:pt x="2422" y="1158"/>
                </a:lnTo>
                <a:lnTo>
                  <a:pt x="2407" y="1216"/>
                </a:lnTo>
                <a:lnTo>
                  <a:pt x="2493" y="1233"/>
                </a:lnTo>
                <a:lnTo>
                  <a:pt x="2577" y="1255"/>
                </a:lnTo>
                <a:lnTo>
                  <a:pt x="2658" y="1283"/>
                </a:lnTo>
                <a:lnTo>
                  <a:pt x="2736" y="1313"/>
                </a:lnTo>
                <a:lnTo>
                  <a:pt x="2811" y="1349"/>
                </a:lnTo>
                <a:lnTo>
                  <a:pt x="2882" y="1388"/>
                </a:lnTo>
                <a:lnTo>
                  <a:pt x="2949" y="1432"/>
                </a:lnTo>
                <a:lnTo>
                  <a:pt x="3012" y="1479"/>
                </a:lnTo>
                <a:lnTo>
                  <a:pt x="3071" y="1529"/>
                </a:lnTo>
                <a:lnTo>
                  <a:pt x="3126" y="1582"/>
                </a:lnTo>
                <a:lnTo>
                  <a:pt x="3176" y="1639"/>
                </a:lnTo>
                <a:lnTo>
                  <a:pt x="3221" y="1699"/>
                </a:lnTo>
                <a:lnTo>
                  <a:pt x="3260" y="1761"/>
                </a:lnTo>
                <a:lnTo>
                  <a:pt x="3295" y="1826"/>
                </a:lnTo>
                <a:lnTo>
                  <a:pt x="3324" y="1892"/>
                </a:lnTo>
                <a:lnTo>
                  <a:pt x="3346" y="1962"/>
                </a:lnTo>
                <a:lnTo>
                  <a:pt x="3363" y="2032"/>
                </a:lnTo>
                <a:lnTo>
                  <a:pt x="3372" y="2105"/>
                </a:lnTo>
                <a:lnTo>
                  <a:pt x="3376" y="2178"/>
                </a:lnTo>
                <a:lnTo>
                  <a:pt x="3373" y="2243"/>
                </a:lnTo>
                <a:lnTo>
                  <a:pt x="3365" y="2307"/>
                </a:lnTo>
                <a:lnTo>
                  <a:pt x="3352" y="2372"/>
                </a:lnTo>
                <a:lnTo>
                  <a:pt x="3334" y="2434"/>
                </a:lnTo>
                <a:lnTo>
                  <a:pt x="3310" y="2495"/>
                </a:lnTo>
                <a:lnTo>
                  <a:pt x="3282" y="2556"/>
                </a:lnTo>
                <a:lnTo>
                  <a:pt x="3249" y="2615"/>
                </a:lnTo>
                <a:lnTo>
                  <a:pt x="3210" y="2672"/>
                </a:lnTo>
                <a:lnTo>
                  <a:pt x="3167" y="2728"/>
                </a:lnTo>
                <a:lnTo>
                  <a:pt x="3120" y="2781"/>
                </a:lnTo>
                <a:lnTo>
                  <a:pt x="3066" y="2832"/>
                </a:lnTo>
                <a:lnTo>
                  <a:pt x="3289" y="3366"/>
                </a:lnTo>
                <a:lnTo>
                  <a:pt x="2614" y="3092"/>
                </a:lnTo>
                <a:lnTo>
                  <a:pt x="2524" y="3117"/>
                </a:lnTo>
                <a:lnTo>
                  <a:pt x="2433" y="3137"/>
                </a:lnTo>
                <a:lnTo>
                  <a:pt x="2341" y="3151"/>
                </a:lnTo>
                <a:lnTo>
                  <a:pt x="2248" y="3159"/>
                </a:lnTo>
                <a:lnTo>
                  <a:pt x="2155" y="3161"/>
                </a:lnTo>
                <a:lnTo>
                  <a:pt x="2063" y="3158"/>
                </a:lnTo>
                <a:lnTo>
                  <a:pt x="1974" y="3151"/>
                </a:lnTo>
                <a:lnTo>
                  <a:pt x="1887" y="3138"/>
                </a:lnTo>
                <a:lnTo>
                  <a:pt x="1802" y="3119"/>
                </a:lnTo>
                <a:lnTo>
                  <a:pt x="1719" y="3097"/>
                </a:lnTo>
                <a:lnTo>
                  <a:pt x="1640" y="3069"/>
                </a:lnTo>
                <a:lnTo>
                  <a:pt x="1563" y="3039"/>
                </a:lnTo>
                <a:lnTo>
                  <a:pt x="1489" y="3003"/>
                </a:lnTo>
                <a:lnTo>
                  <a:pt x="1419" y="2963"/>
                </a:lnTo>
                <a:lnTo>
                  <a:pt x="1353" y="2919"/>
                </a:lnTo>
                <a:lnTo>
                  <a:pt x="1291" y="2873"/>
                </a:lnTo>
                <a:lnTo>
                  <a:pt x="1233" y="2822"/>
                </a:lnTo>
                <a:lnTo>
                  <a:pt x="1179" y="2769"/>
                </a:lnTo>
                <a:lnTo>
                  <a:pt x="1130" y="2712"/>
                </a:lnTo>
                <a:lnTo>
                  <a:pt x="1086" y="2653"/>
                </a:lnTo>
                <a:lnTo>
                  <a:pt x="1047" y="2592"/>
                </a:lnTo>
                <a:lnTo>
                  <a:pt x="1013" y="2527"/>
                </a:lnTo>
                <a:lnTo>
                  <a:pt x="986" y="2461"/>
                </a:lnTo>
                <a:lnTo>
                  <a:pt x="963" y="2392"/>
                </a:lnTo>
                <a:lnTo>
                  <a:pt x="947" y="2323"/>
                </a:lnTo>
                <a:lnTo>
                  <a:pt x="937" y="2251"/>
                </a:lnTo>
                <a:lnTo>
                  <a:pt x="933" y="2177"/>
                </a:lnTo>
                <a:lnTo>
                  <a:pt x="936" y="2118"/>
                </a:lnTo>
                <a:lnTo>
                  <a:pt x="942" y="2060"/>
                </a:lnTo>
                <a:lnTo>
                  <a:pt x="953" y="2002"/>
                </a:lnTo>
                <a:lnTo>
                  <a:pt x="968" y="1945"/>
                </a:lnTo>
                <a:lnTo>
                  <a:pt x="897" y="1931"/>
                </a:lnTo>
                <a:lnTo>
                  <a:pt x="828" y="1916"/>
                </a:lnTo>
                <a:lnTo>
                  <a:pt x="761" y="1896"/>
                </a:lnTo>
                <a:lnTo>
                  <a:pt x="86" y="2170"/>
                </a:lnTo>
                <a:lnTo>
                  <a:pt x="309" y="1636"/>
                </a:lnTo>
                <a:lnTo>
                  <a:pt x="251" y="1581"/>
                </a:lnTo>
                <a:lnTo>
                  <a:pt x="200" y="1522"/>
                </a:lnTo>
                <a:lnTo>
                  <a:pt x="154" y="1462"/>
                </a:lnTo>
                <a:lnTo>
                  <a:pt x="113" y="1399"/>
                </a:lnTo>
                <a:lnTo>
                  <a:pt x="79" y="1334"/>
                </a:lnTo>
                <a:lnTo>
                  <a:pt x="51" y="1267"/>
                </a:lnTo>
                <a:lnTo>
                  <a:pt x="29" y="1199"/>
                </a:lnTo>
                <a:lnTo>
                  <a:pt x="13" y="1128"/>
                </a:lnTo>
                <a:lnTo>
                  <a:pt x="3" y="1057"/>
                </a:lnTo>
                <a:lnTo>
                  <a:pt x="0" y="984"/>
                </a:lnTo>
                <a:lnTo>
                  <a:pt x="3" y="910"/>
                </a:lnTo>
                <a:lnTo>
                  <a:pt x="13" y="839"/>
                </a:lnTo>
                <a:lnTo>
                  <a:pt x="30" y="768"/>
                </a:lnTo>
                <a:lnTo>
                  <a:pt x="52" y="701"/>
                </a:lnTo>
                <a:lnTo>
                  <a:pt x="80" y="634"/>
                </a:lnTo>
                <a:lnTo>
                  <a:pt x="114" y="570"/>
                </a:lnTo>
                <a:lnTo>
                  <a:pt x="153" y="508"/>
                </a:lnTo>
                <a:lnTo>
                  <a:pt x="197" y="449"/>
                </a:lnTo>
                <a:lnTo>
                  <a:pt x="246" y="393"/>
                </a:lnTo>
                <a:lnTo>
                  <a:pt x="299" y="339"/>
                </a:lnTo>
                <a:lnTo>
                  <a:pt x="358" y="288"/>
                </a:lnTo>
                <a:lnTo>
                  <a:pt x="419" y="241"/>
                </a:lnTo>
                <a:lnTo>
                  <a:pt x="486" y="198"/>
                </a:lnTo>
                <a:lnTo>
                  <a:pt x="556" y="159"/>
                </a:lnTo>
                <a:lnTo>
                  <a:pt x="630" y="123"/>
                </a:lnTo>
                <a:lnTo>
                  <a:pt x="706" y="91"/>
                </a:lnTo>
                <a:lnTo>
                  <a:pt x="786" y="64"/>
                </a:lnTo>
                <a:lnTo>
                  <a:pt x="868" y="42"/>
                </a:lnTo>
                <a:lnTo>
                  <a:pt x="953" y="24"/>
                </a:lnTo>
                <a:lnTo>
                  <a:pt x="1040" y="10"/>
                </a:lnTo>
                <a:lnTo>
                  <a:pt x="1130" y="2"/>
                </a:lnTo>
                <a:lnTo>
                  <a:pt x="1221"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785369"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明年工作计划</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文本框 44"/>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p:cTn id="35" dur="500" fill="hold"/>
                                        <p:tgtEl>
                                          <p:spTgt spid="40"/>
                                        </p:tgtEl>
                                        <p:attrNameLst>
                                          <p:attrName>ppt_w</p:attrName>
                                        </p:attrNameLst>
                                      </p:cBhvr>
                                      <p:tavLst>
                                        <p:tav tm="0">
                                          <p:val>
                                            <p:fltVal val="0"/>
                                          </p:val>
                                        </p:tav>
                                        <p:tav tm="100000">
                                          <p:val>
                                            <p:strVal val="#ppt_w"/>
                                          </p:val>
                                        </p:tav>
                                      </p:tavLst>
                                    </p:anim>
                                    <p:anim calcmode="lin" valueType="num">
                                      <p:cBhvr>
                                        <p:cTn id="36" dur="500" fill="hold"/>
                                        <p:tgtEl>
                                          <p:spTgt spid="40"/>
                                        </p:tgtEl>
                                        <p:attrNameLst>
                                          <p:attrName>ppt_h</p:attrName>
                                        </p:attrNameLst>
                                      </p:cBhvr>
                                      <p:tavLst>
                                        <p:tav tm="0">
                                          <p:val>
                                            <p:fltVal val="0"/>
                                          </p:val>
                                        </p:tav>
                                        <p:tav tm="100000">
                                          <p:val>
                                            <p:strVal val="#ppt_h"/>
                                          </p:val>
                                        </p:tav>
                                      </p:tavLst>
                                    </p:anim>
                                    <p:animEffect transition="in" filter="fade">
                                      <p:cBhvr>
                                        <p:cTn id="37" dur="500"/>
                                        <p:tgtEl>
                                          <p:spTgt spid="40"/>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childTnLst>
                          </p:cTn>
                        </p:par>
                        <p:par>
                          <p:cTn id="54" fill="hold">
                            <p:stCondLst>
                              <p:cond delay="3500"/>
                            </p:stCondLst>
                            <p:childTnLst>
                              <p:par>
                                <p:cTn id="55" presetID="53" presetClass="entr" presetSubtype="16"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500"/>
                                        <p:tgtEl>
                                          <p:spTgt spid="3"/>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par>
                          <p:cTn id="76" fill="hold">
                            <p:stCondLst>
                              <p:cond delay="5000"/>
                            </p:stCondLst>
                            <p:childTnLst>
                              <p:par>
                                <p:cTn id="77" presetID="53" presetClass="entr" presetSubtype="16"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500" fill="hold"/>
                                        <p:tgtEl>
                                          <p:spTgt spid="32"/>
                                        </p:tgtEl>
                                        <p:attrNameLst>
                                          <p:attrName>ppt_w</p:attrName>
                                        </p:attrNameLst>
                                      </p:cBhvr>
                                      <p:tavLst>
                                        <p:tav tm="0">
                                          <p:val>
                                            <p:fltVal val="0"/>
                                          </p:val>
                                        </p:tav>
                                        <p:tav tm="100000">
                                          <p:val>
                                            <p:strVal val="#ppt_w"/>
                                          </p:val>
                                        </p:tav>
                                      </p:tavLst>
                                    </p:anim>
                                    <p:anim calcmode="lin" valueType="num">
                                      <p:cBhvr>
                                        <p:cTn id="80" dur="500" fill="hold"/>
                                        <p:tgtEl>
                                          <p:spTgt spid="32"/>
                                        </p:tgtEl>
                                        <p:attrNameLst>
                                          <p:attrName>ppt_h</p:attrName>
                                        </p:attrNameLst>
                                      </p:cBhvr>
                                      <p:tavLst>
                                        <p:tav tm="0">
                                          <p:val>
                                            <p:fltVal val="0"/>
                                          </p:val>
                                        </p:tav>
                                        <p:tav tm="100000">
                                          <p:val>
                                            <p:strVal val="#ppt_h"/>
                                          </p:val>
                                        </p:tav>
                                      </p:tavLst>
                                    </p:anim>
                                    <p:animEffect transition="in" filter="fade">
                                      <p:cBhvr>
                                        <p:cTn id="81" dur="500"/>
                                        <p:tgtEl>
                                          <p:spTgt spid="32"/>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left)">
                                      <p:cBhvr>
                                        <p:cTn id="91" dur="500"/>
                                        <p:tgtEl>
                                          <p:spTgt spid="2"/>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500" fill="hold"/>
                                        <p:tgtEl>
                                          <p:spTgt spid="19"/>
                                        </p:tgtEl>
                                        <p:attrNameLst>
                                          <p:attrName>ppt_w</p:attrName>
                                        </p:attrNameLst>
                                      </p:cBhvr>
                                      <p:tavLst>
                                        <p:tav tm="0">
                                          <p:val>
                                            <p:fltVal val="0"/>
                                          </p:val>
                                        </p:tav>
                                        <p:tav tm="100000">
                                          <p:val>
                                            <p:strVal val="#ppt_w"/>
                                          </p:val>
                                        </p:tav>
                                      </p:tavLst>
                                    </p:anim>
                                    <p:anim calcmode="lin" valueType="num">
                                      <p:cBhvr>
                                        <p:cTn id="96" dur="500" fill="hold"/>
                                        <p:tgtEl>
                                          <p:spTgt spid="19"/>
                                        </p:tgtEl>
                                        <p:attrNameLst>
                                          <p:attrName>ppt_h</p:attrName>
                                        </p:attrNameLst>
                                      </p:cBhvr>
                                      <p:tavLst>
                                        <p:tav tm="0">
                                          <p:val>
                                            <p:fltVal val="0"/>
                                          </p:val>
                                        </p:tav>
                                        <p:tav tm="100000">
                                          <p:val>
                                            <p:strVal val="#ppt_h"/>
                                          </p:val>
                                        </p:tav>
                                      </p:tavLst>
                                    </p:anim>
                                    <p:animEffect transition="in" filter="fade">
                                      <p:cBhvr>
                                        <p:cTn id="97" dur="500"/>
                                        <p:tgtEl>
                                          <p:spTgt spid="19"/>
                                        </p:tgtEl>
                                      </p:cBhvr>
                                    </p:animEffect>
                                  </p:childTnLst>
                                </p:cTn>
                              </p:par>
                            </p:childTnLst>
                          </p:cTn>
                        </p:par>
                        <p:par>
                          <p:cTn id="98" fill="hold">
                            <p:stCondLst>
                              <p:cond delay="6500"/>
                            </p:stCondLst>
                            <p:childTnLst>
                              <p:par>
                                <p:cTn id="99" presetID="53" presetClass="entr" presetSubtype="16"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p:cTn id="101" dur="500" fill="hold"/>
                                        <p:tgtEl>
                                          <p:spTgt spid="31"/>
                                        </p:tgtEl>
                                        <p:attrNameLst>
                                          <p:attrName>ppt_w</p:attrName>
                                        </p:attrNameLst>
                                      </p:cBhvr>
                                      <p:tavLst>
                                        <p:tav tm="0">
                                          <p:val>
                                            <p:fltVal val="0"/>
                                          </p:val>
                                        </p:tav>
                                        <p:tav tm="100000">
                                          <p:val>
                                            <p:strVal val="#ppt_w"/>
                                          </p:val>
                                        </p:tav>
                                      </p:tavLst>
                                    </p:anim>
                                    <p:anim calcmode="lin" valueType="num">
                                      <p:cBhvr>
                                        <p:cTn id="102" dur="500" fill="hold"/>
                                        <p:tgtEl>
                                          <p:spTgt spid="31"/>
                                        </p:tgtEl>
                                        <p:attrNameLst>
                                          <p:attrName>ppt_h</p:attrName>
                                        </p:attrNameLst>
                                      </p:cBhvr>
                                      <p:tavLst>
                                        <p:tav tm="0">
                                          <p:val>
                                            <p:fltVal val="0"/>
                                          </p:val>
                                        </p:tav>
                                        <p:tav tm="100000">
                                          <p:val>
                                            <p:strVal val="#ppt_h"/>
                                          </p:val>
                                        </p:tav>
                                      </p:tavLst>
                                    </p:anim>
                                    <p:animEffect transition="in" filter="fade">
                                      <p:cBhvr>
                                        <p:cTn id="103" dur="500"/>
                                        <p:tgtEl>
                                          <p:spTgt spid="31"/>
                                        </p:tgtEl>
                                      </p:cBhvr>
                                    </p:animEffect>
                                  </p:childTnLst>
                                </p:cTn>
                              </p:par>
                            </p:childTnLst>
                          </p:cTn>
                        </p:par>
                        <p:par>
                          <p:cTn id="104" fill="hold">
                            <p:stCondLst>
                              <p:cond delay="7000"/>
                            </p:stCondLst>
                            <p:childTnLst>
                              <p:par>
                                <p:cTn id="105" presetID="10" presetClass="entr" presetSubtype="0"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500"/>
                                        <p:tgtEl>
                                          <p:spTgt spid="3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wipe(left)">
                                      <p:cBhvr>
                                        <p:cTn id="1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22" grpId="0" bldLvl="0" animBg="1"/>
      <p:bldP spid="23" grpId="0" bldLvl="0" animBg="1"/>
      <p:bldP spid="24" grpId="0"/>
      <p:bldP spid="25" grpId="0"/>
      <p:bldP spid="26" grpId="0"/>
      <p:bldP spid="27" grpId="0"/>
      <p:bldP spid="28" grpId="0"/>
      <p:bldP spid="29" grpId="0" bldLvl="0" animBg="1"/>
      <p:bldP spid="30" grpId="0" bldLvl="0" animBg="1"/>
      <p:bldP spid="31" grpId="0" bldLvl="0" animBg="1"/>
      <p:bldP spid="35" grpId="0" bldLvl="0" animBg="1"/>
      <p:bldP spid="4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六边形 42"/>
          <p:cNvSpPr/>
          <p:nvPr/>
        </p:nvSpPr>
        <p:spPr>
          <a:xfrm>
            <a:off x="1146413" y="4958687"/>
            <a:ext cx="545911" cy="491319"/>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六边形 41"/>
          <p:cNvSpPr/>
          <p:nvPr/>
        </p:nvSpPr>
        <p:spPr>
          <a:xfrm>
            <a:off x="1146413" y="4085229"/>
            <a:ext cx="545911" cy="491319"/>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六边形 27"/>
          <p:cNvSpPr/>
          <p:nvPr/>
        </p:nvSpPr>
        <p:spPr>
          <a:xfrm>
            <a:off x="1146413" y="3209499"/>
            <a:ext cx="545911" cy="491319"/>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六边形 3"/>
          <p:cNvSpPr/>
          <p:nvPr/>
        </p:nvSpPr>
        <p:spPr>
          <a:xfrm>
            <a:off x="1146413" y="2238233"/>
            <a:ext cx="545911" cy="491319"/>
          </a:xfrm>
          <a:prstGeom prst="hexagon">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27" name="组合 26"/>
          <p:cNvGrpSpPr/>
          <p:nvPr/>
        </p:nvGrpSpPr>
        <p:grpSpPr>
          <a:xfrm>
            <a:off x="5945728" y="4974860"/>
            <a:ext cx="5301973" cy="1450684"/>
            <a:chOff x="6408665" y="3944803"/>
            <a:chExt cx="2672855" cy="1185192"/>
          </a:xfrm>
        </p:grpSpPr>
        <p:sp>
          <p:nvSpPr>
            <p:cNvPr id="29" name="矩形 28"/>
            <p:cNvSpPr/>
            <p:nvPr/>
          </p:nvSpPr>
          <p:spPr>
            <a:xfrm>
              <a:off x="6408665" y="3965646"/>
              <a:ext cx="2672855" cy="336229"/>
            </a:xfrm>
            <a:prstGeom prst="rect">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zh-CN" altLang="en-US" sz="1355" dirty="0">
                <a:solidFill>
                  <a:srgbClr val="FFFFFF"/>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文本框 4"/>
            <p:cNvSpPr txBox="1"/>
            <p:nvPr/>
          </p:nvSpPr>
          <p:spPr>
            <a:xfrm>
              <a:off x="6714937" y="3944803"/>
              <a:ext cx="1942228" cy="334618"/>
            </a:xfrm>
            <a:prstGeom prst="rect">
              <a:avLst/>
            </a:prstGeom>
            <a:noFill/>
          </p:spPr>
          <p:txBody>
            <a:bodyPr wrap="square" lIns="91402" tIns="45701" rIns="91402" bIns="45701" rtlCol="0">
              <a:spAutoFit/>
            </a:bodyPr>
            <a:lstStyle/>
            <a:p>
              <a:pPr algn="ctr" defTabSz="342265">
                <a:lnSpc>
                  <a:spcPct val="130000"/>
                </a:lnSpc>
              </a:pPr>
              <a:r>
                <a:rPr lang="zh-CN" altLang="en-US" sz="1600" dirty="0">
                  <a:solidFill>
                    <a:srgbClr val="FFFFFF"/>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600" dirty="0">
                <a:solidFill>
                  <a:srgbClr val="FFFFFF"/>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1" name="组合 30"/>
            <p:cNvGrpSpPr/>
            <p:nvPr/>
          </p:nvGrpSpPr>
          <p:grpSpPr>
            <a:xfrm>
              <a:off x="6432502" y="4463821"/>
              <a:ext cx="2649018" cy="666174"/>
              <a:chOff x="1784302" y="4694131"/>
              <a:chExt cx="2649018" cy="666174"/>
            </a:xfrm>
          </p:grpSpPr>
          <p:sp>
            <p:nvSpPr>
              <p:cNvPr id="32" name="出品 26"/>
              <p:cNvSpPr txBox="1"/>
              <p:nvPr>
                <p:custDataLst>
                  <p:tags r:id="rId1"/>
                </p:custDataLst>
              </p:nvPr>
            </p:nvSpPr>
            <p:spPr>
              <a:xfrm>
                <a:off x="2513210" y="4694131"/>
                <a:ext cx="1049021" cy="376121"/>
              </a:xfrm>
              <a:prstGeom prst="rect">
                <a:avLst/>
              </a:prstGeom>
              <a:noFill/>
            </p:spPr>
            <p:txBody>
              <a:bodyPr wrap="square" rtlCol="0">
                <a:spAutoFit/>
              </a:bodyPr>
              <a:lstStyle/>
              <a:p>
                <a:pPr algn="ctr" defTabSz="685165"/>
                <a:r>
                  <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2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品 15"/>
              <p:cNvSpPr txBox="1"/>
              <p:nvPr>
                <p:custDataLst>
                  <p:tags r:id="rId2"/>
                </p:custDataLst>
              </p:nvPr>
            </p:nvSpPr>
            <p:spPr>
              <a:xfrm>
                <a:off x="1784302" y="4971733"/>
                <a:ext cx="2649018" cy="388572"/>
              </a:xfrm>
              <a:prstGeom prst="rect">
                <a:avLst/>
              </a:prstGeom>
              <a:noFill/>
            </p:spPr>
            <p:txBody>
              <a:bodyPr wrap="square" rtlCol="0">
                <a:spAutoFit/>
              </a:bodyPr>
              <a:lstStyle/>
              <a:p>
                <a:pPr algn="ctr" defTabSz="815340">
                  <a:lnSpc>
                    <a:spcPts val="1500"/>
                  </a:lnSpc>
                  <a:defRPr/>
                </a:pPr>
                <a:r>
                  <a:rPr lang="zh-CN" altLang="en-US" sz="14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400"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34" name="出品 26"/>
          <p:cNvSpPr txBox="1"/>
          <p:nvPr>
            <p:custDataLst>
              <p:tags r:id="rId3"/>
            </p:custDataLst>
          </p:nvPr>
        </p:nvSpPr>
        <p:spPr>
          <a:xfrm>
            <a:off x="1751511" y="2049855"/>
            <a:ext cx="1162779" cy="306705"/>
          </a:xfrm>
          <a:prstGeom prst="rect">
            <a:avLst/>
          </a:prstGeom>
          <a:noFill/>
        </p:spPr>
        <p:txBody>
          <a:bodyPr wrap="square" rtlCol="0">
            <a:spAutoFit/>
          </a:bodyPr>
          <a:lstStyle/>
          <a:p>
            <a:pPr defTabSz="685165"/>
            <a:r>
              <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品 15"/>
          <p:cNvSpPr txBox="1"/>
          <p:nvPr>
            <p:custDataLst>
              <p:tags r:id="rId4"/>
            </p:custDataLst>
          </p:nvPr>
        </p:nvSpPr>
        <p:spPr>
          <a:xfrm>
            <a:off x="1724576" y="2342403"/>
            <a:ext cx="3556121" cy="475615"/>
          </a:xfrm>
          <a:prstGeom prst="rect">
            <a:avLst/>
          </a:prstGeom>
          <a:noFill/>
        </p:spPr>
        <p:txBody>
          <a:bodyPr wrap="square" rtlCol="0">
            <a:spAutoFit/>
          </a:bodyPr>
          <a:lstStyle/>
          <a:p>
            <a:pPr defTabSz="815340">
              <a:lnSpc>
                <a:spcPts val="1500"/>
              </a:lnSpc>
              <a:defRPr/>
            </a:pPr>
            <a:r>
              <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品 28"/>
          <p:cNvSpPr txBox="1"/>
          <p:nvPr>
            <p:custDataLst>
              <p:tags r:id="rId5"/>
            </p:custDataLst>
          </p:nvPr>
        </p:nvSpPr>
        <p:spPr>
          <a:xfrm>
            <a:off x="1751511" y="2985915"/>
            <a:ext cx="1162779" cy="306705"/>
          </a:xfrm>
          <a:prstGeom prst="rect">
            <a:avLst/>
          </a:prstGeom>
          <a:noFill/>
        </p:spPr>
        <p:txBody>
          <a:bodyPr wrap="square" rtlCol="0">
            <a:spAutoFit/>
          </a:bodyPr>
          <a:lstStyle/>
          <a:p>
            <a:pPr defTabSz="685165"/>
            <a:r>
              <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PA15"/>
          <p:cNvSpPr txBox="1"/>
          <p:nvPr>
            <p:custDataLst>
              <p:tags r:id="rId6"/>
            </p:custDataLst>
          </p:nvPr>
        </p:nvSpPr>
        <p:spPr>
          <a:xfrm>
            <a:off x="1724576" y="3278463"/>
            <a:ext cx="3556121" cy="475615"/>
          </a:xfrm>
          <a:prstGeom prst="rect">
            <a:avLst/>
          </a:prstGeom>
          <a:noFill/>
        </p:spPr>
        <p:txBody>
          <a:bodyPr wrap="square" rtlCol="0">
            <a:spAutoFit/>
          </a:bodyPr>
          <a:lstStyle/>
          <a:p>
            <a:pPr defTabSz="815340">
              <a:lnSpc>
                <a:spcPts val="1500"/>
              </a:lnSpc>
              <a:defRPr/>
            </a:pPr>
            <a:r>
              <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30"/>
          <p:cNvSpPr txBox="1"/>
          <p:nvPr>
            <p:custDataLst>
              <p:tags r:id="rId7"/>
            </p:custDataLst>
          </p:nvPr>
        </p:nvSpPr>
        <p:spPr>
          <a:xfrm>
            <a:off x="1751511" y="3939953"/>
            <a:ext cx="1162779" cy="306705"/>
          </a:xfrm>
          <a:prstGeom prst="rect">
            <a:avLst/>
          </a:prstGeom>
          <a:noFill/>
        </p:spPr>
        <p:txBody>
          <a:bodyPr wrap="square" rtlCol="0">
            <a:spAutoFit/>
          </a:bodyPr>
          <a:lstStyle/>
          <a:p>
            <a:pPr defTabSz="685165"/>
            <a:r>
              <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15"/>
          <p:cNvSpPr txBox="1"/>
          <p:nvPr>
            <p:custDataLst>
              <p:tags r:id="rId8"/>
            </p:custDataLst>
          </p:nvPr>
        </p:nvSpPr>
        <p:spPr>
          <a:xfrm>
            <a:off x="1724576" y="4235337"/>
            <a:ext cx="3556121" cy="475615"/>
          </a:xfrm>
          <a:prstGeom prst="rect">
            <a:avLst/>
          </a:prstGeom>
          <a:noFill/>
        </p:spPr>
        <p:txBody>
          <a:bodyPr wrap="square" rtlCol="0">
            <a:spAutoFit/>
          </a:bodyPr>
          <a:lstStyle/>
          <a:p>
            <a:pPr defTabSz="815340">
              <a:lnSpc>
                <a:spcPts val="1500"/>
              </a:lnSpc>
              <a:defRPr/>
            </a:pPr>
            <a:r>
              <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品 32"/>
          <p:cNvSpPr txBox="1"/>
          <p:nvPr>
            <p:custDataLst>
              <p:tags r:id="rId9"/>
            </p:custDataLst>
          </p:nvPr>
        </p:nvSpPr>
        <p:spPr>
          <a:xfrm>
            <a:off x="1751511" y="4885943"/>
            <a:ext cx="1162779" cy="306705"/>
          </a:xfrm>
          <a:prstGeom prst="rect">
            <a:avLst/>
          </a:prstGeom>
          <a:noFill/>
        </p:spPr>
        <p:txBody>
          <a:bodyPr wrap="square" rtlCol="0">
            <a:spAutoFit/>
          </a:bodyPr>
          <a:lstStyle/>
          <a:p>
            <a:pPr defTabSz="685165"/>
            <a:r>
              <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400" b="1"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15"/>
          <p:cNvSpPr txBox="1"/>
          <p:nvPr>
            <p:custDataLst>
              <p:tags r:id="rId10"/>
            </p:custDataLst>
          </p:nvPr>
        </p:nvSpPr>
        <p:spPr>
          <a:xfrm>
            <a:off x="1724576" y="5181327"/>
            <a:ext cx="3556121" cy="475615"/>
          </a:xfrm>
          <a:prstGeom prst="rect">
            <a:avLst/>
          </a:prstGeom>
          <a:noFill/>
        </p:spPr>
        <p:txBody>
          <a:bodyPr wrap="square" rtlCol="0">
            <a:spAutoFit/>
          </a:bodyPr>
          <a:lstStyle/>
          <a:p>
            <a:pPr defTabSz="815340">
              <a:lnSpc>
                <a:spcPts val="1500"/>
              </a:lnSpc>
              <a:defRPr/>
            </a:pPr>
            <a:r>
              <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Freeform 11"/>
          <p:cNvSpPr>
            <a:spLocks noEditPoints="1"/>
          </p:cNvSpPr>
          <p:nvPr/>
        </p:nvSpPr>
        <p:spPr bwMode="auto">
          <a:xfrm>
            <a:off x="1287884" y="3253657"/>
            <a:ext cx="272541" cy="266403"/>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chemeClr val="bg1"/>
          </a:solidFill>
          <a:ln>
            <a:noFill/>
          </a:ln>
        </p:spPr>
        <p:txBody>
          <a:bodyPr vert="horz" wrap="square" lIns="91418" tIns="45709" rIns="91418" bIns="45709" numCol="1" anchor="t" anchorCtr="0" compatLnSpc="1"/>
          <a:lstStyle/>
          <a:p>
            <a:pPr defTabSz="685165"/>
            <a:endParaRPr lang="zh-CN" altLang="en-US" sz="1400">
              <a:solidFill>
                <a:prstClr val="black"/>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5" name="Freeform 105"/>
          <p:cNvSpPr>
            <a:spLocks noEditPoints="1"/>
          </p:cNvSpPr>
          <p:nvPr/>
        </p:nvSpPr>
        <p:spPr bwMode="auto">
          <a:xfrm>
            <a:off x="1312436" y="2302981"/>
            <a:ext cx="223435" cy="270083"/>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18" tIns="45709" rIns="91418" bIns="45709" numCol="1" anchor="t" anchorCtr="0" compatLnSpc="1"/>
          <a:lstStyle/>
          <a:p>
            <a:pPr defTabSz="685165"/>
            <a:endParaRPr lang="zh-CN" altLang="en-US" sz="1400">
              <a:solidFill>
                <a:prstClr val="black"/>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8" name="Freeform 70"/>
          <p:cNvSpPr/>
          <p:nvPr/>
        </p:nvSpPr>
        <p:spPr bwMode="auto">
          <a:xfrm>
            <a:off x="1300775" y="5092653"/>
            <a:ext cx="246759" cy="227115"/>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1"/>
          </a:solidFill>
          <a:ln>
            <a:noFill/>
          </a:ln>
        </p:spPr>
        <p:txBody>
          <a:bodyPr vert="horz" wrap="square" lIns="91418" tIns="45709" rIns="91418" bIns="45709" numCol="1" anchor="t" anchorCtr="0" compatLnSpc="1"/>
          <a:lstStyle/>
          <a:p>
            <a:pPr defTabSz="685165"/>
            <a:endParaRPr lang="zh-CN" altLang="en-US" sz="1400">
              <a:solidFill>
                <a:prstClr val="black"/>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9" name="Freeform 71"/>
          <p:cNvSpPr>
            <a:spLocks noEditPoints="1"/>
          </p:cNvSpPr>
          <p:nvPr/>
        </p:nvSpPr>
        <p:spPr bwMode="auto">
          <a:xfrm>
            <a:off x="1287884" y="4165993"/>
            <a:ext cx="272541" cy="288501"/>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1"/>
          </a:solidFill>
          <a:ln>
            <a:noFill/>
          </a:ln>
        </p:spPr>
        <p:txBody>
          <a:bodyPr vert="horz" wrap="square" lIns="91418" tIns="45709" rIns="91418" bIns="45709" numCol="1" anchor="t" anchorCtr="0" compatLnSpc="1"/>
          <a:lstStyle/>
          <a:p>
            <a:pPr defTabSz="685165"/>
            <a:endParaRPr lang="zh-CN" altLang="en-US" sz="1400">
              <a:solidFill>
                <a:prstClr val="black"/>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pic>
        <p:nvPicPr>
          <p:cNvPr id="2" name="图片 1" descr="C:\Users\JJdragon\Desktop\9da35f22d0084a20989ed1f02b0199d0.jpg9da35f22d0084a20989ed1f02b0199d0"/>
          <p:cNvPicPr>
            <a:picLocks noChangeAspect="1"/>
          </p:cNvPicPr>
          <p:nvPr/>
        </p:nvPicPr>
        <p:blipFill>
          <a:blip r:embed="rId11"/>
          <a:srcRect/>
          <a:stretch>
            <a:fillRect/>
          </a:stretch>
        </p:blipFill>
        <p:spPr>
          <a:xfrm>
            <a:off x="5993130" y="1431290"/>
            <a:ext cx="5255260" cy="3556635"/>
          </a:xfrm>
          <a:prstGeom prst="rect">
            <a:avLst/>
          </a:prstGeom>
        </p:spPr>
      </p:pic>
      <p:cxnSp>
        <p:nvCxnSpPr>
          <p:cNvPr id="51" name="直接连接符 5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785369"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明年工作计划</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文本框 53"/>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250"/>
                                        <p:tgtEl>
                                          <p:spTgt spid="44"/>
                                        </p:tgtEl>
                                      </p:cBhvr>
                                    </p:animEffect>
                                    <p:anim calcmode="lin" valueType="num">
                                      <p:cBhvr>
                                        <p:cTn id="12" dur="250" fill="hold"/>
                                        <p:tgtEl>
                                          <p:spTgt spid="44"/>
                                        </p:tgtEl>
                                        <p:attrNameLst>
                                          <p:attrName>ppt_x</p:attrName>
                                        </p:attrNameLst>
                                      </p:cBhvr>
                                      <p:tavLst>
                                        <p:tav tm="0">
                                          <p:val>
                                            <p:strVal val="#ppt_x"/>
                                          </p:val>
                                        </p:tav>
                                        <p:tav tm="100000">
                                          <p:val>
                                            <p:strVal val="#ppt_x"/>
                                          </p:val>
                                        </p:tav>
                                      </p:tavLst>
                                    </p:anim>
                                    <p:anim calcmode="lin" valueType="num">
                                      <p:cBhvr>
                                        <p:cTn id="13" dur="250" fill="hold"/>
                                        <p:tgtEl>
                                          <p:spTgt spid="4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50"/>
                                        <p:tgtEl>
                                          <p:spTgt spid="45"/>
                                        </p:tgtEl>
                                      </p:cBhvr>
                                    </p:animEffect>
                                    <p:anim calcmode="lin" valueType="num">
                                      <p:cBhvr>
                                        <p:cTn id="17" dur="250" fill="hold"/>
                                        <p:tgtEl>
                                          <p:spTgt spid="45"/>
                                        </p:tgtEl>
                                        <p:attrNameLst>
                                          <p:attrName>ppt_x</p:attrName>
                                        </p:attrNameLst>
                                      </p:cBhvr>
                                      <p:tavLst>
                                        <p:tav tm="0">
                                          <p:val>
                                            <p:strVal val="#ppt_x"/>
                                          </p:val>
                                        </p:tav>
                                        <p:tav tm="100000">
                                          <p:val>
                                            <p:strVal val="#ppt_x"/>
                                          </p:val>
                                        </p:tav>
                                      </p:tavLst>
                                    </p:anim>
                                    <p:anim calcmode="lin" valueType="num">
                                      <p:cBhvr>
                                        <p:cTn id="18" dur="250" fill="hold"/>
                                        <p:tgtEl>
                                          <p:spTgt spid="4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250"/>
                                        <p:tgtEl>
                                          <p:spTgt spid="48"/>
                                        </p:tgtEl>
                                      </p:cBhvr>
                                    </p:animEffect>
                                    <p:anim calcmode="lin" valueType="num">
                                      <p:cBhvr>
                                        <p:cTn id="22" dur="250" fill="hold"/>
                                        <p:tgtEl>
                                          <p:spTgt spid="48"/>
                                        </p:tgtEl>
                                        <p:attrNameLst>
                                          <p:attrName>ppt_x</p:attrName>
                                        </p:attrNameLst>
                                      </p:cBhvr>
                                      <p:tavLst>
                                        <p:tav tm="0">
                                          <p:val>
                                            <p:strVal val="#ppt_x"/>
                                          </p:val>
                                        </p:tav>
                                        <p:tav tm="100000">
                                          <p:val>
                                            <p:strVal val="#ppt_x"/>
                                          </p:val>
                                        </p:tav>
                                      </p:tavLst>
                                    </p:anim>
                                    <p:anim calcmode="lin" valueType="num">
                                      <p:cBhvr>
                                        <p:cTn id="23" dur="250" fill="hold"/>
                                        <p:tgtEl>
                                          <p:spTgt spid="4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250"/>
                                        <p:tgtEl>
                                          <p:spTgt spid="49"/>
                                        </p:tgtEl>
                                      </p:cBhvr>
                                    </p:animEffect>
                                    <p:anim calcmode="lin" valueType="num">
                                      <p:cBhvr>
                                        <p:cTn id="27" dur="250" fill="hold"/>
                                        <p:tgtEl>
                                          <p:spTgt spid="49"/>
                                        </p:tgtEl>
                                        <p:attrNameLst>
                                          <p:attrName>ppt_x</p:attrName>
                                        </p:attrNameLst>
                                      </p:cBhvr>
                                      <p:tavLst>
                                        <p:tav tm="0">
                                          <p:val>
                                            <p:strVal val="#ppt_x"/>
                                          </p:val>
                                        </p:tav>
                                        <p:tav tm="100000">
                                          <p:val>
                                            <p:strVal val="#ppt_x"/>
                                          </p:val>
                                        </p:tav>
                                      </p:tavLst>
                                    </p:anim>
                                    <p:anim calcmode="lin" valueType="num">
                                      <p:cBhvr>
                                        <p:cTn id="28" dur="250" fill="hold"/>
                                        <p:tgtEl>
                                          <p:spTgt spid="49"/>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4" grpId="0" bldLvl="0" animBg="1"/>
      <p:bldP spid="45" grpId="0" bldLvl="0" animBg="1"/>
      <p:bldP spid="48" grpId="0" bldLvl="0" animBg="1"/>
      <p:bldP spid="4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785369"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明年工作计划</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文本框 19"/>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任意多边形: 形状 3"/>
          <p:cNvSpPr/>
          <p:nvPr/>
        </p:nvSpPr>
        <p:spPr>
          <a:xfrm>
            <a:off x="4215041" y="2062064"/>
            <a:ext cx="3761917" cy="3761916"/>
          </a:xfrm>
          <a:custGeom>
            <a:avLst/>
            <a:gdLst>
              <a:gd name="connsiteX0" fmla="*/ 0 w 3005666"/>
              <a:gd name="connsiteY0" fmla="*/ 1502833 h 3005666"/>
              <a:gd name="connsiteX1" fmla="*/ 1502833 w 3005666"/>
              <a:gd name="connsiteY1" fmla="*/ 0 h 3005666"/>
              <a:gd name="connsiteX2" fmla="*/ 3005666 w 3005666"/>
              <a:gd name="connsiteY2" fmla="*/ 1502833 h 3005666"/>
              <a:gd name="connsiteX3" fmla="*/ 1502833 w 3005666"/>
              <a:gd name="connsiteY3" fmla="*/ 3005666 h 3005666"/>
              <a:gd name="connsiteX4" fmla="*/ 0 w 3005666"/>
              <a:gd name="connsiteY4" fmla="*/ 1502833 h 3005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6" h="3005666">
                <a:moveTo>
                  <a:pt x="0" y="1502833"/>
                </a:moveTo>
                <a:cubicBezTo>
                  <a:pt x="0" y="672841"/>
                  <a:pt x="672841" y="0"/>
                  <a:pt x="1502833" y="0"/>
                </a:cubicBezTo>
                <a:cubicBezTo>
                  <a:pt x="2332825" y="0"/>
                  <a:pt x="3005666" y="672841"/>
                  <a:pt x="3005666" y="1502833"/>
                </a:cubicBezTo>
                <a:cubicBezTo>
                  <a:pt x="3005666" y="2332825"/>
                  <a:pt x="2332825" y="3005666"/>
                  <a:pt x="1502833" y="3005666"/>
                </a:cubicBezTo>
                <a:cubicBezTo>
                  <a:pt x="672841" y="3005666"/>
                  <a:pt x="0" y="2332825"/>
                  <a:pt x="0" y="1502833"/>
                </a:cubicBezTo>
                <a:close/>
              </a:path>
            </a:pathLst>
          </a:custGeom>
          <a:solidFill>
            <a:schemeClr val="bg1">
              <a:lumMod val="95000"/>
            </a:schemeClr>
          </a:solidFill>
          <a:ln w="22225" cap="rnd">
            <a:solidFill>
              <a:srgbClr val="E3CAB4"/>
            </a:solidFill>
            <a:prstDash val="sysDot"/>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任意多边形: 形状 5"/>
          <p:cNvSpPr/>
          <p:nvPr/>
        </p:nvSpPr>
        <p:spPr>
          <a:xfrm>
            <a:off x="7010281" y="2212115"/>
            <a:ext cx="816628" cy="816629"/>
          </a:xfrm>
          <a:custGeom>
            <a:avLst/>
            <a:gdLst>
              <a:gd name="connsiteX0" fmla="*/ 0 w 1502833"/>
              <a:gd name="connsiteY0" fmla="*/ 751417 h 1502833"/>
              <a:gd name="connsiteX1" fmla="*/ 751417 w 1502833"/>
              <a:gd name="connsiteY1" fmla="*/ 0 h 1502833"/>
              <a:gd name="connsiteX2" fmla="*/ 1502834 w 1502833"/>
              <a:gd name="connsiteY2" fmla="*/ 751417 h 1502833"/>
              <a:gd name="connsiteX3" fmla="*/ 751417 w 1502833"/>
              <a:gd name="connsiteY3" fmla="*/ 1502834 h 1502833"/>
              <a:gd name="connsiteX4" fmla="*/ 0 w 1502833"/>
              <a:gd name="connsiteY4" fmla="*/ 751417 h 150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833" h="1502833">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任意多边形: 形状 6"/>
          <p:cNvSpPr/>
          <p:nvPr/>
        </p:nvSpPr>
        <p:spPr>
          <a:xfrm>
            <a:off x="7558116" y="3534708"/>
            <a:ext cx="816628" cy="816629"/>
          </a:xfrm>
          <a:custGeom>
            <a:avLst/>
            <a:gdLst>
              <a:gd name="connsiteX0" fmla="*/ 0 w 1502833"/>
              <a:gd name="connsiteY0" fmla="*/ 751417 h 1502833"/>
              <a:gd name="connsiteX1" fmla="*/ 751417 w 1502833"/>
              <a:gd name="connsiteY1" fmla="*/ 0 h 1502833"/>
              <a:gd name="connsiteX2" fmla="*/ 1502834 w 1502833"/>
              <a:gd name="connsiteY2" fmla="*/ 751417 h 1502833"/>
              <a:gd name="connsiteX3" fmla="*/ 751417 w 1502833"/>
              <a:gd name="connsiteY3" fmla="*/ 1502834 h 1502833"/>
              <a:gd name="connsiteX4" fmla="*/ 0 w 1502833"/>
              <a:gd name="connsiteY4" fmla="*/ 751417 h 150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833" h="1502833">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任意多边形: 形状 7"/>
          <p:cNvSpPr/>
          <p:nvPr/>
        </p:nvSpPr>
        <p:spPr>
          <a:xfrm>
            <a:off x="7010281" y="4857301"/>
            <a:ext cx="816628" cy="816629"/>
          </a:xfrm>
          <a:custGeom>
            <a:avLst/>
            <a:gdLst>
              <a:gd name="connsiteX0" fmla="*/ 0 w 1502833"/>
              <a:gd name="connsiteY0" fmla="*/ 751417 h 1502833"/>
              <a:gd name="connsiteX1" fmla="*/ 751417 w 1502833"/>
              <a:gd name="connsiteY1" fmla="*/ 0 h 1502833"/>
              <a:gd name="connsiteX2" fmla="*/ 1502834 w 1502833"/>
              <a:gd name="connsiteY2" fmla="*/ 751417 h 1502833"/>
              <a:gd name="connsiteX3" fmla="*/ 751417 w 1502833"/>
              <a:gd name="connsiteY3" fmla="*/ 1502834 h 1502833"/>
              <a:gd name="connsiteX4" fmla="*/ 0 w 1502833"/>
              <a:gd name="connsiteY4" fmla="*/ 751417 h 150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833" h="1502833">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任意多边形: 形状 13"/>
          <p:cNvSpPr/>
          <p:nvPr/>
        </p:nvSpPr>
        <p:spPr>
          <a:xfrm>
            <a:off x="4365093" y="4857301"/>
            <a:ext cx="816628" cy="816629"/>
          </a:xfrm>
          <a:custGeom>
            <a:avLst/>
            <a:gdLst>
              <a:gd name="connsiteX0" fmla="*/ 0 w 1502833"/>
              <a:gd name="connsiteY0" fmla="*/ 751417 h 1502833"/>
              <a:gd name="connsiteX1" fmla="*/ 751417 w 1502833"/>
              <a:gd name="connsiteY1" fmla="*/ 0 h 1502833"/>
              <a:gd name="connsiteX2" fmla="*/ 1502834 w 1502833"/>
              <a:gd name="connsiteY2" fmla="*/ 751417 h 1502833"/>
              <a:gd name="connsiteX3" fmla="*/ 751417 w 1502833"/>
              <a:gd name="connsiteY3" fmla="*/ 1502834 h 1502833"/>
              <a:gd name="connsiteX4" fmla="*/ 0 w 1502833"/>
              <a:gd name="connsiteY4" fmla="*/ 751417 h 150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833" h="1502833">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任意多边形: 形状 14"/>
          <p:cNvSpPr/>
          <p:nvPr/>
        </p:nvSpPr>
        <p:spPr>
          <a:xfrm>
            <a:off x="3817256" y="3534708"/>
            <a:ext cx="816628" cy="816629"/>
          </a:xfrm>
          <a:custGeom>
            <a:avLst/>
            <a:gdLst>
              <a:gd name="connsiteX0" fmla="*/ 0 w 1502833"/>
              <a:gd name="connsiteY0" fmla="*/ 751417 h 1502833"/>
              <a:gd name="connsiteX1" fmla="*/ 751417 w 1502833"/>
              <a:gd name="connsiteY1" fmla="*/ 0 h 1502833"/>
              <a:gd name="connsiteX2" fmla="*/ 1502834 w 1502833"/>
              <a:gd name="connsiteY2" fmla="*/ 751417 h 1502833"/>
              <a:gd name="connsiteX3" fmla="*/ 751417 w 1502833"/>
              <a:gd name="connsiteY3" fmla="*/ 1502834 h 1502833"/>
              <a:gd name="connsiteX4" fmla="*/ 0 w 1502833"/>
              <a:gd name="connsiteY4" fmla="*/ 751417 h 150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833" h="1502833">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任意多边形: 形状 15"/>
          <p:cNvSpPr/>
          <p:nvPr/>
        </p:nvSpPr>
        <p:spPr>
          <a:xfrm>
            <a:off x="4365093" y="2212115"/>
            <a:ext cx="816628" cy="816629"/>
          </a:xfrm>
          <a:custGeom>
            <a:avLst/>
            <a:gdLst>
              <a:gd name="connsiteX0" fmla="*/ 0 w 1502833"/>
              <a:gd name="connsiteY0" fmla="*/ 751417 h 1502833"/>
              <a:gd name="connsiteX1" fmla="*/ 751417 w 1502833"/>
              <a:gd name="connsiteY1" fmla="*/ 0 h 1502833"/>
              <a:gd name="connsiteX2" fmla="*/ 1502834 w 1502833"/>
              <a:gd name="connsiteY2" fmla="*/ 751417 h 1502833"/>
              <a:gd name="connsiteX3" fmla="*/ 751417 w 1502833"/>
              <a:gd name="connsiteY3" fmla="*/ 1502834 h 1502833"/>
              <a:gd name="connsiteX4" fmla="*/ 0 w 1502833"/>
              <a:gd name="connsiteY4" fmla="*/ 751417 h 150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833" h="1502833">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Freeform 16"/>
          <p:cNvSpPr/>
          <p:nvPr/>
        </p:nvSpPr>
        <p:spPr>
          <a:xfrm>
            <a:off x="7240440" y="2476448"/>
            <a:ext cx="356311" cy="287963"/>
          </a:xfrm>
          <a:custGeom>
            <a:avLst/>
            <a:gdLst>
              <a:gd name="connsiteX0" fmla="*/ 0 w 590140"/>
              <a:gd name="connsiteY0" fmla="*/ 455765 h 476939"/>
              <a:gd name="connsiteX1" fmla="*/ 590140 w 590140"/>
              <a:gd name="connsiteY1" fmla="*/ 455765 h 476939"/>
              <a:gd name="connsiteX2" fmla="*/ 590140 w 590140"/>
              <a:gd name="connsiteY2" fmla="*/ 476939 h 476939"/>
              <a:gd name="connsiteX3" fmla="*/ 0 w 590140"/>
              <a:gd name="connsiteY3" fmla="*/ 476939 h 476939"/>
              <a:gd name="connsiteX4" fmla="*/ 135090 w 590140"/>
              <a:gd name="connsiteY4" fmla="*/ 371068 h 476939"/>
              <a:gd name="connsiteX5" fmla="*/ 145702 w 590140"/>
              <a:gd name="connsiteY5" fmla="*/ 371068 h 476939"/>
              <a:gd name="connsiteX6" fmla="*/ 145702 w 590140"/>
              <a:gd name="connsiteY6" fmla="*/ 441920 h 476939"/>
              <a:gd name="connsiteX7" fmla="*/ 100022 w 590140"/>
              <a:gd name="connsiteY7" fmla="*/ 441920 h 476939"/>
              <a:gd name="connsiteX8" fmla="*/ 100022 w 590140"/>
              <a:gd name="connsiteY8" fmla="*/ 405574 h 476939"/>
              <a:gd name="connsiteX9" fmla="*/ 204265 w 590140"/>
              <a:gd name="connsiteY9" fmla="*/ 299697 h 476939"/>
              <a:gd name="connsiteX10" fmla="*/ 225456 w 590140"/>
              <a:gd name="connsiteY10" fmla="*/ 299697 h 476939"/>
              <a:gd name="connsiteX11" fmla="*/ 249871 w 590140"/>
              <a:gd name="connsiteY11" fmla="*/ 304760 h 476939"/>
              <a:gd name="connsiteX12" fmla="*/ 249871 w 590140"/>
              <a:gd name="connsiteY12" fmla="*/ 441920 h 476939"/>
              <a:gd name="connsiteX13" fmla="*/ 204265 w 590140"/>
              <a:gd name="connsiteY13" fmla="*/ 441920 h 476939"/>
              <a:gd name="connsiteX14" fmla="*/ 352707 w 590140"/>
              <a:gd name="connsiteY14" fmla="*/ 276672 h 476939"/>
              <a:gd name="connsiteX15" fmla="*/ 352707 w 590140"/>
              <a:gd name="connsiteY15" fmla="*/ 441920 h 476939"/>
              <a:gd name="connsiteX16" fmla="*/ 307027 w 590140"/>
              <a:gd name="connsiteY16" fmla="*/ 441920 h 476939"/>
              <a:gd name="connsiteX17" fmla="*/ 307027 w 590140"/>
              <a:gd name="connsiteY17" fmla="*/ 299687 h 476939"/>
              <a:gd name="connsiteX18" fmla="*/ 352707 w 590140"/>
              <a:gd name="connsiteY18" fmla="*/ 276672 h 476939"/>
              <a:gd name="connsiteX19" fmla="*/ 266083 w 590140"/>
              <a:gd name="connsiteY19" fmla="*/ 73306 h 476939"/>
              <a:gd name="connsiteX20" fmla="*/ 205636 w 590140"/>
              <a:gd name="connsiteY20" fmla="*/ 98510 h 476939"/>
              <a:gd name="connsiteX21" fmla="*/ 205636 w 590140"/>
              <a:gd name="connsiteY21" fmla="*/ 219584 h 476939"/>
              <a:gd name="connsiteX22" fmla="*/ 326876 w 590140"/>
              <a:gd name="connsiteY22" fmla="*/ 219584 h 476939"/>
              <a:gd name="connsiteX23" fmla="*/ 326876 w 590140"/>
              <a:gd name="connsiteY23" fmla="*/ 98510 h 476939"/>
              <a:gd name="connsiteX24" fmla="*/ 266083 w 590140"/>
              <a:gd name="connsiteY24" fmla="*/ 73306 h 476939"/>
              <a:gd name="connsiteX25" fmla="*/ 406161 w 590140"/>
              <a:gd name="connsiteY25" fmla="*/ 72259 h 476939"/>
              <a:gd name="connsiteX26" fmla="*/ 451841 w 590140"/>
              <a:gd name="connsiteY26" fmla="*/ 72259 h 476939"/>
              <a:gd name="connsiteX27" fmla="*/ 451841 w 590140"/>
              <a:gd name="connsiteY27" fmla="*/ 441920 h 476939"/>
              <a:gd name="connsiteX28" fmla="*/ 406161 w 590140"/>
              <a:gd name="connsiteY28" fmla="*/ 441920 h 476939"/>
              <a:gd name="connsiteX29" fmla="*/ 406161 w 590140"/>
              <a:gd name="connsiteY29" fmla="*/ 197014 h 476939"/>
              <a:gd name="connsiteX30" fmla="*/ 410775 w 590140"/>
              <a:gd name="connsiteY30" fmla="*/ 161107 h 476939"/>
              <a:gd name="connsiteX31" fmla="*/ 406161 w 590140"/>
              <a:gd name="connsiteY31" fmla="*/ 125199 h 476939"/>
              <a:gd name="connsiteX32" fmla="*/ 266256 w 590140"/>
              <a:gd name="connsiteY32" fmla="*/ 39239 h 476939"/>
              <a:gd name="connsiteX33" fmla="*/ 351308 w 590140"/>
              <a:gd name="connsiteY33" fmla="*/ 74111 h 476939"/>
              <a:gd name="connsiteX34" fmla="*/ 351308 w 590140"/>
              <a:gd name="connsiteY34" fmla="*/ 243983 h 476939"/>
              <a:gd name="connsiteX35" fmla="*/ 194111 w 590140"/>
              <a:gd name="connsiteY35" fmla="*/ 255031 h 476939"/>
              <a:gd name="connsiteX36" fmla="*/ 173367 w 590140"/>
              <a:gd name="connsiteY36" fmla="*/ 276208 h 476939"/>
              <a:gd name="connsiteX37" fmla="*/ 165069 w 590140"/>
              <a:gd name="connsiteY37" fmla="*/ 304289 h 476939"/>
              <a:gd name="connsiteX38" fmla="*/ 75637 w 590140"/>
              <a:gd name="connsiteY38" fmla="*/ 393599 h 476939"/>
              <a:gd name="connsiteX39" fmla="*/ 31383 w 590140"/>
              <a:gd name="connsiteY39" fmla="*/ 393599 h 476939"/>
              <a:gd name="connsiteX40" fmla="*/ 31383 w 590140"/>
              <a:gd name="connsiteY40" fmla="*/ 349404 h 476939"/>
              <a:gd name="connsiteX41" fmla="*/ 120814 w 590140"/>
              <a:gd name="connsiteY41" fmla="*/ 260095 h 476939"/>
              <a:gd name="connsiteX42" fmla="*/ 148935 w 590140"/>
              <a:gd name="connsiteY42" fmla="*/ 251809 h 476939"/>
              <a:gd name="connsiteX43" fmla="*/ 170140 w 590140"/>
              <a:gd name="connsiteY43" fmla="*/ 231093 h 476939"/>
              <a:gd name="connsiteX44" fmla="*/ 181204 w 590140"/>
              <a:gd name="connsiteY44" fmla="*/ 74111 h 476939"/>
              <a:gd name="connsiteX45" fmla="*/ 266256 w 590140"/>
              <a:gd name="connsiteY45" fmla="*/ 39239 h 476939"/>
              <a:gd name="connsiteX46" fmla="*/ 501149 w 590140"/>
              <a:gd name="connsiteY46" fmla="*/ 0 h 476939"/>
              <a:gd name="connsiteX47" fmla="*/ 546829 w 590140"/>
              <a:gd name="connsiteY47" fmla="*/ 0 h 476939"/>
              <a:gd name="connsiteX48" fmla="*/ 546829 w 590140"/>
              <a:gd name="connsiteY48" fmla="*/ 441920 h 476939"/>
              <a:gd name="connsiteX49" fmla="*/ 501149 w 590140"/>
              <a:gd name="connsiteY49" fmla="*/ 441920 h 47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90140" h="476939">
                <a:moveTo>
                  <a:pt x="0" y="455765"/>
                </a:moveTo>
                <a:lnTo>
                  <a:pt x="590140" y="455765"/>
                </a:lnTo>
                <a:lnTo>
                  <a:pt x="590140" y="476939"/>
                </a:lnTo>
                <a:lnTo>
                  <a:pt x="0" y="476939"/>
                </a:lnTo>
                <a:close/>
                <a:moveTo>
                  <a:pt x="135090" y="371068"/>
                </a:moveTo>
                <a:lnTo>
                  <a:pt x="145702" y="371068"/>
                </a:lnTo>
                <a:lnTo>
                  <a:pt x="145702" y="441920"/>
                </a:lnTo>
                <a:lnTo>
                  <a:pt x="100022" y="441920"/>
                </a:lnTo>
                <a:lnTo>
                  <a:pt x="100022" y="405574"/>
                </a:lnTo>
                <a:close/>
                <a:moveTo>
                  <a:pt x="204265" y="299697"/>
                </a:moveTo>
                <a:lnTo>
                  <a:pt x="225456" y="299697"/>
                </a:lnTo>
                <a:cubicBezTo>
                  <a:pt x="233748" y="301998"/>
                  <a:pt x="241579" y="303839"/>
                  <a:pt x="249871" y="304760"/>
                </a:cubicBezTo>
                <a:lnTo>
                  <a:pt x="249871" y="441920"/>
                </a:lnTo>
                <a:lnTo>
                  <a:pt x="204265" y="441920"/>
                </a:lnTo>
                <a:close/>
                <a:moveTo>
                  <a:pt x="352707" y="276672"/>
                </a:moveTo>
                <a:lnTo>
                  <a:pt x="352707" y="441920"/>
                </a:lnTo>
                <a:lnTo>
                  <a:pt x="307027" y="441920"/>
                </a:lnTo>
                <a:lnTo>
                  <a:pt x="307027" y="299687"/>
                </a:lnTo>
                <a:cubicBezTo>
                  <a:pt x="323638" y="295084"/>
                  <a:pt x="338865" y="287259"/>
                  <a:pt x="352707" y="276672"/>
                </a:cubicBezTo>
                <a:close/>
                <a:moveTo>
                  <a:pt x="266083" y="73306"/>
                </a:moveTo>
                <a:cubicBezTo>
                  <a:pt x="244129" y="73306"/>
                  <a:pt x="222232" y="81707"/>
                  <a:pt x="205636" y="98510"/>
                </a:cubicBezTo>
                <a:cubicBezTo>
                  <a:pt x="171984" y="132116"/>
                  <a:pt x="171984" y="186438"/>
                  <a:pt x="205636" y="219584"/>
                </a:cubicBezTo>
                <a:cubicBezTo>
                  <a:pt x="238827" y="253190"/>
                  <a:pt x="293224" y="253190"/>
                  <a:pt x="326876" y="219584"/>
                </a:cubicBezTo>
                <a:cubicBezTo>
                  <a:pt x="360528" y="186438"/>
                  <a:pt x="360528" y="132116"/>
                  <a:pt x="326876" y="98510"/>
                </a:cubicBezTo>
                <a:cubicBezTo>
                  <a:pt x="310050" y="81707"/>
                  <a:pt x="288038" y="73306"/>
                  <a:pt x="266083" y="73306"/>
                </a:cubicBezTo>
                <a:close/>
                <a:moveTo>
                  <a:pt x="406161" y="72259"/>
                </a:moveTo>
                <a:lnTo>
                  <a:pt x="451841" y="72259"/>
                </a:lnTo>
                <a:lnTo>
                  <a:pt x="451841" y="441920"/>
                </a:lnTo>
                <a:lnTo>
                  <a:pt x="406161" y="441920"/>
                </a:lnTo>
                <a:lnTo>
                  <a:pt x="406161" y="197014"/>
                </a:lnTo>
                <a:cubicBezTo>
                  <a:pt x="409391" y="185505"/>
                  <a:pt x="410775" y="173536"/>
                  <a:pt x="410775" y="161107"/>
                </a:cubicBezTo>
                <a:cubicBezTo>
                  <a:pt x="410775" y="148677"/>
                  <a:pt x="409391" y="136708"/>
                  <a:pt x="406161" y="125199"/>
                </a:cubicBezTo>
                <a:close/>
                <a:moveTo>
                  <a:pt x="266256" y="39239"/>
                </a:moveTo>
                <a:cubicBezTo>
                  <a:pt x="297027" y="39239"/>
                  <a:pt x="327798" y="50863"/>
                  <a:pt x="351308" y="74111"/>
                </a:cubicBezTo>
                <a:cubicBezTo>
                  <a:pt x="397868" y="121067"/>
                  <a:pt x="397868" y="197026"/>
                  <a:pt x="351308" y="243983"/>
                </a:cubicBezTo>
                <a:cubicBezTo>
                  <a:pt x="308436" y="286796"/>
                  <a:pt x="241132" y="290479"/>
                  <a:pt x="194111" y="255031"/>
                </a:cubicBezTo>
                <a:lnTo>
                  <a:pt x="173367" y="276208"/>
                </a:lnTo>
                <a:cubicBezTo>
                  <a:pt x="175211" y="285875"/>
                  <a:pt x="172445" y="296463"/>
                  <a:pt x="165069" y="304289"/>
                </a:cubicBezTo>
                <a:lnTo>
                  <a:pt x="75637" y="393599"/>
                </a:lnTo>
                <a:cubicBezTo>
                  <a:pt x="63191" y="405568"/>
                  <a:pt x="43368" y="405568"/>
                  <a:pt x="31383" y="393599"/>
                </a:cubicBezTo>
                <a:cubicBezTo>
                  <a:pt x="19397" y="381629"/>
                  <a:pt x="19397" y="361834"/>
                  <a:pt x="31383" y="349404"/>
                </a:cubicBezTo>
                <a:lnTo>
                  <a:pt x="120814" y="260095"/>
                </a:lnTo>
                <a:cubicBezTo>
                  <a:pt x="128651" y="252730"/>
                  <a:pt x="139254" y="249967"/>
                  <a:pt x="148935" y="251809"/>
                </a:cubicBezTo>
                <a:lnTo>
                  <a:pt x="170140" y="231093"/>
                </a:lnTo>
                <a:cubicBezTo>
                  <a:pt x="134644" y="184136"/>
                  <a:pt x="138332" y="116924"/>
                  <a:pt x="181204" y="74111"/>
                </a:cubicBezTo>
                <a:cubicBezTo>
                  <a:pt x="204714" y="50863"/>
                  <a:pt x="235485" y="39239"/>
                  <a:pt x="266256" y="39239"/>
                </a:cubicBezTo>
                <a:close/>
                <a:moveTo>
                  <a:pt x="501149" y="0"/>
                </a:moveTo>
                <a:lnTo>
                  <a:pt x="546829" y="0"/>
                </a:lnTo>
                <a:lnTo>
                  <a:pt x="546829" y="441920"/>
                </a:lnTo>
                <a:lnTo>
                  <a:pt x="501149" y="441920"/>
                </a:ln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61994" tIns="261994" rIns="261994" bIns="261994"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100455">
              <a:lnSpc>
                <a:spcPct val="90000"/>
              </a:lnSpc>
              <a:spcBef>
                <a:spcPct val="0"/>
              </a:spcBef>
              <a:spcAft>
                <a:spcPct val="35000"/>
              </a:spcAft>
            </a:pPr>
            <a:endParaRPr lang="zh-CN" altLang="en-US" sz="330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Freeform 17"/>
          <p:cNvSpPr/>
          <p:nvPr/>
        </p:nvSpPr>
        <p:spPr>
          <a:xfrm>
            <a:off x="7788275" y="3811695"/>
            <a:ext cx="356311" cy="262655"/>
          </a:xfrm>
          <a:custGeom>
            <a:avLst/>
            <a:gdLst>
              <a:gd name="connsiteX0" fmla="*/ 180979 w 609685"/>
              <a:gd name="connsiteY0" fmla="*/ 360377 h 449431"/>
              <a:gd name="connsiteX1" fmla="*/ 585044 w 609685"/>
              <a:gd name="connsiteY1" fmla="*/ 360377 h 449431"/>
              <a:gd name="connsiteX2" fmla="*/ 609685 w 609685"/>
              <a:gd name="connsiteY2" fmla="*/ 385093 h 449431"/>
              <a:gd name="connsiteX3" fmla="*/ 585044 w 609685"/>
              <a:gd name="connsiteY3" fmla="*/ 409702 h 449431"/>
              <a:gd name="connsiteX4" fmla="*/ 180979 w 609685"/>
              <a:gd name="connsiteY4" fmla="*/ 409702 h 449431"/>
              <a:gd name="connsiteX5" fmla="*/ 156232 w 609685"/>
              <a:gd name="connsiteY5" fmla="*/ 385093 h 449431"/>
              <a:gd name="connsiteX6" fmla="*/ 180979 w 609685"/>
              <a:gd name="connsiteY6" fmla="*/ 360377 h 449431"/>
              <a:gd name="connsiteX7" fmla="*/ 64426 w 609685"/>
              <a:gd name="connsiteY7" fmla="*/ 351779 h 449431"/>
              <a:gd name="connsiteX8" fmla="*/ 31040 w 609685"/>
              <a:gd name="connsiteY8" fmla="*/ 385111 h 449431"/>
              <a:gd name="connsiteX9" fmla="*/ 64426 w 609685"/>
              <a:gd name="connsiteY9" fmla="*/ 418336 h 449431"/>
              <a:gd name="connsiteX10" fmla="*/ 97706 w 609685"/>
              <a:gd name="connsiteY10" fmla="*/ 385111 h 449431"/>
              <a:gd name="connsiteX11" fmla="*/ 64426 w 609685"/>
              <a:gd name="connsiteY11" fmla="*/ 351779 h 449431"/>
              <a:gd name="connsiteX12" fmla="*/ 64426 w 609685"/>
              <a:gd name="connsiteY12" fmla="*/ 320790 h 449431"/>
              <a:gd name="connsiteX13" fmla="*/ 128852 w 609685"/>
              <a:gd name="connsiteY13" fmla="*/ 385111 h 449431"/>
              <a:gd name="connsiteX14" fmla="*/ 64426 w 609685"/>
              <a:gd name="connsiteY14" fmla="*/ 449431 h 449431"/>
              <a:gd name="connsiteX15" fmla="*/ 0 w 609685"/>
              <a:gd name="connsiteY15" fmla="*/ 385111 h 449431"/>
              <a:gd name="connsiteX16" fmla="*/ 64426 w 609685"/>
              <a:gd name="connsiteY16" fmla="*/ 320790 h 449431"/>
              <a:gd name="connsiteX17" fmla="*/ 180979 w 609685"/>
              <a:gd name="connsiteY17" fmla="*/ 200123 h 449431"/>
              <a:gd name="connsiteX18" fmla="*/ 585044 w 609685"/>
              <a:gd name="connsiteY18" fmla="*/ 200123 h 449431"/>
              <a:gd name="connsiteX19" fmla="*/ 609685 w 609685"/>
              <a:gd name="connsiteY19" fmla="*/ 224715 h 449431"/>
              <a:gd name="connsiteX20" fmla="*/ 585044 w 609685"/>
              <a:gd name="connsiteY20" fmla="*/ 249307 h 449431"/>
              <a:gd name="connsiteX21" fmla="*/ 180979 w 609685"/>
              <a:gd name="connsiteY21" fmla="*/ 249307 h 449431"/>
              <a:gd name="connsiteX22" fmla="*/ 156232 w 609685"/>
              <a:gd name="connsiteY22" fmla="*/ 224715 h 449431"/>
              <a:gd name="connsiteX23" fmla="*/ 180979 w 609685"/>
              <a:gd name="connsiteY23" fmla="*/ 200123 h 449431"/>
              <a:gd name="connsiteX24" fmla="*/ 64426 w 609685"/>
              <a:gd name="connsiteY24" fmla="*/ 191384 h 449431"/>
              <a:gd name="connsiteX25" fmla="*/ 31040 w 609685"/>
              <a:gd name="connsiteY25" fmla="*/ 224715 h 449431"/>
              <a:gd name="connsiteX26" fmla="*/ 64426 w 609685"/>
              <a:gd name="connsiteY26" fmla="*/ 258047 h 449431"/>
              <a:gd name="connsiteX27" fmla="*/ 97706 w 609685"/>
              <a:gd name="connsiteY27" fmla="*/ 224715 h 449431"/>
              <a:gd name="connsiteX28" fmla="*/ 64426 w 609685"/>
              <a:gd name="connsiteY28" fmla="*/ 191384 h 449431"/>
              <a:gd name="connsiteX29" fmla="*/ 64426 w 609685"/>
              <a:gd name="connsiteY29" fmla="*/ 160395 h 449431"/>
              <a:gd name="connsiteX30" fmla="*/ 128852 w 609685"/>
              <a:gd name="connsiteY30" fmla="*/ 224715 h 449431"/>
              <a:gd name="connsiteX31" fmla="*/ 64426 w 609685"/>
              <a:gd name="connsiteY31" fmla="*/ 289036 h 449431"/>
              <a:gd name="connsiteX32" fmla="*/ 0 w 609685"/>
              <a:gd name="connsiteY32" fmla="*/ 224715 h 449431"/>
              <a:gd name="connsiteX33" fmla="*/ 64426 w 609685"/>
              <a:gd name="connsiteY33" fmla="*/ 160395 h 449431"/>
              <a:gd name="connsiteX34" fmla="*/ 180979 w 609685"/>
              <a:gd name="connsiteY34" fmla="*/ 39728 h 449431"/>
              <a:gd name="connsiteX35" fmla="*/ 585044 w 609685"/>
              <a:gd name="connsiteY35" fmla="*/ 39728 h 449431"/>
              <a:gd name="connsiteX36" fmla="*/ 609685 w 609685"/>
              <a:gd name="connsiteY36" fmla="*/ 64337 h 449431"/>
              <a:gd name="connsiteX37" fmla="*/ 585044 w 609685"/>
              <a:gd name="connsiteY37" fmla="*/ 89053 h 449431"/>
              <a:gd name="connsiteX38" fmla="*/ 180979 w 609685"/>
              <a:gd name="connsiteY38" fmla="*/ 89053 h 449431"/>
              <a:gd name="connsiteX39" fmla="*/ 156232 w 609685"/>
              <a:gd name="connsiteY39" fmla="*/ 64337 h 449431"/>
              <a:gd name="connsiteX40" fmla="*/ 180979 w 609685"/>
              <a:gd name="connsiteY40" fmla="*/ 39728 h 449431"/>
              <a:gd name="connsiteX41" fmla="*/ 64426 w 609685"/>
              <a:gd name="connsiteY41" fmla="*/ 31095 h 449431"/>
              <a:gd name="connsiteX42" fmla="*/ 31040 w 609685"/>
              <a:gd name="connsiteY42" fmla="*/ 64320 h 449431"/>
              <a:gd name="connsiteX43" fmla="*/ 64426 w 609685"/>
              <a:gd name="connsiteY43" fmla="*/ 97652 h 449431"/>
              <a:gd name="connsiteX44" fmla="*/ 97706 w 609685"/>
              <a:gd name="connsiteY44" fmla="*/ 64320 h 449431"/>
              <a:gd name="connsiteX45" fmla="*/ 64426 w 609685"/>
              <a:gd name="connsiteY45" fmla="*/ 31095 h 449431"/>
              <a:gd name="connsiteX46" fmla="*/ 64426 w 609685"/>
              <a:gd name="connsiteY46" fmla="*/ 0 h 449431"/>
              <a:gd name="connsiteX47" fmla="*/ 128852 w 609685"/>
              <a:gd name="connsiteY47" fmla="*/ 64320 h 449431"/>
              <a:gd name="connsiteX48" fmla="*/ 64426 w 609685"/>
              <a:gd name="connsiteY48" fmla="*/ 128641 h 449431"/>
              <a:gd name="connsiteX49" fmla="*/ 0 w 609685"/>
              <a:gd name="connsiteY49" fmla="*/ 64320 h 449431"/>
              <a:gd name="connsiteX50" fmla="*/ 64426 w 609685"/>
              <a:gd name="connsiteY50" fmla="*/ 0 h 44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685" h="449431">
                <a:moveTo>
                  <a:pt x="180979" y="360377"/>
                </a:moveTo>
                <a:lnTo>
                  <a:pt x="585044" y="360377"/>
                </a:lnTo>
                <a:cubicBezTo>
                  <a:pt x="598698" y="360377"/>
                  <a:pt x="609685" y="371457"/>
                  <a:pt x="609685" y="385093"/>
                </a:cubicBezTo>
                <a:cubicBezTo>
                  <a:pt x="609685" y="398623"/>
                  <a:pt x="598698" y="409702"/>
                  <a:pt x="585044" y="409702"/>
                </a:cubicBezTo>
                <a:lnTo>
                  <a:pt x="180979" y="409702"/>
                </a:lnTo>
                <a:cubicBezTo>
                  <a:pt x="167326" y="409702"/>
                  <a:pt x="156232" y="398623"/>
                  <a:pt x="156232" y="385093"/>
                </a:cubicBezTo>
                <a:cubicBezTo>
                  <a:pt x="156232" y="371457"/>
                  <a:pt x="167326" y="360377"/>
                  <a:pt x="180979" y="360377"/>
                </a:cubicBezTo>
                <a:close/>
                <a:moveTo>
                  <a:pt x="64426" y="351779"/>
                </a:moveTo>
                <a:cubicBezTo>
                  <a:pt x="46080" y="351779"/>
                  <a:pt x="31040" y="366688"/>
                  <a:pt x="31040" y="385111"/>
                </a:cubicBezTo>
                <a:cubicBezTo>
                  <a:pt x="31040" y="403427"/>
                  <a:pt x="46080" y="418336"/>
                  <a:pt x="64426" y="418336"/>
                </a:cubicBezTo>
                <a:cubicBezTo>
                  <a:pt x="82772" y="418336"/>
                  <a:pt x="97706" y="403427"/>
                  <a:pt x="97706" y="385111"/>
                </a:cubicBezTo>
                <a:cubicBezTo>
                  <a:pt x="97706" y="366688"/>
                  <a:pt x="82772" y="351779"/>
                  <a:pt x="64426" y="351779"/>
                </a:cubicBezTo>
                <a:close/>
                <a:moveTo>
                  <a:pt x="64426" y="320790"/>
                </a:moveTo>
                <a:cubicBezTo>
                  <a:pt x="99946" y="320790"/>
                  <a:pt x="128852" y="349649"/>
                  <a:pt x="128852" y="385111"/>
                </a:cubicBezTo>
                <a:cubicBezTo>
                  <a:pt x="128852" y="420572"/>
                  <a:pt x="99946" y="449431"/>
                  <a:pt x="64426" y="449431"/>
                </a:cubicBezTo>
                <a:cubicBezTo>
                  <a:pt x="28906" y="449431"/>
                  <a:pt x="0" y="420572"/>
                  <a:pt x="0" y="385111"/>
                </a:cubicBezTo>
                <a:cubicBezTo>
                  <a:pt x="0" y="349649"/>
                  <a:pt x="28906" y="320790"/>
                  <a:pt x="64426" y="320790"/>
                </a:cubicBezTo>
                <a:close/>
                <a:moveTo>
                  <a:pt x="180979" y="200123"/>
                </a:moveTo>
                <a:lnTo>
                  <a:pt x="585044" y="200123"/>
                </a:lnTo>
                <a:cubicBezTo>
                  <a:pt x="598698" y="200123"/>
                  <a:pt x="609685" y="211088"/>
                  <a:pt x="609685" y="224715"/>
                </a:cubicBezTo>
                <a:cubicBezTo>
                  <a:pt x="609685" y="238342"/>
                  <a:pt x="598698" y="249307"/>
                  <a:pt x="585044" y="249307"/>
                </a:cubicBezTo>
                <a:lnTo>
                  <a:pt x="180979" y="249307"/>
                </a:lnTo>
                <a:cubicBezTo>
                  <a:pt x="167326" y="249307"/>
                  <a:pt x="156232" y="238342"/>
                  <a:pt x="156232" y="224715"/>
                </a:cubicBezTo>
                <a:cubicBezTo>
                  <a:pt x="156232" y="211088"/>
                  <a:pt x="167326" y="200123"/>
                  <a:pt x="180979" y="200123"/>
                </a:cubicBezTo>
                <a:close/>
                <a:moveTo>
                  <a:pt x="64426" y="191384"/>
                </a:moveTo>
                <a:cubicBezTo>
                  <a:pt x="46080" y="191384"/>
                  <a:pt x="31040" y="206399"/>
                  <a:pt x="31040" y="224715"/>
                </a:cubicBezTo>
                <a:cubicBezTo>
                  <a:pt x="31040" y="243032"/>
                  <a:pt x="46080" y="258047"/>
                  <a:pt x="64426" y="258047"/>
                </a:cubicBezTo>
                <a:cubicBezTo>
                  <a:pt x="82772" y="258047"/>
                  <a:pt x="97706" y="243032"/>
                  <a:pt x="97706" y="224715"/>
                </a:cubicBezTo>
                <a:cubicBezTo>
                  <a:pt x="97706" y="206399"/>
                  <a:pt x="82772" y="191384"/>
                  <a:pt x="64426" y="191384"/>
                </a:cubicBezTo>
                <a:close/>
                <a:moveTo>
                  <a:pt x="64426" y="160395"/>
                </a:moveTo>
                <a:cubicBezTo>
                  <a:pt x="99946" y="160395"/>
                  <a:pt x="128852" y="189254"/>
                  <a:pt x="128852" y="224715"/>
                </a:cubicBezTo>
                <a:cubicBezTo>
                  <a:pt x="128852" y="260177"/>
                  <a:pt x="99946" y="289036"/>
                  <a:pt x="64426" y="289036"/>
                </a:cubicBezTo>
                <a:cubicBezTo>
                  <a:pt x="28906" y="289036"/>
                  <a:pt x="0" y="260177"/>
                  <a:pt x="0" y="224715"/>
                </a:cubicBezTo>
                <a:cubicBezTo>
                  <a:pt x="0" y="189254"/>
                  <a:pt x="28906" y="160395"/>
                  <a:pt x="64426" y="160395"/>
                </a:cubicBezTo>
                <a:close/>
                <a:moveTo>
                  <a:pt x="180979" y="39728"/>
                </a:moveTo>
                <a:lnTo>
                  <a:pt x="585044" y="39728"/>
                </a:lnTo>
                <a:cubicBezTo>
                  <a:pt x="598698" y="39728"/>
                  <a:pt x="609685" y="50807"/>
                  <a:pt x="609685" y="64337"/>
                </a:cubicBezTo>
                <a:cubicBezTo>
                  <a:pt x="609685" y="77973"/>
                  <a:pt x="598698" y="89053"/>
                  <a:pt x="585044" y="89053"/>
                </a:cubicBezTo>
                <a:lnTo>
                  <a:pt x="180979" y="89053"/>
                </a:lnTo>
                <a:cubicBezTo>
                  <a:pt x="167326" y="89053"/>
                  <a:pt x="156232" y="77973"/>
                  <a:pt x="156232" y="64337"/>
                </a:cubicBezTo>
                <a:cubicBezTo>
                  <a:pt x="156232" y="50807"/>
                  <a:pt x="167326" y="39728"/>
                  <a:pt x="180979" y="39728"/>
                </a:cubicBezTo>
                <a:close/>
                <a:moveTo>
                  <a:pt x="64426" y="31095"/>
                </a:moveTo>
                <a:cubicBezTo>
                  <a:pt x="46080" y="31095"/>
                  <a:pt x="31040" y="46004"/>
                  <a:pt x="31040" y="64320"/>
                </a:cubicBezTo>
                <a:cubicBezTo>
                  <a:pt x="31040" y="82743"/>
                  <a:pt x="46080" y="97652"/>
                  <a:pt x="64426" y="97652"/>
                </a:cubicBezTo>
                <a:cubicBezTo>
                  <a:pt x="82772" y="97652"/>
                  <a:pt x="97706" y="82743"/>
                  <a:pt x="97706" y="64320"/>
                </a:cubicBezTo>
                <a:cubicBezTo>
                  <a:pt x="97706" y="46004"/>
                  <a:pt x="82772" y="31095"/>
                  <a:pt x="64426" y="31095"/>
                </a:cubicBezTo>
                <a:close/>
                <a:moveTo>
                  <a:pt x="64426" y="0"/>
                </a:moveTo>
                <a:cubicBezTo>
                  <a:pt x="99946" y="0"/>
                  <a:pt x="128852" y="28859"/>
                  <a:pt x="128852" y="64320"/>
                </a:cubicBezTo>
                <a:cubicBezTo>
                  <a:pt x="128852" y="99782"/>
                  <a:pt x="99946" y="128641"/>
                  <a:pt x="64426" y="128641"/>
                </a:cubicBezTo>
                <a:cubicBezTo>
                  <a:pt x="28906" y="128641"/>
                  <a:pt x="0" y="99782"/>
                  <a:pt x="0" y="64320"/>
                </a:cubicBezTo>
                <a:cubicBezTo>
                  <a:pt x="0" y="28859"/>
                  <a:pt x="28906" y="0"/>
                  <a:pt x="64426"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61994" tIns="261994" rIns="261994" bIns="261994"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100455">
              <a:lnSpc>
                <a:spcPct val="90000"/>
              </a:lnSpc>
              <a:spcBef>
                <a:spcPct val="0"/>
              </a:spcBef>
              <a:spcAft>
                <a:spcPct val="35000"/>
              </a:spcAft>
            </a:pPr>
            <a:endParaRPr lang="zh-CN" altLang="en-US" sz="330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18"/>
          <p:cNvSpPr/>
          <p:nvPr/>
        </p:nvSpPr>
        <p:spPr>
          <a:xfrm>
            <a:off x="7240441" y="5133351"/>
            <a:ext cx="356309" cy="264532"/>
          </a:xfrm>
          <a:custGeom>
            <a:avLst/>
            <a:gdLst>
              <a:gd name="connsiteX0" fmla="*/ 16373 w 607639"/>
              <a:gd name="connsiteY0" fmla="*/ 391850 h 451125"/>
              <a:gd name="connsiteX1" fmla="*/ 591266 w 607639"/>
              <a:gd name="connsiteY1" fmla="*/ 391850 h 451125"/>
              <a:gd name="connsiteX2" fmla="*/ 607639 w 607639"/>
              <a:gd name="connsiteY2" fmla="*/ 408208 h 451125"/>
              <a:gd name="connsiteX3" fmla="*/ 564684 w 607639"/>
              <a:gd name="connsiteY3" fmla="*/ 451125 h 451125"/>
              <a:gd name="connsiteX4" fmla="*/ 42955 w 607639"/>
              <a:gd name="connsiteY4" fmla="*/ 451125 h 451125"/>
              <a:gd name="connsiteX5" fmla="*/ 0 w 607639"/>
              <a:gd name="connsiteY5" fmla="*/ 408208 h 451125"/>
              <a:gd name="connsiteX6" fmla="*/ 16373 w 607639"/>
              <a:gd name="connsiteY6" fmla="*/ 391850 h 451125"/>
              <a:gd name="connsiteX7" fmla="*/ 243452 w 607639"/>
              <a:gd name="connsiteY7" fmla="*/ 119577 h 451125"/>
              <a:gd name="connsiteX8" fmla="*/ 349014 w 607639"/>
              <a:gd name="connsiteY8" fmla="*/ 156328 h 451125"/>
              <a:gd name="connsiteX9" fmla="*/ 352867 w 607639"/>
              <a:gd name="connsiteY9" fmla="*/ 161234 h 451125"/>
              <a:gd name="connsiteX10" fmla="*/ 350074 w 607639"/>
              <a:gd name="connsiteY10" fmla="*/ 166911 h 451125"/>
              <a:gd name="connsiteX11" fmla="*/ 327054 w 607639"/>
              <a:gd name="connsiteY11" fmla="*/ 180765 h 451125"/>
              <a:gd name="connsiteX12" fmla="*/ 370300 w 607639"/>
              <a:gd name="connsiteY12" fmla="*/ 223866 h 451125"/>
              <a:gd name="connsiteX13" fmla="*/ 370300 w 607639"/>
              <a:gd name="connsiteY13" fmla="*/ 232236 h 451125"/>
              <a:gd name="connsiteX14" fmla="*/ 348725 w 607639"/>
              <a:gd name="connsiteY14" fmla="*/ 253786 h 451125"/>
              <a:gd name="connsiteX15" fmla="*/ 344487 w 607639"/>
              <a:gd name="connsiteY15" fmla="*/ 255518 h 451125"/>
              <a:gd name="connsiteX16" fmla="*/ 340346 w 607639"/>
              <a:gd name="connsiteY16" fmla="*/ 253786 h 451125"/>
              <a:gd name="connsiteX17" fmla="*/ 297196 w 607639"/>
              <a:gd name="connsiteY17" fmla="*/ 210685 h 451125"/>
              <a:gd name="connsiteX18" fmla="*/ 283327 w 607639"/>
              <a:gd name="connsiteY18" fmla="*/ 233583 h 451125"/>
              <a:gd name="connsiteX19" fmla="*/ 277644 w 607639"/>
              <a:gd name="connsiteY19" fmla="*/ 236373 h 451125"/>
              <a:gd name="connsiteX20" fmla="*/ 272636 w 607639"/>
              <a:gd name="connsiteY20" fmla="*/ 232428 h 451125"/>
              <a:gd name="connsiteX21" fmla="*/ 235939 w 607639"/>
              <a:gd name="connsiteY21" fmla="*/ 127081 h 451125"/>
              <a:gd name="connsiteX22" fmla="*/ 237384 w 607639"/>
              <a:gd name="connsiteY22" fmla="*/ 121020 h 451125"/>
              <a:gd name="connsiteX23" fmla="*/ 243452 w 607639"/>
              <a:gd name="connsiteY23" fmla="*/ 119577 h 451125"/>
              <a:gd name="connsiteX24" fmla="*/ 93794 w 607639"/>
              <a:gd name="connsiteY24" fmla="*/ 41738 h 451125"/>
              <a:gd name="connsiteX25" fmla="*/ 90423 w 607639"/>
              <a:gd name="connsiteY25" fmla="*/ 45103 h 451125"/>
              <a:gd name="connsiteX26" fmla="*/ 90423 w 607639"/>
              <a:gd name="connsiteY26" fmla="*/ 329766 h 451125"/>
              <a:gd name="connsiteX27" fmla="*/ 93794 w 607639"/>
              <a:gd name="connsiteY27" fmla="*/ 333035 h 451125"/>
              <a:gd name="connsiteX28" fmla="*/ 513942 w 607639"/>
              <a:gd name="connsiteY28" fmla="*/ 333035 h 451125"/>
              <a:gd name="connsiteX29" fmla="*/ 517217 w 607639"/>
              <a:gd name="connsiteY29" fmla="*/ 329766 h 451125"/>
              <a:gd name="connsiteX30" fmla="*/ 517217 w 607639"/>
              <a:gd name="connsiteY30" fmla="*/ 45103 h 451125"/>
              <a:gd name="connsiteX31" fmla="*/ 513942 w 607639"/>
              <a:gd name="connsiteY31" fmla="*/ 41738 h 451125"/>
              <a:gd name="connsiteX32" fmla="*/ 93794 w 607639"/>
              <a:gd name="connsiteY32" fmla="*/ 0 h 451125"/>
              <a:gd name="connsiteX33" fmla="*/ 513942 w 607639"/>
              <a:gd name="connsiteY33" fmla="*/ 0 h 451125"/>
              <a:gd name="connsiteX34" fmla="*/ 559020 w 607639"/>
              <a:gd name="connsiteY34" fmla="*/ 45103 h 451125"/>
              <a:gd name="connsiteX35" fmla="*/ 559020 w 607639"/>
              <a:gd name="connsiteY35" fmla="*/ 329766 h 451125"/>
              <a:gd name="connsiteX36" fmla="*/ 513942 w 607639"/>
              <a:gd name="connsiteY36" fmla="*/ 374773 h 451125"/>
              <a:gd name="connsiteX37" fmla="*/ 93794 w 607639"/>
              <a:gd name="connsiteY37" fmla="*/ 374773 h 451125"/>
              <a:gd name="connsiteX38" fmla="*/ 48620 w 607639"/>
              <a:gd name="connsiteY38" fmla="*/ 329766 h 451125"/>
              <a:gd name="connsiteX39" fmla="*/ 48620 w 607639"/>
              <a:gd name="connsiteY39" fmla="*/ 45103 h 451125"/>
              <a:gd name="connsiteX40" fmla="*/ 93794 w 607639"/>
              <a:gd name="connsiteY40" fmla="*/ 0 h 4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7639" h="451125">
                <a:moveTo>
                  <a:pt x="16373" y="391850"/>
                </a:moveTo>
                <a:lnTo>
                  <a:pt x="591266" y="391850"/>
                </a:lnTo>
                <a:cubicBezTo>
                  <a:pt x="600319" y="391850"/>
                  <a:pt x="607639" y="399163"/>
                  <a:pt x="607639" y="408208"/>
                </a:cubicBezTo>
                <a:cubicBezTo>
                  <a:pt x="607639" y="431880"/>
                  <a:pt x="588377" y="451125"/>
                  <a:pt x="564684" y="451125"/>
                </a:cubicBezTo>
                <a:lnTo>
                  <a:pt x="42955" y="451125"/>
                </a:lnTo>
                <a:cubicBezTo>
                  <a:pt x="19262" y="451125"/>
                  <a:pt x="0" y="431880"/>
                  <a:pt x="0" y="408208"/>
                </a:cubicBezTo>
                <a:cubicBezTo>
                  <a:pt x="0" y="399163"/>
                  <a:pt x="7320" y="391850"/>
                  <a:pt x="16373" y="391850"/>
                </a:cubicBezTo>
                <a:close/>
                <a:moveTo>
                  <a:pt x="243452" y="119577"/>
                </a:moveTo>
                <a:lnTo>
                  <a:pt x="349014" y="156328"/>
                </a:lnTo>
                <a:cubicBezTo>
                  <a:pt x="351133" y="157001"/>
                  <a:pt x="352674" y="158925"/>
                  <a:pt x="352867" y="161234"/>
                </a:cubicBezTo>
                <a:cubicBezTo>
                  <a:pt x="353156" y="163543"/>
                  <a:pt x="352000" y="165660"/>
                  <a:pt x="350074" y="166911"/>
                </a:cubicBezTo>
                <a:lnTo>
                  <a:pt x="327054" y="180765"/>
                </a:lnTo>
                <a:lnTo>
                  <a:pt x="370300" y="223866"/>
                </a:lnTo>
                <a:cubicBezTo>
                  <a:pt x="372515" y="226175"/>
                  <a:pt x="372515" y="229927"/>
                  <a:pt x="370300" y="232236"/>
                </a:cubicBezTo>
                <a:lnTo>
                  <a:pt x="348725" y="253786"/>
                </a:lnTo>
                <a:cubicBezTo>
                  <a:pt x="347569" y="254845"/>
                  <a:pt x="346125" y="255518"/>
                  <a:pt x="344487" y="255518"/>
                </a:cubicBezTo>
                <a:cubicBezTo>
                  <a:pt x="342946" y="255518"/>
                  <a:pt x="341502" y="254845"/>
                  <a:pt x="340346" y="253786"/>
                </a:cubicBezTo>
                <a:lnTo>
                  <a:pt x="297196" y="210685"/>
                </a:lnTo>
                <a:lnTo>
                  <a:pt x="283327" y="233583"/>
                </a:lnTo>
                <a:cubicBezTo>
                  <a:pt x="282075" y="235507"/>
                  <a:pt x="279859" y="236661"/>
                  <a:pt x="277644" y="236373"/>
                </a:cubicBezTo>
                <a:cubicBezTo>
                  <a:pt x="275333" y="236180"/>
                  <a:pt x="273406" y="234641"/>
                  <a:pt x="272636" y="232428"/>
                </a:cubicBezTo>
                <a:lnTo>
                  <a:pt x="235939" y="127081"/>
                </a:lnTo>
                <a:cubicBezTo>
                  <a:pt x="235265" y="124964"/>
                  <a:pt x="235747" y="122559"/>
                  <a:pt x="237384" y="121020"/>
                </a:cubicBezTo>
                <a:cubicBezTo>
                  <a:pt x="238925" y="119384"/>
                  <a:pt x="241333" y="118903"/>
                  <a:pt x="243452" y="119577"/>
                </a:cubicBezTo>
                <a:close/>
                <a:moveTo>
                  <a:pt x="93794" y="41738"/>
                </a:moveTo>
                <a:cubicBezTo>
                  <a:pt x="91964" y="41738"/>
                  <a:pt x="90423" y="43276"/>
                  <a:pt x="90423" y="45103"/>
                </a:cubicBezTo>
                <a:lnTo>
                  <a:pt x="90423" y="329766"/>
                </a:lnTo>
                <a:cubicBezTo>
                  <a:pt x="90423" y="331593"/>
                  <a:pt x="91964" y="333035"/>
                  <a:pt x="93794" y="333035"/>
                </a:cubicBezTo>
                <a:lnTo>
                  <a:pt x="513942" y="333035"/>
                </a:lnTo>
                <a:cubicBezTo>
                  <a:pt x="515676" y="333035"/>
                  <a:pt x="517217" y="331593"/>
                  <a:pt x="517217" y="329766"/>
                </a:cubicBezTo>
                <a:lnTo>
                  <a:pt x="517217" y="45103"/>
                </a:lnTo>
                <a:cubicBezTo>
                  <a:pt x="517217" y="43276"/>
                  <a:pt x="515676" y="41738"/>
                  <a:pt x="513942" y="41738"/>
                </a:cubicBezTo>
                <a:close/>
                <a:moveTo>
                  <a:pt x="93794" y="0"/>
                </a:moveTo>
                <a:lnTo>
                  <a:pt x="513942" y="0"/>
                </a:lnTo>
                <a:cubicBezTo>
                  <a:pt x="538793" y="0"/>
                  <a:pt x="559020" y="20196"/>
                  <a:pt x="559020" y="45103"/>
                </a:cubicBezTo>
                <a:lnTo>
                  <a:pt x="559020" y="329766"/>
                </a:lnTo>
                <a:cubicBezTo>
                  <a:pt x="559020" y="354577"/>
                  <a:pt x="538793" y="374773"/>
                  <a:pt x="513942" y="374773"/>
                </a:cubicBezTo>
                <a:lnTo>
                  <a:pt x="93794" y="374773"/>
                </a:lnTo>
                <a:cubicBezTo>
                  <a:pt x="68847" y="374773"/>
                  <a:pt x="48620" y="354577"/>
                  <a:pt x="48620" y="329766"/>
                </a:cubicBezTo>
                <a:lnTo>
                  <a:pt x="48620" y="45103"/>
                </a:lnTo>
                <a:cubicBezTo>
                  <a:pt x="48620" y="20196"/>
                  <a:pt x="68847" y="0"/>
                  <a:pt x="93794"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61994" tIns="261994" rIns="261994" bIns="261994"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100455">
              <a:lnSpc>
                <a:spcPct val="90000"/>
              </a:lnSpc>
              <a:spcBef>
                <a:spcPct val="0"/>
              </a:spcBef>
              <a:spcAft>
                <a:spcPct val="35000"/>
              </a:spcAft>
            </a:pPr>
            <a:endParaRPr lang="zh-CN" altLang="en-US" sz="330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19"/>
          <p:cNvSpPr/>
          <p:nvPr/>
        </p:nvSpPr>
        <p:spPr>
          <a:xfrm>
            <a:off x="4595252" y="5105368"/>
            <a:ext cx="356311" cy="320496"/>
          </a:xfrm>
          <a:custGeom>
            <a:avLst/>
            <a:gdLst>
              <a:gd name="connsiteX0" fmla="*/ 266188 w 606580"/>
              <a:gd name="connsiteY0" fmla="*/ 225315 h 545612"/>
              <a:gd name="connsiteX1" fmla="*/ 340370 w 606580"/>
              <a:gd name="connsiteY1" fmla="*/ 225315 h 545612"/>
              <a:gd name="connsiteX2" fmla="*/ 393755 w 606580"/>
              <a:gd name="connsiteY2" fmla="*/ 274839 h 545612"/>
              <a:gd name="connsiteX3" fmla="*/ 393755 w 606580"/>
              <a:gd name="connsiteY3" fmla="*/ 320931 h 545612"/>
              <a:gd name="connsiteX4" fmla="*/ 212896 w 606580"/>
              <a:gd name="connsiteY4" fmla="*/ 320931 h 545612"/>
              <a:gd name="connsiteX5" fmla="*/ 212896 w 606580"/>
              <a:gd name="connsiteY5" fmla="*/ 274839 h 545612"/>
              <a:gd name="connsiteX6" fmla="*/ 266188 w 606580"/>
              <a:gd name="connsiteY6" fmla="*/ 225315 h 545612"/>
              <a:gd name="connsiteX7" fmla="*/ 303290 w 606580"/>
              <a:gd name="connsiteY7" fmla="*/ 101191 h 545612"/>
              <a:gd name="connsiteX8" fmla="*/ 355720 w 606580"/>
              <a:gd name="connsiteY8" fmla="*/ 153304 h 545612"/>
              <a:gd name="connsiteX9" fmla="*/ 303290 w 606580"/>
              <a:gd name="connsiteY9" fmla="*/ 205417 h 545612"/>
              <a:gd name="connsiteX10" fmla="*/ 250860 w 606580"/>
              <a:gd name="connsiteY10" fmla="*/ 153304 h 545612"/>
              <a:gd name="connsiteX11" fmla="*/ 303290 w 606580"/>
              <a:gd name="connsiteY11" fmla="*/ 101191 h 545612"/>
              <a:gd name="connsiteX12" fmla="*/ 37882 w 606580"/>
              <a:gd name="connsiteY12" fmla="*/ 37820 h 545612"/>
              <a:gd name="connsiteX13" fmla="*/ 37882 w 606580"/>
              <a:gd name="connsiteY13" fmla="*/ 384784 h 545612"/>
              <a:gd name="connsiteX14" fmla="*/ 174184 w 606580"/>
              <a:gd name="connsiteY14" fmla="*/ 384784 h 545612"/>
              <a:gd name="connsiteX15" fmla="*/ 174184 w 606580"/>
              <a:gd name="connsiteY15" fmla="*/ 465986 h 545612"/>
              <a:gd name="connsiteX16" fmla="*/ 274089 w 606580"/>
              <a:gd name="connsiteY16" fmla="*/ 384784 h 545612"/>
              <a:gd name="connsiteX17" fmla="*/ 568698 w 606580"/>
              <a:gd name="connsiteY17" fmla="*/ 384784 h 545612"/>
              <a:gd name="connsiteX18" fmla="*/ 568698 w 606580"/>
              <a:gd name="connsiteY18" fmla="*/ 37820 h 545612"/>
              <a:gd name="connsiteX19" fmla="*/ 0 w 606580"/>
              <a:gd name="connsiteY19" fmla="*/ 0 h 545612"/>
              <a:gd name="connsiteX20" fmla="*/ 606580 w 606580"/>
              <a:gd name="connsiteY20" fmla="*/ 0 h 545612"/>
              <a:gd name="connsiteX21" fmla="*/ 606580 w 606580"/>
              <a:gd name="connsiteY21" fmla="*/ 422604 h 545612"/>
              <a:gd name="connsiteX22" fmla="*/ 287645 w 606580"/>
              <a:gd name="connsiteY22" fmla="*/ 422604 h 545612"/>
              <a:gd name="connsiteX23" fmla="*/ 136302 w 606580"/>
              <a:gd name="connsiteY23" fmla="*/ 545612 h 545612"/>
              <a:gd name="connsiteX24" fmla="*/ 136302 w 606580"/>
              <a:gd name="connsiteY24" fmla="*/ 422604 h 545612"/>
              <a:gd name="connsiteX25" fmla="*/ 0 w 606580"/>
              <a:gd name="connsiteY25" fmla="*/ 422604 h 54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580" h="545612">
                <a:moveTo>
                  <a:pt x="266188" y="225315"/>
                </a:moveTo>
                <a:lnTo>
                  <a:pt x="340370" y="225315"/>
                </a:lnTo>
                <a:cubicBezTo>
                  <a:pt x="340370" y="225315"/>
                  <a:pt x="393755" y="226242"/>
                  <a:pt x="393755" y="274839"/>
                </a:cubicBezTo>
                <a:lnTo>
                  <a:pt x="393755" y="320931"/>
                </a:lnTo>
                <a:lnTo>
                  <a:pt x="212896" y="320931"/>
                </a:lnTo>
                <a:lnTo>
                  <a:pt x="212896" y="274839"/>
                </a:lnTo>
                <a:cubicBezTo>
                  <a:pt x="212896" y="225964"/>
                  <a:pt x="266188" y="225315"/>
                  <a:pt x="266188" y="225315"/>
                </a:cubicBezTo>
                <a:close/>
                <a:moveTo>
                  <a:pt x="303290" y="101191"/>
                </a:moveTo>
                <a:cubicBezTo>
                  <a:pt x="332246" y="101191"/>
                  <a:pt x="355720" y="124523"/>
                  <a:pt x="355720" y="153304"/>
                </a:cubicBezTo>
                <a:cubicBezTo>
                  <a:pt x="355720" y="182085"/>
                  <a:pt x="332246" y="205417"/>
                  <a:pt x="303290" y="205417"/>
                </a:cubicBezTo>
                <a:cubicBezTo>
                  <a:pt x="274334" y="205417"/>
                  <a:pt x="250860" y="182085"/>
                  <a:pt x="250860" y="153304"/>
                </a:cubicBezTo>
                <a:cubicBezTo>
                  <a:pt x="250860" y="124523"/>
                  <a:pt x="274334" y="101191"/>
                  <a:pt x="303290" y="101191"/>
                </a:cubicBezTo>
                <a:close/>
                <a:moveTo>
                  <a:pt x="37882" y="37820"/>
                </a:moveTo>
                <a:lnTo>
                  <a:pt x="37882" y="384784"/>
                </a:lnTo>
                <a:lnTo>
                  <a:pt x="174184" y="384784"/>
                </a:lnTo>
                <a:lnTo>
                  <a:pt x="174184" y="465986"/>
                </a:lnTo>
                <a:lnTo>
                  <a:pt x="274089" y="384784"/>
                </a:lnTo>
                <a:lnTo>
                  <a:pt x="568698" y="384784"/>
                </a:lnTo>
                <a:lnTo>
                  <a:pt x="568698" y="37820"/>
                </a:lnTo>
                <a:close/>
                <a:moveTo>
                  <a:pt x="0" y="0"/>
                </a:moveTo>
                <a:lnTo>
                  <a:pt x="606580" y="0"/>
                </a:lnTo>
                <a:lnTo>
                  <a:pt x="606580" y="422604"/>
                </a:lnTo>
                <a:lnTo>
                  <a:pt x="287645" y="422604"/>
                </a:lnTo>
                <a:lnTo>
                  <a:pt x="136302" y="545612"/>
                </a:lnTo>
                <a:lnTo>
                  <a:pt x="136302" y="422604"/>
                </a:lnTo>
                <a:lnTo>
                  <a:pt x="0" y="422604"/>
                </a:ln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2634" tIns="302634" rIns="302634" bIns="302634"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2167255">
              <a:lnSpc>
                <a:spcPct val="90000"/>
              </a:lnSpc>
              <a:spcBef>
                <a:spcPct val="0"/>
              </a:spcBef>
              <a:spcAft>
                <a:spcPct val="35000"/>
              </a:spcAft>
            </a:pPr>
            <a:endParaRPr lang="zh-CN" altLang="en-US" sz="650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20"/>
          <p:cNvSpPr/>
          <p:nvPr/>
        </p:nvSpPr>
        <p:spPr>
          <a:xfrm>
            <a:off x="4103897" y="3764867"/>
            <a:ext cx="243347" cy="356311"/>
          </a:xfrm>
          <a:custGeom>
            <a:avLst/>
            <a:gdLst>
              <a:gd name="connsiteX0" fmla="*/ 207039 w 413937"/>
              <a:gd name="connsiteY0" fmla="*/ 408856 h 606087"/>
              <a:gd name="connsiteX1" fmla="*/ 229479 w 413937"/>
              <a:gd name="connsiteY1" fmla="*/ 431262 h 606087"/>
              <a:gd name="connsiteX2" fmla="*/ 229479 w 413937"/>
              <a:gd name="connsiteY2" fmla="*/ 497732 h 606087"/>
              <a:gd name="connsiteX3" fmla="*/ 207039 w 413937"/>
              <a:gd name="connsiteY3" fmla="*/ 520138 h 606087"/>
              <a:gd name="connsiteX4" fmla="*/ 184599 w 413937"/>
              <a:gd name="connsiteY4" fmla="*/ 497732 h 606087"/>
              <a:gd name="connsiteX5" fmla="*/ 184599 w 413937"/>
              <a:gd name="connsiteY5" fmla="*/ 431262 h 606087"/>
              <a:gd name="connsiteX6" fmla="*/ 207039 w 413937"/>
              <a:gd name="connsiteY6" fmla="*/ 408856 h 606087"/>
              <a:gd name="connsiteX7" fmla="*/ 66402 w 413937"/>
              <a:gd name="connsiteY7" fmla="*/ 277549 h 606087"/>
              <a:gd name="connsiteX8" fmla="*/ 44891 w 413937"/>
              <a:gd name="connsiteY8" fmla="*/ 299028 h 606087"/>
              <a:gd name="connsiteX9" fmla="*/ 44891 w 413937"/>
              <a:gd name="connsiteY9" fmla="*/ 561261 h 606087"/>
              <a:gd name="connsiteX10" fmla="*/ 369046 w 413937"/>
              <a:gd name="connsiteY10" fmla="*/ 561261 h 606087"/>
              <a:gd name="connsiteX11" fmla="*/ 369046 w 413937"/>
              <a:gd name="connsiteY11" fmla="*/ 299028 h 606087"/>
              <a:gd name="connsiteX12" fmla="*/ 347535 w 413937"/>
              <a:gd name="connsiteY12" fmla="*/ 277549 h 606087"/>
              <a:gd name="connsiteX13" fmla="*/ 207062 w 413937"/>
              <a:gd name="connsiteY13" fmla="*/ 0 h 606087"/>
              <a:gd name="connsiteX14" fmla="*/ 339118 w 413937"/>
              <a:gd name="connsiteY14" fmla="*/ 132050 h 606087"/>
              <a:gd name="connsiteX15" fmla="*/ 316672 w 413937"/>
              <a:gd name="connsiteY15" fmla="*/ 154463 h 606087"/>
              <a:gd name="connsiteX16" fmla="*/ 294226 w 413937"/>
              <a:gd name="connsiteY16" fmla="*/ 132050 h 606087"/>
              <a:gd name="connsiteX17" fmla="*/ 207062 w 413937"/>
              <a:gd name="connsiteY17" fmla="*/ 44826 h 606087"/>
              <a:gd name="connsiteX18" fmla="*/ 119711 w 413937"/>
              <a:gd name="connsiteY18" fmla="*/ 132050 h 606087"/>
              <a:gd name="connsiteX19" fmla="*/ 119711 w 413937"/>
              <a:gd name="connsiteY19" fmla="*/ 232722 h 606087"/>
              <a:gd name="connsiteX20" fmla="*/ 347535 w 413937"/>
              <a:gd name="connsiteY20" fmla="*/ 232722 h 606087"/>
              <a:gd name="connsiteX21" fmla="*/ 413937 w 413937"/>
              <a:gd name="connsiteY21" fmla="*/ 299028 h 606087"/>
              <a:gd name="connsiteX22" fmla="*/ 413937 w 413937"/>
              <a:gd name="connsiteY22" fmla="*/ 583674 h 606087"/>
              <a:gd name="connsiteX23" fmla="*/ 391491 w 413937"/>
              <a:gd name="connsiteY23" fmla="*/ 606087 h 606087"/>
              <a:gd name="connsiteX24" fmla="*/ 22446 w 413937"/>
              <a:gd name="connsiteY24" fmla="*/ 606087 h 606087"/>
              <a:gd name="connsiteX25" fmla="*/ 0 w 413937"/>
              <a:gd name="connsiteY25" fmla="*/ 583674 h 606087"/>
              <a:gd name="connsiteX26" fmla="*/ 0 w 413937"/>
              <a:gd name="connsiteY26" fmla="*/ 299028 h 606087"/>
              <a:gd name="connsiteX27" fmla="*/ 66402 w 413937"/>
              <a:gd name="connsiteY27" fmla="*/ 232722 h 606087"/>
              <a:gd name="connsiteX28" fmla="*/ 74819 w 413937"/>
              <a:gd name="connsiteY28" fmla="*/ 232722 h 606087"/>
              <a:gd name="connsiteX29" fmla="*/ 74819 w 413937"/>
              <a:gd name="connsiteY29" fmla="*/ 132050 h 606087"/>
              <a:gd name="connsiteX30" fmla="*/ 207062 w 413937"/>
              <a:gd name="connsiteY30"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3937" h="606087">
                <a:moveTo>
                  <a:pt x="207039" y="408856"/>
                </a:moveTo>
                <a:cubicBezTo>
                  <a:pt x="219381" y="408856"/>
                  <a:pt x="229479" y="418939"/>
                  <a:pt x="229479" y="431262"/>
                </a:cubicBezTo>
                <a:lnTo>
                  <a:pt x="229479" y="497732"/>
                </a:lnTo>
                <a:cubicBezTo>
                  <a:pt x="229479" y="510055"/>
                  <a:pt x="219381" y="520138"/>
                  <a:pt x="207039" y="520138"/>
                </a:cubicBezTo>
                <a:cubicBezTo>
                  <a:pt x="194510" y="520138"/>
                  <a:pt x="184599" y="510055"/>
                  <a:pt x="184599" y="497732"/>
                </a:cubicBezTo>
                <a:lnTo>
                  <a:pt x="184599" y="431262"/>
                </a:lnTo>
                <a:cubicBezTo>
                  <a:pt x="184599" y="418939"/>
                  <a:pt x="194510" y="408856"/>
                  <a:pt x="207039" y="408856"/>
                </a:cubicBezTo>
                <a:close/>
                <a:moveTo>
                  <a:pt x="66402" y="277549"/>
                </a:moveTo>
                <a:cubicBezTo>
                  <a:pt x="54618" y="277549"/>
                  <a:pt x="44891" y="287074"/>
                  <a:pt x="44891" y="299028"/>
                </a:cubicBezTo>
                <a:lnTo>
                  <a:pt x="44891" y="561261"/>
                </a:lnTo>
                <a:lnTo>
                  <a:pt x="369046" y="561261"/>
                </a:lnTo>
                <a:lnTo>
                  <a:pt x="369046" y="299028"/>
                </a:lnTo>
                <a:cubicBezTo>
                  <a:pt x="369046" y="287074"/>
                  <a:pt x="359319" y="277549"/>
                  <a:pt x="347535" y="277549"/>
                </a:cubicBezTo>
                <a:close/>
                <a:moveTo>
                  <a:pt x="207062" y="0"/>
                </a:moveTo>
                <a:cubicBezTo>
                  <a:pt x="279824" y="0"/>
                  <a:pt x="339118" y="59208"/>
                  <a:pt x="339118" y="132050"/>
                </a:cubicBezTo>
                <a:cubicBezTo>
                  <a:pt x="339118" y="144378"/>
                  <a:pt x="329017" y="154463"/>
                  <a:pt x="316672" y="154463"/>
                </a:cubicBezTo>
                <a:cubicBezTo>
                  <a:pt x="304327" y="154463"/>
                  <a:pt x="294226" y="144378"/>
                  <a:pt x="294226" y="132050"/>
                </a:cubicBezTo>
                <a:cubicBezTo>
                  <a:pt x="294226" y="83862"/>
                  <a:pt x="255133" y="44826"/>
                  <a:pt x="207062" y="44826"/>
                </a:cubicBezTo>
                <a:cubicBezTo>
                  <a:pt x="158804" y="44826"/>
                  <a:pt x="119711" y="83862"/>
                  <a:pt x="119711" y="132050"/>
                </a:cubicBezTo>
                <a:lnTo>
                  <a:pt x="119711" y="232722"/>
                </a:lnTo>
                <a:lnTo>
                  <a:pt x="347535" y="232722"/>
                </a:lnTo>
                <a:cubicBezTo>
                  <a:pt x="384197" y="232722"/>
                  <a:pt x="413937" y="262420"/>
                  <a:pt x="413937" y="299028"/>
                </a:cubicBezTo>
                <a:lnTo>
                  <a:pt x="413937" y="583674"/>
                </a:lnTo>
                <a:cubicBezTo>
                  <a:pt x="413937" y="596001"/>
                  <a:pt x="403837" y="606087"/>
                  <a:pt x="391491" y="606087"/>
                </a:cubicBezTo>
                <a:lnTo>
                  <a:pt x="22446" y="606087"/>
                </a:lnTo>
                <a:cubicBezTo>
                  <a:pt x="10100" y="606087"/>
                  <a:pt x="0" y="596001"/>
                  <a:pt x="0" y="583674"/>
                </a:cubicBezTo>
                <a:lnTo>
                  <a:pt x="0" y="299028"/>
                </a:lnTo>
                <a:cubicBezTo>
                  <a:pt x="0" y="262420"/>
                  <a:pt x="29740" y="232722"/>
                  <a:pt x="66402" y="232722"/>
                </a:cubicBezTo>
                <a:lnTo>
                  <a:pt x="74819" y="232722"/>
                </a:lnTo>
                <a:lnTo>
                  <a:pt x="74819" y="132050"/>
                </a:lnTo>
                <a:cubicBezTo>
                  <a:pt x="74819" y="59208"/>
                  <a:pt x="134113" y="0"/>
                  <a:pt x="207062"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2634" tIns="302634" rIns="302634" bIns="302634"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2167255">
              <a:lnSpc>
                <a:spcPct val="90000"/>
              </a:lnSpc>
              <a:spcBef>
                <a:spcPct val="0"/>
              </a:spcBef>
              <a:spcAft>
                <a:spcPct val="35000"/>
              </a:spcAft>
            </a:pPr>
            <a:endParaRPr lang="zh-CN" altLang="en-US" sz="650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Freeform 21"/>
          <p:cNvSpPr/>
          <p:nvPr/>
        </p:nvSpPr>
        <p:spPr>
          <a:xfrm>
            <a:off x="4599669" y="2442273"/>
            <a:ext cx="347476" cy="356311"/>
          </a:xfrm>
          <a:custGeom>
            <a:avLst/>
            <a:gdLst>
              <a:gd name="connsiteX0" fmla="*/ 289142 w 593263"/>
              <a:gd name="connsiteY0" fmla="*/ 515850 h 608344"/>
              <a:gd name="connsiteX1" fmla="*/ 227765 w 593263"/>
              <a:gd name="connsiteY1" fmla="*/ 563478 h 608344"/>
              <a:gd name="connsiteX2" fmla="*/ 365576 w 593263"/>
              <a:gd name="connsiteY2" fmla="*/ 563478 h 608344"/>
              <a:gd name="connsiteX3" fmla="*/ 304122 w 593263"/>
              <a:gd name="connsiteY3" fmla="*/ 515850 h 608344"/>
              <a:gd name="connsiteX4" fmla="*/ 289175 w 593263"/>
              <a:gd name="connsiteY4" fmla="*/ 515431 h 608344"/>
              <a:gd name="connsiteX5" fmla="*/ 304155 w 593263"/>
              <a:gd name="connsiteY5" fmla="*/ 515431 h 608344"/>
              <a:gd name="connsiteX6" fmla="*/ 366070 w 593263"/>
              <a:gd name="connsiteY6" fmla="*/ 564057 h 608344"/>
              <a:gd name="connsiteX7" fmla="*/ 227259 w 593263"/>
              <a:gd name="connsiteY7" fmla="*/ 564057 h 608344"/>
              <a:gd name="connsiteX8" fmla="*/ 289175 w 593263"/>
              <a:gd name="connsiteY8" fmla="*/ 515431 h 608344"/>
              <a:gd name="connsiteX9" fmla="*/ 289142 w 593263"/>
              <a:gd name="connsiteY9" fmla="*/ 514853 h 608344"/>
              <a:gd name="connsiteX10" fmla="*/ 226767 w 593263"/>
              <a:gd name="connsiteY10" fmla="*/ 564014 h 608344"/>
              <a:gd name="connsiteX11" fmla="*/ 226767 w 593263"/>
              <a:gd name="connsiteY11" fmla="*/ 564475 h 608344"/>
              <a:gd name="connsiteX12" fmla="*/ 366574 w 593263"/>
              <a:gd name="connsiteY12" fmla="*/ 564475 h 608344"/>
              <a:gd name="connsiteX13" fmla="*/ 366574 w 593263"/>
              <a:gd name="connsiteY13" fmla="*/ 564014 h 608344"/>
              <a:gd name="connsiteX14" fmla="*/ 304122 w 593263"/>
              <a:gd name="connsiteY14" fmla="*/ 514853 h 608344"/>
              <a:gd name="connsiteX15" fmla="*/ 530681 w 593263"/>
              <a:gd name="connsiteY15" fmla="*/ 143537 h 608344"/>
              <a:gd name="connsiteX16" fmla="*/ 530416 w 593263"/>
              <a:gd name="connsiteY16" fmla="*/ 144771 h 608344"/>
              <a:gd name="connsiteX17" fmla="*/ 530089 w 593263"/>
              <a:gd name="connsiteY17" fmla="*/ 145272 h 608344"/>
              <a:gd name="connsiteX18" fmla="*/ 62599 w 593263"/>
              <a:gd name="connsiteY18" fmla="*/ 143295 h 608344"/>
              <a:gd name="connsiteX19" fmla="*/ 63310 w 593263"/>
              <a:gd name="connsiteY19" fmla="*/ 145377 h 608344"/>
              <a:gd name="connsiteX20" fmla="*/ 62916 w 593263"/>
              <a:gd name="connsiteY20" fmla="*/ 144771 h 608344"/>
              <a:gd name="connsiteX21" fmla="*/ 151870 w 593263"/>
              <a:gd name="connsiteY21" fmla="*/ 44867 h 608344"/>
              <a:gd name="connsiteX22" fmla="*/ 151870 w 593263"/>
              <a:gd name="connsiteY22" fmla="*/ 247725 h 608344"/>
              <a:gd name="connsiteX23" fmla="*/ 151870 w 593263"/>
              <a:gd name="connsiteY23" fmla="*/ 248568 h 608344"/>
              <a:gd name="connsiteX24" fmla="*/ 163623 w 593263"/>
              <a:gd name="connsiteY24" fmla="*/ 303712 h 608344"/>
              <a:gd name="connsiteX25" fmla="*/ 290756 w 593263"/>
              <a:gd name="connsiteY25" fmla="*/ 386466 h 608344"/>
              <a:gd name="connsiteX26" fmla="*/ 302509 w 593263"/>
              <a:gd name="connsiteY26" fmla="*/ 386466 h 608344"/>
              <a:gd name="connsiteX27" fmla="*/ 429718 w 593263"/>
              <a:gd name="connsiteY27" fmla="*/ 303712 h 608344"/>
              <a:gd name="connsiteX28" fmla="*/ 441471 w 593263"/>
              <a:gd name="connsiteY28" fmla="*/ 248568 h 608344"/>
              <a:gd name="connsiteX29" fmla="*/ 441471 w 593263"/>
              <a:gd name="connsiteY29" fmla="*/ 247725 h 608344"/>
              <a:gd name="connsiteX30" fmla="*/ 441471 w 593263"/>
              <a:gd name="connsiteY30" fmla="*/ 44867 h 608344"/>
              <a:gd name="connsiteX31" fmla="*/ 485907 w 593263"/>
              <a:gd name="connsiteY31" fmla="*/ 44359 h 608344"/>
              <a:gd name="connsiteX32" fmla="*/ 533074 w 593263"/>
              <a:gd name="connsiteY32" fmla="*/ 44359 h 608344"/>
              <a:gd name="connsiteX33" fmla="*/ 548899 w 593263"/>
              <a:gd name="connsiteY33" fmla="*/ 60926 h 608344"/>
              <a:gd name="connsiteX34" fmla="*/ 547924 w 593263"/>
              <a:gd name="connsiteY34" fmla="*/ 67809 h 608344"/>
              <a:gd name="connsiteX35" fmla="*/ 533150 w 593263"/>
              <a:gd name="connsiteY35" fmla="*/ 136289 h 608344"/>
              <a:gd name="connsiteX36" fmla="*/ 530681 w 593263"/>
              <a:gd name="connsiteY36" fmla="*/ 143537 h 608344"/>
              <a:gd name="connsiteX37" fmla="*/ 548401 w 593263"/>
              <a:gd name="connsiteY37" fmla="*/ 60896 h 608344"/>
              <a:gd name="connsiteX38" fmla="*/ 544176 w 593263"/>
              <a:gd name="connsiteY38" fmla="*/ 49622 h 608344"/>
              <a:gd name="connsiteX39" fmla="*/ 533037 w 593263"/>
              <a:gd name="connsiteY39" fmla="*/ 44867 h 608344"/>
              <a:gd name="connsiteX40" fmla="*/ 486332 w 593263"/>
              <a:gd name="connsiteY40" fmla="*/ 44867 h 608344"/>
              <a:gd name="connsiteX41" fmla="*/ 486332 w 593263"/>
              <a:gd name="connsiteY41" fmla="*/ 212368 h 608344"/>
              <a:gd name="connsiteX42" fmla="*/ 530089 w 593263"/>
              <a:gd name="connsiteY42" fmla="*/ 145272 h 608344"/>
              <a:gd name="connsiteX43" fmla="*/ 528649 w 593263"/>
              <a:gd name="connsiteY43" fmla="*/ 149497 h 608344"/>
              <a:gd name="connsiteX44" fmla="*/ 502008 w 593263"/>
              <a:gd name="connsiteY44" fmla="*/ 190019 h 608344"/>
              <a:gd name="connsiteX45" fmla="*/ 485907 w 593263"/>
              <a:gd name="connsiteY45" fmla="*/ 213629 h 608344"/>
              <a:gd name="connsiteX46" fmla="*/ 151362 w 593263"/>
              <a:gd name="connsiteY46" fmla="*/ 44359 h 608344"/>
              <a:gd name="connsiteX47" fmla="*/ 220576 w 593263"/>
              <a:gd name="connsiteY47" fmla="*/ 44359 h 608344"/>
              <a:gd name="connsiteX48" fmla="*/ 264900 w 593263"/>
              <a:gd name="connsiteY48" fmla="*/ 44359 h 608344"/>
              <a:gd name="connsiteX49" fmla="*/ 328429 w 593263"/>
              <a:gd name="connsiteY49" fmla="*/ 44359 h 608344"/>
              <a:gd name="connsiteX50" fmla="*/ 372830 w 593263"/>
              <a:gd name="connsiteY50" fmla="*/ 44359 h 608344"/>
              <a:gd name="connsiteX51" fmla="*/ 442044 w 593263"/>
              <a:gd name="connsiteY51" fmla="*/ 44359 h 608344"/>
              <a:gd name="connsiteX52" fmla="*/ 442044 w 593263"/>
              <a:gd name="connsiteY52" fmla="*/ 247759 h 608344"/>
              <a:gd name="connsiteX53" fmla="*/ 441967 w 593263"/>
              <a:gd name="connsiteY53" fmla="*/ 248603 h 608344"/>
              <a:gd name="connsiteX54" fmla="*/ 430214 w 593263"/>
              <a:gd name="connsiteY54" fmla="*/ 303978 h 608344"/>
              <a:gd name="connsiteX55" fmla="*/ 302541 w 593263"/>
              <a:gd name="connsiteY55" fmla="*/ 386964 h 608344"/>
              <a:gd name="connsiteX56" fmla="*/ 290788 w 593263"/>
              <a:gd name="connsiteY56" fmla="*/ 386964 h 608344"/>
              <a:gd name="connsiteX57" fmla="*/ 163192 w 593263"/>
              <a:gd name="connsiteY57" fmla="*/ 303978 h 608344"/>
              <a:gd name="connsiteX58" fmla="*/ 151362 w 593263"/>
              <a:gd name="connsiteY58" fmla="*/ 248603 h 608344"/>
              <a:gd name="connsiteX59" fmla="*/ 151362 w 593263"/>
              <a:gd name="connsiteY59" fmla="*/ 247759 h 608344"/>
              <a:gd name="connsiteX60" fmla="*/ 60332 w 593263"/>
              <a:gd name="connsiteY60" fmla="*/ 44359 h 608344"/>
              <a:gd name="connsiteX61" fmla="*/ 107499 w 593263"/>
              <a:gd name="connsiteY61" fmla="*/ 44359 h 608344"/>
              <a:gd name="connsiteX62" fmla="*/ 107499 w 593263"/>
              <a:gd name="connsiteY62" fmla="*/ 213629 h 608344"/>
              <a:gd name="connsiteX63" fmla="*/ 89716 w 593263"/>
              <a:gd name="connsiteY63" fmla="*/ 187576 h 608344"/>
              <a:gd name="connsiteX64" fmla="*/ 64773 w 593263"/>
              <a:gd name="connsiteY64" fmla="*/ 149662 h 608344"/>
              <a:gd name="connsiteX65" fmla="*/ 63310 w 593263"/>
              <a:gd name="connsiteY65" fmla="*/ 145377 h 608344"/>
              <a:gd name="connsiteX66" fmla="*/ 106932 w 593263"/>
              <a:gd name="connsiteY66" fmla="*/ 212368 h 608344"/>
              <a:gd name="connsiteX67" fmla="*/ 106932 w 593263"/>
              <a:gd name="connsiteY67" fmla="*/ 44867 h 608344"/>
              <a:gd name="connsiteX68" fmla="*/ 60304 w 593263"/>
              <a:gd name="connsiteY68" fmla="*/ 44867 h 608344"/>
              <a:gd name="connsiteX69" fmla="*/ 49089 w 593263"/>
              <a:gd name="connsiteY69" fmla="*/ 49622 h 608344"/>
              <a:gd name="connsiteX70" fmla="*/ 44940 w 593263"/>
              <a:gd name="connsiteY70" fmla="*/ 60896 h 608344"/>
              <a:gd name="connsiteX71" fmla="*/ 62599 w 593263"/>
              <a:gd name="connsiteY71" fmla="*/ 143295 h 608344"/>
              <a:gd name="connsiteX72" fmla="*/ 60093 w 593263"/>
              <a:gd name="connsiteY72" fmla="*/ 135955 h 608344"/>
              <a:gd name="connsiteX73" fmla="*/ 45391 w 593263"/>
              <a:gd name="connsiteY73" fmla="*/ 67700 h 608344"/>
              <a:gd name="connsiteX74" fmla="*/ 44431 w 593263"/>
              <a:gd name="connsiteY74" fmla="*/ 60926 h 608344"/>
              <a:gd name="connsiteX75" fmla="*/ 60332 w 593263"/>
              <a:gd name="connsiteY75" fmla="*/ 44359 h 608344"/>
              <a:gd name="connsiteX76" fmla="*/ 485334 w 593263"/>
              <a:gd name="connsiteY76" fmla="*/ 43793 h 608344"/>
              <a:gd name="connsiteX77" fmla="*/ 485334 w 593263"/>
              <a:gd name="connsiteY77" fmla="*/ 214899 h 608344"/>
              <a:gd name="connsiteX78" fmla="*/ 486256 w 593263"/>
              <a:gd name="connsiteY78" fmla="*/ 213979 h 608344"/>
              <a:gd name="connsiteX79" fmla="*/ 502008 w 593263"/>
              <a:gd name="connsiteY79" fmla="*/ 190019 h 608344"/>
              <a:gd name="connsiteX80" fmla="*/ 527658 w 593263"/>
              <a:gd name="connsiteY80" fmla="*/ 152406 h 608344"/>
              <a:gd name="connsiteX81" fmla="*/ 528649 w 593263"/>
              <a:gd name="connsiteY81" fmla="*/ 149497 h 608344"/>
              <a:gd name="connsiteX82" fmla="*/ 531107 w 593263"/>
              <a:gd name="connsiteY82" fmla="*/ 145759 h 608344"/>
              <a:gd name="connsiteX83" fmla="*/ 533150 w 593263"/>
              <a:gd name="connsiteY83" fmla="*/ 136289 h 608344"/>
              <a:gd name="connsiteX84" fmla="*/ 541843 w 593263"/>
              <a:gd name="connsiteY84" fmla="*/ 110778 h 608344"/>
              <a:gd name="connsiteX85" fmla="*/ 547924 w 593263"/>
              <a:gd name="connsiteY85" fmla="*/ 67809 h 608344"/>
              <a:gd name="connsiteX86" fmla="*/ 549399 w 593263"/>
              <a:gd name="connsiteY86" fmla="*/ 60973 h 608344"/>
              <a:gd name="connsiteX87" fmla="*/ 544944 w 593263"/>
              <a:gd name="connsiteY87" fmla="*/ 48931 h 608344"/>
              <a:gd name="connsiteX88" fmla="*/ 533037 w 593263"/>
              <a:gd name="connsiteY88" fmla="*/ 43793 h 608344"/>
              <a:gd name="connsiteX89" fmla="*/ 150795 w 593263"/>
              <a:gd name="connsiteY89" fmla="*/ 43793 h 608344"/>
              <a:gd name="connsiteX90" fmla="*/ 150795 w 593263"/>
              <a:gd name="connsiteY90" fmla="*/ 247725 h 608344"/>
              <a:gd name="connsiteX91" fmla="*/ 150871 w 593263"/>
              <a:gd name="connsiteY91" fmla="*/ 248568 h 608344"/>
              <a:gd name="connsiteX92" fmla="*/ 162701 w 593263"/>
              <a:gd name="connsiteY92" fmla="*/ 304095 h 608344"/>
              <a:gd name="connsiteX93" fmla="*/ 290756 w 593263"/>
              <a:gd name="connsiteY93" fmla="*/ 387463 h 608344"/>
              <a:gd name="connsiteX94" fmla="*/ 302509 w 593263"/>
              <a:gd name="connsiteY94" fmla="*/ 387463 h 608344"/>
              <a:gd name="connsiteX95" fmla="*/ 430640 w 593263"/>
              <a:gd name="connsiteY95" fmla="*/ 304095 h 608344"/>
              <a:gd name="connsiteX96" fmla="*/ 442470 w 593263"/>
              <a:gd name="connsiteY96" fmla="*/ 248568 h 608344"/>
              <a:gd name="connsiteX97" fmla="*/ 442470 w 593263"/>
              <a:gd name="connsiteY97" fmla="*/ 43793 h 608344"/>
              <a:gd name="connsiteX98" fmla="*/ 60304 w 593263"/>
              <a:gd name="connsiteY98" fmla="*/ 43793 h 608344"/>
              <a:gd name="connsiteX99" fmla="*/ 48397 w 593263"/>
              <a:gd name="connsiteY99" fmla="*/ 48931 h 608344"/>
              <a:gd name="connsiteX100" fmla="*/ 43942 w 593263"/>
              <a:gd name="connsiteY100" fmla="*/ 60973 h 608344"/>
              <a:gd name="connsiteX101" fmla="*/ 45391 w 593263"/>
              <a:gd name="connsiteY101" fmla="*/ 67700 h 608344"/>
              <a:gd name="connsiteX102" fmla="*/ 51498 w 593263"/>
              <a:gd name="connsiteY102" fmla="*/ 110778 h 608344"/>
              <a:gd name="connsiteX103" fmla="*/ 60093 w 593263"/>
              <a:gd name="connsiteY103" fmla="*/ 135955 h 608344"/>
              <a:gd name="connsiteX104" fmla="*/ 62205 w 593263"/>
              <a:gd name="connsiteY104" fmla="*/ 145759 h 608344"/>
              <a:gd name="connsiteX105" fmla="*/ 64773 w 593263"/>
              <a:gd name="connsiteY105" fmla="*/ 149662 h 608344"/>
              <a:gd name="connsiteX106" fmla="*/ 65710 w 593263"/>
              <a:gd name="connsiteY106" fmla="*/ 152406 h 608344"/>
              <a:gd name="connsiteX107" fmla="*/ 89716 w 593263"/>
              <a:gd name="connsiteY107" fmla="*/ 187576 h 608344"/>
              <a:gd name="connsiteX108" fmla="*/ 107086 w 593263"/>
              <a:gd name="connsiteY108" fmla="*/ 213979 h 608344"/>
              <a:gd name="connsiteX109" fmla="*/ 108007 w 593263"/>
              <a:gd name="connsiteY109" fmla="*/ 214899 h 608344"/>
              <a:gd name="connsiteX110" fmla="*/ 108007 w 593263"/>
              <a:gd name="connsiteY110" fmla="*/ 43793 h 608344"/>
              <a:gd name="connsiteX111" fmla="*/ 60304 w 593263"/>
              <a:gd name="connsiteY111" fmla="*/ 997 h 608344"/>
              <a:gd name="connsiteX112" fmla="*/ 533037 w 593263"/>
              <a:gd name="connsiteY112" fmla="*/ 997 h 608344"/>
              <a:gd name="connsiteX113" fmla="*/ 575978 w 593263"/>
              <a:gd name="connsiteY113" fmla="*/ 19481 h 608344"/>
              <a:gd name="connsiteX114" fmla="*/ 592187 w 593263"/>
              <a:gd name="connsiteY114" fmla="*/ 63197 h 608344"/>
              <a:gd name="connsiteX115" fmla="*/ 559539 w 593263"/>
              <a:gd name="connsiteY115" fmla="*/ 185678 h 608344"/>
              <a:gd name="connsiteX116" fmla="*/ 496933 w 593263"/>
              <a:gd name="connsiteY116" fmla="*/ 262297 h 608344"/>
              <a:gd name="connsiteX117" fmla="*/ 483797 w 593263"/>
              <a:gd name="connsiteY117" fmla="*/ 272650 h 608344"/>
              <a:gd name="connsiteX118" fmla="*/ 483644 w 593263"/>
              <a:gd name="connsiteY118" fmla="*/ 272727 h 608344"/>
              <a:gd name="connsiteX119" fmla="*/ 483567 w 593263"/>
              <a:gd name="connsiteY119" fmla="*/ 272957 h 608344"/>
              <a:gd name="connsiteX120" fmla="*/ 470969 w 593263"/>
              <a:gd name="connsiteY120" fmla="*/ 318821 h 608344"/>
              <a:gd name="connsiteX121" fmla="*/ 431792 w 593263"/>
              <a:gd name="connsiteY121" fmla="*/ 376802 h 608344"/>
              <a:gd name="connsiteX122" fmla="*/ 373718 w 593263"/>
              <a:gd name="connsiteY122" fmla="*/ 415917 h 608344"/>
              <a:gd name="connsiteX123" fmla="*/ 318563 w 593263"/>
              <a:gd name="connsiteY123" fmla="*/ 429568 h 608344"/>
              <a:gd name="connsiteX124" fmla="*/ 318103 w 593263"/>
              <a:gd name="connsiteY124" fmla="*/ 429568 h 608344"/>
              <a:gd name="connsiteX125" fmla="*/ 318103 w 593263"/>
              <a:gd name="connsiteY125" fmla="*/ 473438 h 608344"/>
              <a:gd name="connsiteX126" fmla="*/ 318487 w 593263"/>
              <a:gd name="connsiteY126" fmla="*/ 473438 h 608344"/>
              <a:gd name="connsiteX127" fmla="*/ 370722 w 593263"/>
              <a:gd name="connsiteY127" fmla="*/ 494069 h 608344"/>
              <a:gd name="connsiteX128" fmla="*/ 409438 w 593263"/>
              <a:gd name="connsiteY128" fmla="*/ 564014 h 608344"/>
              <a:gd name="connsiteX129" fmla="*/ 409438 w 593263"/>
              <a:gd name="connsiteY129" fmla="*/ 607270 h 608344"/>
              <a:gd name="connsiteX130" fmla="*/ 183903 w 593263"/>
              <a:gd name="connsiteY130" fmla="*/ 607270 h 608344"/>
              <a:gd name="connsiteX131" fmla="*/ 183903 w 593263"/>
              <a:gd name="connsiteY131" fmla="*/ 564014 h 608344"/>
              <a:gd name="connsiteX132" fmla="*/ 222542 w 593263"/>
              <a:gd name="connsiteY132" fmla="*/ 494069 h 608344"/>
              <a:gd name="connsiteX133" fmla="*/ 274778 w 593263"/>
              <a:gd name="connsiteY133" fmla="*/ 473438 h 608344"/>
              <a:gd name="connsiteX134" fmla="*/ 275239 w 593263"/>
              <a:gd name="connsiteY134" fmla="*/ 473438 h 608344"/>
              <a:gd name="connsiteX135" fmla="*/ 275239 w 593263"/>
              <a:gd name="connsiteY135" fmla="*/ 429568 h 608344"/>
              <a:gd name="connsiteX136" fmla="*/ 274778 w 593263"/>
              <a:gd name="connsiteY136" fmla="*/ 429568 h 608344"/>
              <a:gd name="connsiteX137" fmla="*/ 219623 w 593263"/>
              <a:gd name="connsiteY137" fmla="*/ 415917 h 608344"/>
              <a:gd name="connsiteX138" fmla="*/ 161549 w 593263"/>
              <a:gd name="connsiteY138" fmla="*/ 376802 h 608344"/>
              <a:gd name="connsiteX139" fmla="*/ 122372 w 593263"/>
              <a:gd name="connsiteY139" fmla="*/ 318821 h 608344"/>
              <a:gd name="connsiteX140" fmla="*/ 109697 w 593263"/>
              <a:gd name="connsiteY140" fmla="*/ 272957 h 608344"/>
              <a:gd name="connsiteX141" fmla="*/ 109697 w 593263"/>
              <a:gd name="connsiteY141" fmla="*/ 272727 h 608344"/>
              <a:gd name="connsiteX142" fmla="*/ 109544 w 593263"/>
              <a:gd name="connsiteY142" fmla="*/ 272650 h 608344"/>
              <a:gd name="connsiteX143" fmla="*/ 96331 w 593263"/>
              <a:gd name="connsiteY143" fmla="*/ 262297 h 608344"/>
              <a:gd name="connsiteX144" fmla="*/ 33802 w 593263"/>
              <a:gd name="connsiteY144" fmla="*/ 185678 h 608344"/>
              <a:gd name="connsiteX145" fmla="*/ 1155 w 593263"/>
              <a:gd name="connsiteY145" fmla="*/ 63197 h 608344"/>
              <a:gd name="connsiteX146" fmla="*/ 17286 w 593263"/>
              <a:gd name="connsiteY146" fmla="*/ 19481 h 608344"/>
              <a:gd name="connsiteX147" fmla="*/ 60304 w 593263"/>
              <a:gd name="connsiteY147" fmla="*/ 997 h 608344"/>
              <a:gd name="connsiteX148" fmla="*/ 60332 w 593263"/>
              <a:gd name="connsiteY148" fmla="*/ 565 h 608344"/>
              <a:gd name="connsiteX149" fmla="*/ 16930 w 593263"/>
              <a:gd name="connsiteY149" fmla="*/ 19126 h 608344"/>
              <a:gd name="connsiteX150" fmla="*/ 644 w 593263"/>
              <a:gd name="connsiteY150" fmla="*/ 63226 h 608344"/>
              <a:gd name="connsiteX151" fmla="*/ 33369 w 593263"/>
              <a:gd name="connsiteY151" fmla="*/ 185941 h 608344"/>
              <a:gd name="connsiteX152" fmla="*/ 96053 w 593263"/>
              <a:gd name="connsiteY152" fmla="*/ 262715 h 608344"/>
              <a:gd name="connsiteX153" fmla="*/ 109266 w 593263"/>
              <a:gd name="connsiteY153" fmla="*/ 273069 h 608344"/>
              <a:gd name="connsiteX154" fmla="*/ 121941 w 593263"/>
              <a:gd name="connsiteY154" fmla="*/ 319011 h 608344"/>
              <a:gd name="connsiteX155" fmla="*/ 161195 w 593263"/>
              <a:gd name="connsiteY155" fmla="*/ 377224 h 608344"/>
              <a:gd name="connsiteX156" fmla="*/ 219424 w 593263"/>
              <a:gd name="connsiteY156" fmla="*/ 416416 h 608344"/>
              <a:gd name="connsiteX157" fmla="*/ 274733 w 593263"/>
              <a:gd name="connsiteY157" fmla="*/ 430068 h 608344"/>
              <a:gd name="connsiteX158" fmla="*/ 274733 w 593263"/>
              <a:gd name="connsiteY158" fmla="*/ 473018 h 608344"/>
              <a:gd name="connsiteX159" fmla="*/ 222343 w 593263"/>
              <a:gd name="connsiteY159" fmla="*/ 493649 h 608344"/>
              <a:gd name="connsiteX160" fmla="*/ 183396 w 593263"/>
              <a:gd name="connsiteY160" fmla="*/ 564057 h 608344"/>
              <a:gd name="connsiteX161" fmla="*/ 183396 w 593263"/>
              <a:gd name="connsiteY161" fmla="*/ 607851 h 608344"/>
              <a:gd name="connsiteX162" fmla="*/ 227259 w 593263"/>
              <a:gd name="connsiteY162" fmla="*/ 607851 h 608344"/>
              <a:gd name="connsiteX163" fmla="*/ 366070 w 593263"/>
              <a:gd name="connsiteY163" fmla="*/ 607851 h 608344"/>
              <a:gd name="connsiteX164" fmla="*/ 409934 w 593263"/>
              <a:gd name="connsiteY164" fmla="*/ 607851 h 608344"/>
              <a:gd name="connsiteX165" fmla="*/ 409934 w 593263"/>
              <a:gd name="connsiteY165" fmla="*/ 564057 h 608344"/>
              <a:gd name="connsiteX166" fmla="*/ 371064 w 593263"/>
              <a:gd name="connsiteY166" fmla="*/ 493649 h 608344"/>
              <a:gd name="connsiteX167" fmla="*/ 318596 w 593263"/>
              <a:gd name="connsiteY167" fmla="*/ 473018 h 608344"/>
              <a:gd name="connsiteX168" fmla="*/ 318596 w 593263"/>
              <a:gd name="connsiteY168" fmla="*/ 430068 h 608344"/>
              <a:gd name="connsiteX169" fmla="*/ 373906 w 593263"/>
              <a:gd name="connsiteY169" fmla="*/ 416416 h 608344"/>
              <a:gd name="connsiteX170" fmla="*/ 432211 w 593263"/>
              <a:gd name="connsiteY170" fmla="*/ 377224 h 608344"/>
              <a:gd name="connsiteX171" fmla="*/ 471466 w 593263"/>
              <a:gd name="connsiteY171" fmla="*/ 319011 h 608344"/>
              <a:gd name="connsiteX172" fmla="*/ 484141 w 593263"/>
              <a:gd name="connsiteY172" fmla="*/ 273069 h 608344"/>
              <a:gd name="connsiteX173" fmla="*/ 497353 w 593263"/>
              <a:gd name="connsiteY173" fmla="*/ 262715 h 608344"/>
              <a:gd name="connsiteX174" fmla="*/ 560037 w 593263"/>
              <a:gd name="connsiteY174" fmla="*/ 185941 h 608344"/>
              <a:gd name="connsiteX175" fmla="*/ 592762 w 593263"/>
              <a:gd name="connsiteY175" fmla="*/ 63226 h 608344"/>
              <a:gd name="connsiteX176" fmla="*/ 576400 w 593263"/>
              <a:gd name="connsiteY176" fmla="*/ 19126 h 608344"/>
              <a:gd name="connsiteX177" fmla="*/ 533074 w 593263"/>
              <a:gd name="connsiteY177" fmla="*/ 565 h 608344"/>
              <a:gd name="connsiteX178" fmla="*/ 485907 w 593263"/>
              <a:gd name="connsiteY178" fmla="*/ 565 h 608344"/>
              <a:gd name="connsiteX179" fmla="*/ 442044 w 593263"/>
              <a:gd name="connsiteY179" fmla="*/ 565 h 608344"/>
              <a:gd name="connsiteX180" fmla="*/ 372830 w 593263"/>
              <a:gd name="connsiteY180" fmla="*/ 565 h 608344"/>
              <a:gd name="connsiteX181" fmla="*/ 335036 w 593263"/>
              <a:gd name="connsiteY181" fmla="*/ 565 h 608344"/>
              <a:gd name="connsiteX182" fmla="*/ 258294 w 593263"/>
              <a:gd name="connsiteY182" fmla="*/ 565 h 608344"/>
              <a:gd name="connsiteX183" fmla="*/ 220576 w 593263"/>
              <a:gd name="connsiteY183" fmla="*/ 565 h 608344"/>
              <a:gd name="connsiteX184" fmla="*/ 151362 w 593263"/>
              <a:gd name="connsiteY184" fmla="*/ 565 h 608344"/>
              <a:gd name="connsiteX185" fmla="*/ 107499 w 593263"/>
              <a:gd name="connsiteY185" fmla="*/ 565 h 608344"/>
              <a:gd name="connsiteX186" fmla="*/ 60304 w 593263"/>
              <a:gd name="connsiteY186" fmla="*/ 0 h 608344"/>
              <a:gd name="connsiteX187" fmla="*/ 533037 w 593263"/>
              <a:gd name="connsiteY187" fmla="*/ 0 h 608344"/>
              <a:gd name="connsiteX188" fmla="*/ 576746 w 593263"/>
              <a:gd name="connsiteY188" fmla="*/ 18790 h 608344"/>
              <a:gd name="connsiteX189" fmla="*/ 593185 w 593263"/>
              <a:gd name="connsiteY189" fmla="*/ 63273 h 608344"/>
              <a:gd name="connsiteX190" fmla="*/ 560384 w 593263"/>
              <a:gd name="connsiteY190" fmla="*/ 186139 h 608344"/>
              <a:gd name="connsiteX191" fmla="*/ 497624 w 593263"/>
              <a:gd name="connsiteY191" fmla="*/ 263064 h 608344"/>
              <a:gd name="connsiteX192" fmla="*/ 484566 w 593263"/>
              <a:gd name="connsiteY192" fmla="*/ 273341 h 608344"/>
              <a:gd name="connsiteX193" fmla="*/ 471891 w 593263"/>
              <a:gd name="connsiteY193" fmla="*/ 319204 h 608344"/>
              <a:gd name="connsiteX194" fmla="*/ 432560 w 593263"/>
              <a:gd name="connsiteY194" fmla="*/ 377492 h 608344"/>
              <a:gd name="connsiteX195" fmla="*/ 374102 w 593263"/>
              <a:gd name="connsiteY195" fmla="*/ 416837 h 608344"/>
              <a:gd name="connsiteX196" fmla="*/ 319101 w 593263"/>
              <a:gd name="connsiteY196" fmla="*/ 430565 h 608344"/>
              <a:gd name="connsiteX197" fmla="*/ 319101 w 593263"/>
              <a:gd name="connsiteY197" fmla="*/ 472517 h 608344"/>
              <a:gd name="connsiteX198" fmla="*/ 371337 w 593263"/>
              <a:gd name="connsiteY198" fmla="*/ 493225 h 608344"/>
              <a:gd name="connsiteX199" fmla="*/ 410437 w 593263"/>
              <a:gd name="connsiteY199" fmla="*/ 564014 h 608344"/>
              <a:gd name="connsiteX200" fmla="*/ 410437 w 593263"/>
              <a:gd name="connsiteY200" fmla="*/ 608344 h 608344"/>
              <a:gd name="connsiteX201" fmla="*/ 182904 w 593263"/>
              <a:gd name="connsiteY201" fmla="*/ 608344 h 608344"/>
              <a:gd name="connsiteX202" fmla="*/ 182904 w 593263"/>
              <a:gd name="connsiteY202" fmla="*/ 564014 h 608344"/>
              <a:gd name="connsiteX203" fmla="*/ 222004 w 593263"/>
              <a:gd name="connsiteY203" fmla="*/ 493225 h 608344"/>
              <a:gd name="connsiteX204" fmla="*/ 274240 w 593263"/>
              <a:gd name="connsiteY204" fmla="*/ 472517 h 608344"/>
              <a:gd name="connsiteX205" fmla="*/ 274240 w 593263"/>
              <a:gd name="connsiteY205" fmla="*/ 430565 h 608344"/>
              <a:gd name="connsiteX206" fmla="*/ 219239 w 593263"/>
              <a:gd name="connsiteY206" fmla="*/ 416837 h 608344"/>
              <a:gd name="connsiteX207" fmla="*/ 160781 w 593263"/>
              <a:gd name="connsiteY207" fmla="*/ 377492 h 608344"/>
              <a:gd name="connsiteX208" fmla="*/ 121450 w 593263"/>
              <a:gd name="connsiteY208" fmla="*/ 319204 h 608344"/>
              <a:gd name="connsiteX209" fmla="*/ 108699 w 593263"/>
              <a:gd name="connsiteY209" fmla="*/ 273341 h 608344"/>
              <a:gd name="connsiteX210" fmla="*/ 95717 w 593263"/>
              <a:gd name="connsiteY210" fmla="*/ 263064 h 608344"/>
              <a:gd name="connsiteX211" fmla="*/ 32880 w 593263"/>
              <a:gd name="connsiteY211" fmla="*/ 186139 h 608344"/>
              <a:gd name="connsiteX212" fmla="*/ 79 w 593263"/>
              <a:gd name="connsiteY212" fmla="*/ 63273 h 608344"/>
              <a:gd name="connsiteX213" fmla="*/ 16595 w 593263"/>
              <a:gd name="connsiteY213" fmla="*/ 18790 h 608344"/>
              <a:gd name="connsiteX214" fmla="*/ 60304 w 593263"/>
              <a:gd name="connsiteY214"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593263" h="608344">
                <a:moveTo>
                  <a:pt x="289142" y="515850"/>
                </a:moveTo>
                <a:cubicBezTo>
                  <a:pt x="254421" y="518458"/>
                  <a:pt x="228150" y="538935"/>
                  <a:pt x="227765" y="563478"/>
                </a:cubicBezTo>
                <a:lnTo>
                  <a:pt x="365576" y="563478"/>
                </a:lnTo>
                <a:cubicBezTo>
                  <a:pt x="365192" y="538935"/>
                  <a:pt x="338920" y="518458"/>
                  <a:pt x="304122" y="515850"/>
                </a:cubicBezTo>
                <a:close/>
                <a:moveTo>
                  <a:pt x="289175" y="515431"/>
                </a:moveTo>
                <a:lnTo>
                  <a:pt x="304155" y="515431"/>
                </a:lnTo>
                <a:cubicBezTo>
                  <a:pt x="338953" y="518039"/>
                  <a:pt x="366070" y="538824"/>
                  <a:pt x="366070" y="564057"/>
                </a:cubicBezTo>
                <a:lnTo>
                  <a:pt x="227259" y="564057"/>
                </a:lnTo>
                <a:cubicBezTo>
                  <a:pt x="227259" y="538824"/>
                  <a:pt x="254376" y="518039"/>
                  <a:pt x="289175" y="515431"/>
                </a:cubicBezTo>
                <a:close/>
                <a:moveTo>
                  <a:pt x="289142" y="514853"/>
                </a:moveTo>
                <a:cubicBezTo>
                  <a:pt x="253576" y="517537"/>
                  <a:pt x="226767" y="538705"/>
                  <a:pt x="226767" y="564014"/>
                </a:cubicBezTo>
                <a:lnTo>
                  <a:pt x="226767" y="564475"/>
                </a:lnTo>
                <a:lnTo>
                  <a:pt x="366574" y="564475"/>
                </a:lnTo>
                <a:lnTo>
                  <a:pt x="366574" y="564014"/>
                </a:lnTo>
                <a:cubicBezTo>
                  <a:pt x="366574" y="538705"/>
                  <a:pt x="339765" y="517537"/>
                  <a:pt x="304122" y="514853"/>
                </a:cubicBezTo>
                <a:close/>
                <a:moveTo>
                  <a:pt x="530681" y="143537"/>
                </a:moveTo>
                <a:lnTo>
                  <a:pt x="530416" y="144771"/>
                </a:lnTo>
                <a:lnTo>
                  <a:pt x="530089" y="145272"/>
                </a:lnTo>
                <a:close/>
                <a:moveTo>
                  <a:pt x="62599" y="143295"/>
                </a:moveTo>
                <a:lnTo>
                  <a:pt x="63310" y="145377"/>
                </a:lnTo>
                <a:lnTo>
                  <a:pt x="62916" y="144771"/>
                </a:lnTo>
                <a:close/>
                <a:moveTo>
                  <a:pt x="151870" y="44867"/>
                </a:moveTo>
                <a:lnTo>
                  <a:pt x="151870" y="247725"/>
                </a:lnTo>
                <a:lnTo>
                  <a:pt x="151870" y="248568"/>
                </a:lnTo>
                <a:cubicBezTo>
                  <a:pt x="151947" y="267742"/>
                  <a:pt x="155941" y="286302"/>
                  <a:pt x="163623" y="303712"/>
                </a:cubicBezTo>
                <a:cubicBezTo>
                  <a:pt x="185900" y="353947"/>
                  <a:pt x="235754" y="386466"/>
                  <a:pt x="290756" y="386466"/>
                </a:cubicBezTo>
                <a:lnTo>
                  <a:pt x="302509" y="386466"/>
                </a:lnTo>
                <a:cubicBezTo>
                  <a:pt x="357510" y="386466"/>
                  <a:pt x="407441" y="353947"/>
                  <a:pt x="429718" y="303712"/>
                </a:cubicBezTo>
                <a:cubicBezTo>
                  <a:pt x="437400" y="286302"/>
                  <a:pt x="441317" y="267742"/>
                  <a:pt x="441471" y="248568"/>
                </a:cubicBezTo>
                <a:lnTo>
                  <a:pt x="441471" y="247725"/>
                </a:lnTo>
                <a:lnTo>
                  <a:pt x="441471" y="44867"/>
                </a:lnTo>
                <a:close/>
                <a:moveTo>
                  <a:pt x="485907" y="44359"/>
                </a:moveTo>
                <a:lnTo>
                  <a:pt x="533074" y="44359"/>
                </a:lnTo>
                <a:cubicBezTo>
                  <a:pt x="542139" y="44359"/>
                  <a:pt x="549360" y="51952"/>
                  <a:pt x="548899" y="60926"/>
                </a:cubicBezTo>
                <a:lnTo>
                  <a:pt x="547924" y="67809"/>
                </a:lnTo>
                <a:lnTo>
                  <a:pt x="533150" y="136289"/>
                </a:lnTo>
                <a:lnTo>
                  <a:pt x="530681" y="143537"/>
                </a:lnTo>
                <a:lnTo>
                  <a:pt x="548401" y="60896"/>
                </a:lnTo>
                <a:cubicBezTo>
                  <a:pt x="548554" y="56678"/>
                  <a:pt x="547095" y="52689"/>
                  <a:pt x="544176" y="49622"/>
                </a:cubicBezTo>
                <a:cubicBezTo>
                  <a:pt x="541257" y="46554"/>
                  <a:pt x="537262" y="44867"/>
                  <a:pt x="533037" y="44867"/>
                </a:cubicBezTo>
                <a:lnTo>
                  <a:pt x="486332" y="44867"/>
                </a:lnTo>
                <a:lnTo>
                  <a:pt x="486332" y="212368"/>
                </a:lnTo>
                <a:lnTo>
                  <a:pt x="530089" y="145272"/>
                </a:lnTo>
                <a:lnTo>
                  <a:pt x="528649" y="149497"/>
                </a:lnTo>
                <a:lnTo>
                  <a:pt x="502008" y="190019"/>
                </a:lnTo>
                <a:lnTo>
                  <a:pt x="485907" y="213629"/>
                </a:lnTo>
                <a:close/>
                <a:moveTo>
                  <a:pt x="151362" y="44359"/>
                </a:moveTo>
                <a:lnTo>
                  <a:pt x="220576" y="44359"/>
                </a:lnTo>
                <a:lnTo>
                  <a:pt x="264900" y="44359"/>
                </a:lnTo>
                <a:lnTo>
                  <a:pt x="328429" y="44359"/>
                </a:lnTo>
                <a:lnTo>
                  <a:pt x="372830" y="44359"/>
                </a:lnTo>
                <a:lnTo>
                  <a:pt x="442044" y="44359"/>
                </a:lnTo>
                <a:lnTo>
                  <a:pt x="442044" y="247759"/>
                </a:lnTo>
                <a:cubicBezTo>
                  <a:pt x="442044" y="248066"/>
                  <a:pt x="441967" y="248373"/>
                  <a:pt x="441967" y="248603"/>
                </a:cubicBezTo>
                <a:cubicBezTo>
                  <a:pt x="441890" y="268314"/>
                  <a:pt x="437665" y="287028"/>
                  <a:pt x="430214" y="303978"/>
                </a:cubicBezTo>
                <a:cubicBezTo>
                  <a:pt x="408551" y="352834"/>
                  <a:pt x="359541" y="386964"/>
                  <a:pt x="302541" y="386964"/>
                </a:cubicBezTo>
                <a:lnTo>
                  <a:pt x="290788" y="386964"/>
                </a:lnTo>
                <a:cubicBezTo>
                  <a:pt x="233789" y="386964"/>
                  <a:pt x="184855" y="352834"/>
                  <a:pt x="163192" y="303978"/>
                </a:cubicBezTo>
                <a:cubicBezTo>
                  <a:pt x="155741" y="287028"/>
                  <a:pt x="151516" y="268314"/>
                  <a:pt x="151362" y="248603"/>
                </a:cubicBezTo>
                <a:cubicBezTo>
                  <a:pt x="151362" y="248373"/>
                  <a:pt x="151362" y="248066"/>
                  <a:pt x="151362" y="247759"/>
                </a:cubicBezTo>
                <a:close/>
                <a:moveTo>
                  <a:pt x="60332" y="44359"/>
                </a:moveTo>
                <a:lnTo>
                  <a:pt x="107499" y="44359"/>
                </a:lnTo>
                <a:lnTo>
                  <a:pt x="107499" y="213629"/>
                </a:lnTo>
                <a:lnTo>
                  <a:pt x="89716" y="187576"/>
                </a:lnTo>
                <a:lnTo>
                  <a:pt x="64773" y="149662"/>
                </a:lnTo>
                <a:lnTo>
                  <a:pt x="63310" y="145377"/>
                </a:lnTo>
                <a:lnTo>
                  <a:pt x="106932" y="212368"/>
                </a:lnTo>
                <a:lnTo>
                  <a:pt x="106932" y="44867"/>
                </a:lnTo>
                <a:lnTo>
                  <a:pt x="60304" y="44867"/>
                </a:lnTo>
                <a:cubicBezTo>
                  <a:pt x="56002" y="44867"/>
                  <a:pt x="52084" y="46554"/>
                  <a:pt x="49089" y="49622"/>
                </a:cubicBezTo>
                <a:cubicBezTo>
                  <a:pt x="46246" y="52689"/>
                  <a:pt x="44710" y="56678"/>
                  <a:pt x="44940" y="60896"/>
                </a:cubicBezTo>
                <a:lnTo>
                  <a:pt x="62599" y="143295"/>
                </a:lnTo>
                <a:lnTo>
                  <a:pt x="60093" y="135955"/>
                </a:lnTo>
                <a:lnTo>
                  <a:pt x="45391" y="67700"/>
                </a:lnTo>
                <a:lnTo>
                  <a:pt x="44431" y="60926"/>
                </a:lnTo>
                <a:cubicBezTo>
                  <a:pt x="43970" y="51952"/>
                  <a:pt x="51268" y="44359"/>
                  <a:pt x="60332" y="44359"/>
                </a:cubicBezTo>
                <a:close/>
                <a:moveTo>
                  <a:pt x="485334" y="43793"/>
                </a:moveTo>
                <a:lnTo>
                  <a:pt x="485334" y="214899"/>
                </a:lnTo>
                <a:lnTo>
                  <a:pt x="486256" y="213979"/>
                </a:lnTo>
                <a:lnTo>
                  <a:pt x="502008" y="190019"/>
                </a:lnTo>
                <a:lnTo>
                  <a:pt x="527658" y="152406"/>
                </a:lnTo>
                <a:lnTo>
                  <a:pt x="528649" y="149497"/>
                </a:lnTo>
                <a:lnTo>
                  <a:pt x="531107" y="145759"/>
                </a:lnTo>
                <a:lnTo>
                  <a:pt x="533150" y="136289"/>
                </a:lnTo>
                <a:lnTo>
                  <a:pt x="541843" y="110778"/>
                </a:lnTo>
                <a:lnTo>
                  <a:pt x="547924" y="67809"/>
                </a:lnTo>
                <a:lnTo>
                  <a:pt x="549399" y="60973"/>
                </a:lnTo>
                <a:cubicBezTo>
                  <a:pt x="549630" y="56448"/>
                  <a:pt x="548017" y="52229"/>
                  <a:pt x="544944" y="48931"/>
                </a:cubicBezTo>
                <a:cubicBezTo>
                  <a:pt x="541794" y="45634"/>
                  <a:pt x="537569" y="43793"/>
                  <a:pt x="533037" y="43793"/>
                </a:cubicBezTo>
                <a:close/>
                <a:moveTo>
                  <a:pt x="150795" y="43793"/>
                </a:moveTo>
                <a:lnTo>
                  <a:pt x="150795" y="247725"/>
                </a:lnTo>
                <a:lnTo>
                  <a:pt x="150871" y="248568"/>
                </a:lnTo>
                <a:cubicBezTo>
                  <a:pt x="150948" y="267895"/>
                  <a:pt x="154943" y="286609"/>
                  <a:pt x="162701" y="304095"/>
                </a:cubicBezTo>
                <a:cubicBezTo>
                  <a:pt x="185055" y="354714"/>
                  <a:pt x="235370" y="387463"/>
                  <a:pt x="290756" y="387463"/>
                </a:cubicBezTo>
                <a:lnTo>
                  <a:pt x="302509" y="387463"/>
                </a:lnTo>
                <a:cubicBezTo>
                  <a:pt x="357971" y="387463"/>
                  <a:pt x="408209" y="354714"/>
                  <a:pt x="430640" y="304095"/>
                </a:cubicBezTo>
                <a:cubicBezTo>
                  <a:pt x="438398" y="286609"/>
                  <a:pt x="442393" y="267895"/>
                  <a:pt x="442470" y="248568"/>
                </a:cubicBezTo>
                <a:lnTo>
                  <a:pt x="442470" y="43793"/>
                </a:lnTo>
                <a:close/>
                <a:moveTo>
                  <a:pt x="60304" y="43793"/>
                </a:moveTo>
                <a:cubicBezTo>
                  <a:pt x="55772" y="43793"/>
                  <a:pt x="51547" y="45634"/>
                  <a:pt x="48397" y="48931"/>
                </a:cubicBezTo>
                <a:cubicBezTo>
                  <a:pt x="45248" y="52229"/>
                  <a:pt x="43711" y="56448"/>
                  <a:pt x="43942" y="60973"/>
                </a:cubicBezTo>
                <a:lnTo>
                  <a:pt x="45391" y="67700"/>
                </a:lnTo>
                <a:lnTo>
                  <a:pt x="51498" y="110778"/>
                </a:lnTo>
                <a:lnTo>
                  <a:pt x="60093" y="135955"/>
                </a:lnTo>
                <a:lnTo>
                  <a:pt x="62205" y="145759"/>
                </a:lnTo>
                <a:lnTo>
                  <a:pt x="64773" y="149662"/>
                </a:lnTo>
                <a:lnTo>
                  <a:pt x="65710" y="152406"/>
                </a:lnTo>
                <a:lnTo>
                  <a:pt x="89716" y="187576"/>
                </a:lnTo>
                <a:lnTo>
                  <a:pt x="107086" y="213979"/>
                </a:lnTo>
                <a:lnTo>
                  <a:pt x="108007" y="214899"/>
                </a:lnTo>
                <a:lnTo>
                  <a:pt x="108007" y="43793"/>
                </a:lnTo>
                <a:close/>
                <a:moveTo>
                  <a:pt x="60304" y="997"/>
                </a:moveTo>
                <a:lnTo>
                  <a:pt x="533037" y="997"/>
                </a:lnTo>
                <a:cubicBezTo>
                  <a:pt x="549169" y="997"/>
                  <a:pt x="564840" y="7746"/>
                  <a:pt x="575978" y="19481"/>
                </a:cubicBezTo>
                <a:cubicBezTo>
                  <a:pt x="587117" y="31138"/>
                  <a:pt x="593032" y="47091"/>
                  <a:pt x="592187" y="63197"/>
                </a:cubicBezTo>
                <a:cubicBezTo>
                  <a:pt x="589805" y="108370"/>
                  <a:pt x="578820" y="149555"/>
                  <a:pt x="559539" y="185678"/>
                </a:cubicBezTo>
                <a:cubicBezTo>
                  <a:pt x="543868" y="214976"/>
                  <a:pt x="522821" y="240745"/>
                  <a:pt x="496933" y="262297"/>
                </a:cubicBezTo>
                <a:cubicBezTo>
                  <a:pt x="492708" y="265825"/>
                  <a:pt x="488330" y="269353"/>
                  <a:pt x="483797" y="272650"/>
                </a:cubicBezTo>
                <a:lnTo>
                  <a:pt x="483644" y="272727"/>
                </a:lnTo>
                <a:lnTo>
                  <a:pt x="483567" y="272957"/>
                </a:lnTo>
                <a:cubicBezTo>
                  <a:pt x="481416" y="288680"/>
                  <a:pt x="477191" y="304172"/>
                  <a:pt x="470969" y="318821"/>
                </a:cubicBezTo>
                <a:cubicBezTo>
                  <a:pt x="461751" y="340525"/>
                  <a:pt x="448538" y="360083"/>
                  <a:pt x="431792" y="376802"/>
                </a:cubicBezTo>
                <a:cubicBezTo>
                  <a:pt x="415046" y="393522"/>
                  <a:pt x="395458" y="406713"/>
                  <a:pt x="373718" y="415917"/>
                </a:cubicBezTo>
                <a:cubicBezTo>
                  <a:pt x="356127" y="423279"/>
                  <a:pt x="337614" y="427881"/>
                  <a:pt x="318563" y="429568"/>
                </a:cubicBezTo>
                <a:lnTo>
                  <a:pt x="318103" y="429568"/>
                </a:lnTo>
                <a:lnTo>
                  <a:pt x="318103" y="473438"/>
                </a:lnTo>
                <a:lnTo>
                  <a:pt x="318487" y="473438"/>
                </a:lnTo>
                <a:cubicBezTo>
                  <a:pt x="337921" y="476506"/>
                  <a:pt x="355973" y="483638"/>
                  <a:pt x="370722" y="494069"/>
                </a:cubicBezTo>
                <a:cubicBezTo>
                  <a:pt x="395304" y="511325"/>
                  <a:pt x="409438" y="536864"/>
                  <a:pt x="409438" y="564014"/>
                </a:cubicBezTo>
                <a:lnTo>
                  <a:pt x="409438" y="607270"/>
                </a:lnTo>
                <a:lnTo>
                  <a:pt x="183903" y="607270"/>
                </a:lnTo>
                <a:lnTo>
                  <a:pt x="183903" y="564014"/>
                </a:lnTo>
                <a:cubicBezTo>
                  <a:pt x="183903" y="536864"/>
                  <a:pt x="197960" y="511325"/>
                  <a:pt x="222542" y="494069"/>
                </a:cubicBezTo>
                <a:cubicBezTo>
                  <a:pt x="237291" y="483638"/>
                  <a:pt x="255343" y="476506"/>
                  <a:pt x="274778" y="473438"/>
                </a:cubicBezTo>
                <a:lnTo>
                  <a:pt x="275239" y="473438"/>
                </a:lnTo>
                <a:lnTo>
                  <a:pt x="275239" y="429568"/>
                </a:lnTo>
                <a:lnTo>
                  <a:pt x="274778" y="429568"/>
                </a:lnTo>
                <a:cubicBezTo>
                  <a:pt x="255727" y="427881"/>
                  <a:pt x="237214" y="423279"/>
                  <a:pt x="219623" y="415917"/>
                </a:cubicBezTo>
                <a:cubicBezTo>
                  <a:pt x="197807" y="406713"/>
                  <a:pt x="178295" y="393522"/>
                  <a:pt x="161549" y="376802"/>
                </a:cubicBezTo>
                <a:cubicBezTo>
                  <a:pt x="144726" y="360083"/>
                  <a:pt x="131590" y="340525"/>
                  <a:pt x="122372" y="318821"/>
                </a:cubicBezTo>
                <a:cubicBezTo>
                  <a:pt x="116150" y="304095"/>
                  <a:pt x="111925" y="288680"/>
                  <a:pt x="109697" y="272957"/>
                </a:cubicBezTo>
                <a:lnTo>
                  <a:pt x="109697" y="272727"/>
                </a:lnTo>
                <a:lnTo>
                  <a:pt x="109544" y="272650"/>
                </a:lnTo>
                <a:cubicBezTo>
                  <a:pt x="105011" y="269353"/>
                  <a:pt x="100556" y="265825"/>
                  <a:pt x="96331" y="262297"/>
                </a:cubicBezTo>
                <a:cubicBezTo>
                  <a:pt x="70521" y="240745"/>
                  <a:pt x="49473" y="214976"/>
                  <a:pt x="33802" y="185678"/>
                </a:cubicBezTo>
                <a:cubicBezTo>
                  <a:pt x="14444" y="149555"/>
                  <a:pt x="3459" y="108370"/>
                  <a:pt x="1155" y="63197"/>
                </a:cubicBezTo>
                <a:cubicBezTo>
                  <a:pt x="310" y="47091"/>
                  <a:pt x="6148" y="31138"/>
                  <a:pt x="17286" y="19481"/>
                </a:cubicBezTo>
                <a:cubicBezTo>
                  <a:pt x="28425" y="7746"/>
                  <a:pt x="44095" y="997"/>
                  <a:pt x="60304" y="997"/>
                </a:cubicBezTo>
                <a:close/>
                <a:moveTo>
                  <a:pt x="60332" y="565"/>
                </a:moveTo>
                <a:cubicBezTo>
                  <a:pt x="43970" y="565"/>
                  <a:pt x="28222" y="7314"/>
                  <a:pt x="16930" y="19126"/>
                </a:cubicBezTo>
                <a:cubicBezTo>
                  <a:pt x="5714" y="30937"/>
                  <a:pt x="-201" y="47043"/>
                  <a:pt x="644" y="63226"/>
                </a:cubicBezTo>
                <a:cubicBezTo>
                  <a:pt x="3026" y="108478"/>
                  <a:pt x="14011" y="149741"/>
                  <a:pt x="33369" y="185941"/>
                </a:cubicBezTo>
                <a:cubicBezTo>
                  <a:pt x="49117" y="215316"/>
                  <a:pt x="70165" y="241163"/>
                  <a:pt x="96053" y="262715"/>
                </a:cubicBezTo>
                <a:cubicBezTo>
                  <a:pt x="100508" y="266397"/>
                  <a:pt x="104887" y="269848"/>
                  <a:pt x="109266" y="273069"/>
                </a:cubicBezTo>
                <a:cubicBezTo>
                  <a:pt x="111417" y="288869"/>
                  <a:pt x="115642" y="304208"/>
                  <a:pt x="121941" y="319011"/>
                </a:cubicBezTo>
                <a:cubicBezTo>
                  <a:pt x="131159" y="340792"/>
                  <a:pt x="144372" y="360427"/>
                  <a:pt x="161195" y="377224"/>
                </a:cubicBezTo>
                <a:cubicBezTo>
                  <a:pt x="178018" y="394020"/>
                  <a:pt x="197607" y="407212"/>
                  <a:pt x="219424" y="416416"/>
                </a:cubicBezTo>
                <a:cubicBezTo>
                  <a:pt x="237169" y="423855"/>
                  <a:pt x="255682" y="428457"/>
                  <a:pt x="274733" y="430068"/>
                </a:cubicBezTo>
                <a:lnTo>
                  <a:pt x="274733" y="473018"/>
                </a:lnTo>
                <a:cubicBezTo>
                  <a:pt x="255375" y="476086"/>
                  <a:pt x="237246" y="483142"/>
                  <a:pt x="222343" y="493649"/>
                </a:cubicBezTo>
                <a:cubicBezTo>
                  <a:pt x="197607" y="511060"/>
                  <a:pt x="183396" y="536753"/>
                  <a:pt x="183396" y="564057"/>
                </a:cubicBezTo>
                <a:lnTo>
                  <a:pt x="183396" y="607851"/>
                </a:lnTo>
                <a:lnTo>
                  <a:pt x="227259" y="607851"/>
                </a:lnTo>
                <a:lnTo>
                  <a:pt x="366070" y="607851"/>
                </a:lnTo>
                <a:lnTo>
                  <a:pt x="409934" y="607851"/>
                </a:lnTo>
                <a:lnTo>
                  <a:pt x="409934" y="564057"/>
                </a:lnTo>
                <a:cubicBezTo>
                  <a:pt x="409934" y="536753"/>
                  <a:pt x="395799" y="511060"/>
                  <a:pt x="371064" y="493649"/>
                </a:cubicBezTo>
                <a:cubicBezTo>
                  <a:pt x="356161" y="483142"/>
                  <a:pt x="338032" y="476086"/>
                  <a:pt x="318596" y="473018"/>
                </a:cubicBezTo>
                <a:lnTo>
                  <a:pt x="318596" y="430068"/>
                </a:lnTo>
                <a:cubicBezTo>
                  <a:pt x="337724" y="428457"/>
                  <a:pt x="356238" y="423855"/>
                  <a:pt x="373906" y="416416"/>
                </a:cubicBezTo>
                <a:cubicBezTo>
                  <a:pt x="395799" y="407212"/>
                  <a:pt x="415388" y="394020"/>
                  <a:pt x="432211" y="377224"/>
                </a:cubicBezTo>
                <a:cubicBezTo>
                  <a:pt x="449034" y="360427"/>
                  <a:pt x="462247" y="340792"/>
                  <a:pt x="471466" y="319011"/>
                </a:cubicBezTo>
                <a:cubicBezTo>
                  <a:pt x="477765" y="304208"/>
                  <a:pt x="481990" y="288869"/>
                  <a:pt x="484141" y="273069"/>
                </a:cubicBezTo>
                <a:cubicBezTo>
                  <a:pt x="488519" y="269848"/>
                  <a:pt x="492898" y="266397"/>
                  <a:pt x="497353" y="262715"/>
                </a:cubicBezTo>
                <a:cubicBezTo>
                  <a:pt x="523241" y="241163"/>
                  <a:pt x="544290" y="215316"/>
                  <a:pt x="560037" y="185941"/>
                </a:cubicBezTo>
                <a:cubicBezTo>
                  <a:pt x="579396" y="149741"/>
                  <a:pt x="590381" y="108478"/>
                  <a:pt x="592762" y="63226"/>
                </a:cubicBezTo>
                <a:cubicBezTo>
                  <a:pt x="593607" y="47043"/>
                  <a:pt x="587615" y="30937"/>
                  <a:pt x="576400" y="19126"/>
                </a:cubicBezTo>
                <a:cubicBezTo>
                  <a:pt x="565184" y="7314"/>
                  <a:pt x="549360" y="565"/>
                  <a:pt x="533074" y="565"/>
                </a:cubicBezTo>
                <a:lnTo>
                  <a:pt x="485907" y="565"/>
                </a:lnTo>
                <a:lnTo>
                  <a:pt x="442044" y="565"/>
                </a:lnTo>
                <a:lnTo>
                  <a:pt x="372830" y="565"/>
                </a:lnTo>
                <a:lnTo>
                  <a:pt x="335036" y="565"/>
                </a:lnTo>
                <a:lnTo>
                  <a:pt x="258294" y="565"/>
                </a:lnTo>
                <a:lnTo>
                  <a:pt x="220576" y="565"/>
                </a:lnTo>
                <a:lnTo>
                  <a:pt x="151362" y="565"/>
                </a:lnTo>
                <a:lnTo>
                  <a:pt x="107499" y="565"/>
                </a:lnTo>
                <a:close/>
                <a:moveTo>
                  <a:pt x="60304" y="0"/>
                </a:moveTo>
                <a:lnTo>
                  <a:pt x="533037" y="0"/>
                </a:lnTo>
                <a:cubicBezTo>
                  <a:pt x="549476" y="0"/>
                  <a:pt x="565454" y="6826"/>
                  <a:pt x="576746" y="18790"/>
                </a:cubicBezTo>
                <a:cubicBezTo>
                  <a:pt x="588038" y="30678"/>
                  <a:pt x="594030" y="46861"/>
                  <a:pt x="593185" y="63273"/>
                </a:cubicBezTo>
                <a:cubicBezTo>
                  <a:pt x="590881" y="108523"/>
                  <a:pt x="579819" y="149939"/>
                  <a:pt x="560384" y="186139"/>
                </a:cubicBezTo>
                <a:cubicBezTo>
                  <a:pt x="544637" y="215589"/>
                  <a:pt x="523512" y="241436"/>
                  <a:pt x="497624" y="263064"/>
                </a:cubicBezTo>
                <a:cubicBezTo>
                  <a:pt x="493400" y="266592"/>
                  <a:pt x="489021" y="270043"/>
                  <a:pt x="484566" y="273341"/>
                </a:cubicBezTo>
                <a:cubicBezTo>
                  <a:pt x="482415" y="289063"/>
                  <a:pt x="478113" y="304556"/>
                  <a:pt x="471891" y="319204"/>
                </a:cubicBezTo>
                <a:cubicBezTo>
                  <a:pt x="462673" y="341062"/>
                  <a:pt x="449383" y="360696"/>
                  <a:pt x="432560" y="377492"/>
                </a:cubicBezTo>
                <a:cubicBezTo>
                  <a:pt x="415660" y="394365"/>
                  <a:pt x="395995" y="407557"/>
                  <a:pt x="374102" y="416837"/>
                </a:cubicBezTo>
                <a:cubicBezTo>
                  <a:pt x="356588" y="424200"/>
                  <a:pt x="338075" y="428801"/>
                  <a:pt x="319101" y="430565"/>
                </a:cubicBezTo>
                <a:lnTo>
                  <a:pt x="319101" y="472517"/>
                </a:lnTo>
                <a:cubicBezTo>
                  <a:pt x="338536" y="475662"/>
                  <a:pt x="356588" y="482795"/>
                  <a:pt x="371337" y="493225"/>
                </a:cubicBezTo>
                <a:cubicBezTo>
                  <a:pt x="396226" y="510711"/>
                  <a:pt x="410437" y="536558"/>
                  <a:pt x="410437" y="564014"/>
                </a:cubicBezTo>
                <a:lnTo>
                  <a:pt x="410437" y="608344"/>
                </a:lnTo>
                <a:lnTo>
                  <a:pt x="182904" y="608344"/>
                </a:lnTo>
                <a:lnTo>
                  <a:pt x="182904" y="564014"/>
                </a:lnTo>
                <a:cubicBezTo>
                  <a:pt x="182904" y="536558"/>
                  <a:pt x="197115" y="510711"/>
                  <a:pt x="222004" y="493225"/>
                </a:cubicBezTo>
                <a:cubicBezTo>
                  <a:pt x="236753" y="482795"/>
                  <a:pt x="254805" y="475662"/>
                  <a:pt x="274240" y="472517"/>
                </a:cubicBezTo>
                <a:lnTo>
                  <a:pt x="274240" y="430565"/>
                </a:lnTo>
                <a:cubicBezTo>
                  <a:pt x="255266" y="428801"/>
                  <a:pt x="236753" y="424200"/>
                  <a:pt x="219239" y="416837"/>
                </a:cubicBezTo>
                <a:cubicBezTo>
                  <a:pt x="197346" y="407557"/>
                  <a:pt x="177681" y="394365"/>
                  <a:pt x="160781" y="377492"/>
                </a:cubicBezTo>
                <a:cubicBezTo>
                  <a:pt x="143958" y="360696"/>
                  <a:pt x="130668" y="341062"/>
                  <a:pt x="121450" y="319204"/>
                </a:cubicBezTo>
                <a:cubicBezTo>
                  <a:pt x="115228" y="304479"/>
                  <a:pt x="110926" y="289063"/>
                  <a:pt x="108699" y="273341"/>
                </a:cubicBezTo>
                <a:cubicBezTo>
                  <a:pt x="104243" y="270043"/>
                  <a:pt x="99865" y="266592"/>
                  <a:pt x="95717" y="263064"/>
                </a:cubicBezTo>
                <a:cubicBezTo>
                  <a:pt x="69752" y="241436"/>
                  <a:pt x="48628" y="215589"/>
                  <a:pt x="32880" y="186139"/>
                </a:cubicBezTo>
                <a:cubicBezTo>
                  <a:pt x="13522" y="149939"/>
                  <a:pt x="2460" y="108523"/>
                  <a:pt x="79" y="63273"/>
                </a:cubicBezTo>
                <a:cubicBezTo>
                  <a:pt x="-766" y="46861"/>
                  <a:pt x="5226" y="30678"/>
                  <a:pt x="16595" y="18790"/>
                </a:cubicBezTo>
                <a:cubicBezTo>
                  <a:pt x="27887" y="6826"/>
                  <a:pt x="43865" y="0"/>
                  <a:pt x="60304"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02634" tIns="302634" rIns="302634" bIns="302634"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2167255">
              <a:lnSpc>
                <a:spcPct val="90000"/>
              </a:lnSpc>
              <a:spcBef>
                <a:spcPct val="0"/>
              </a:spcBef>
              <a:spcAft>
                <a:spcPct val="35000"/>
              </a:spcAft>
            </a:pPr>
            <a:endParaRPr lang="zh-CN" altLang="en-US" sz="650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任意多边形: 形状 22"/>
          <p:cNvSpPr/>
          <p:nvPr/>
        </p:nvSpPr>
        <p:spPr>
          <a:xfrm>
            <a:off x="5045541" y="2878692"/>
            <a:ext cx="2128663" cy="2128660"/>
          </a:xfrm>
          <a:custGeom>
            <a:avLst/>
            <a:gdLst>
              <a:gd name="connsiteX0" fmla="*/ 0 w 3005666"/>
              <a:gd name="connsiteY0" fmla="*/ 1502833 h 3005666"/>
              <a:gd name="connsiteX1" fmla="*/ 1502833 w 3005666"/>
              <a:gd name="connsiteY1" fmla="*/ 0 h 3005666"/>
              <a:gd name="connsiteX2" fmla="*/ 3005666 w 3005666"/>
              <a:gd name="connsiteY2" fmla="*/ 1502833 h 3005666"/>
              <a:gd name="connsiteX3" fmla="*/ 1502833 w 3005666"/>
              <a:gd name="connsiteY3" fmla="*/ 3005666 h 3005666"/>
              <a:gd name="connsiteX4" fmla="*/ 0 w 3005666"/>
              <a:gd name="connsiteY4" fmla="*/ 1502833 h 3005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6" h="3005666">
                <a:moveTo>
                  <a:pt x="0" y="1502833"/>
                </a:moveTo>
                <a:cubicBezTo>
                  <a:pt x="0" y="672841"/>
                  <a:pt x="672841" y="0"/>
                  <a:pt x="1502833" y="0"/>
                </a:cubicBezTo>
                <a:cubicBezTo>
                  <a:pt x="2332825" y="0"/>
                  <a:pt x="3005666" y="672841"/>
                  <a:pt x="3005666" y="1502833"/>
                </a:cubicBezTo>
                <a:cubicBezTo>
                  <a:pt x="3005666" y="2332825"/>
                  <a:pt x="2332825" y="3005666"/>
                  <a:pt x="1502833" y="3005666"/>
                </a:cubicBezTo>
                <a:cubicBezTo>
                  <a:pt x="672841" y="3005666"/>
                  <a:pt x="0" y="2332825"/>
                  <a:pt x="0" y="1502833"/>
                </a:cubicBezTo>
                <a:close/>
              </a:path>
            </a:pathLst>
          </a:custGeom>
          <a:blipFill>
            <a:blip r:embed="rId1"/>
            <a:stretch>
              <a:fillRect/>
            </a:stretch>
          </a:blipFill>
          <a:ln w="22225" cap="rnd">
            <a:noFill/>
            <a:prstDash val="sysDot"/>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6" name="组合 6"/>
          <p:cNvGrpSpPr/>
          <p:nvPr/>
        </p:nvGrpSpPr>
        <p:grpSpPr bwMode="auto">
          <a:xfrm>
            <a:off x="1024809" y="2023469"/>
            <a:ext cx="2414387" cy="1021383"/>
            <a:chOff x="1647579" y="2387372"/>
            <a:chExt cx="2888240" cy="1022062"/>
          </a:xfrm>
        </p:grpSpPr>
        <p:sp>
          <p:nvSpPr>
            <p:cNvPr id="47" name="文本框 46"/>
            <p:cNvSpPr txBox="1"/>
            <p:nvPr/>
          </p:nvSpPr>
          <p:spPr>
            <a:xfrm>
              <a:off x="3041938"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文本框 47"/>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gn="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9" name="组合 6"/>
          <p:cNvGrpSpPr/>
          <p:nvPr/>
        </p:nvGrpSpPr>
        <p:grpSpPr bwMode="auto">
          <a:xfrm>
            <a:off x="1024809" y="3446449"/>
            <a:ext cx="2414387" cy="1021383"/>
            <a:chOff x="1647579" y="2387372"/>
            <a:chExt cx="2888240" cy="1022062"/>
          </a:xfrm>
        </p:grpSpPr>
        <p:sp>
          <p:nvSpPr>
            <p:cNvPr id="50" name="文本框 49"/>
            <p:cNvSpPr txBox="1"/>
            <p:nvPr/>
          </p:nvSpPr>
          <p:spPr>
            <a:xfrm>
              <a:off x="3041938"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文本框 50"/>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gn="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2" name="组合 6"/>
          <p:cNvGrpSpPr/>
          <p:nvPr/>
        </p:nvGrpSpPr>
        <p:grpSpPr bwMode="auto">
          <a:xfrm>
            <a:off x="1024809" y="4869429"/>
            <a:ext cx="2414387" cy="1021383"/>
            <a:chOff x="1647579" y="2387372"/>
            <a:chExt cx="2888240" cy="1022062"/>
          </a:xfrm>
        </p:grpSpPr>
        <p:sp>
          <p:nvSpPr>
            <p:cNvPr id="53" name="文本框 52"/>
            <p:cNvSpPr txBox="1"/>
            <p:nvPr/>
          </p:nvSpPr>
          <p:spPr>
            <a:xfrm>
              <a:off x="3041938"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文本框 53"/>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gn="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5" name="组合 6"/>
          <p:cNvGrpSpPr/>
          <p:nvPr/>
        </p:nvGrpSpPr>
        <p:grpSpPr bwMode="auto">
          <a:xfrm>
            <a:off x="8780549" y="2023469"/>
            <a:ext cx="2414387" cy="1021383"/>
            <a:chOff x="1647579" y="2387372"/>
            <a:chExt cx="2888240" cy="1022062"/>
          </a:xfrm>
        </p:grpSpPr>
        <p:sp>
          <p:nvSpPr>
            <p:cNvPr id="56" name="文本框 55"/>
            <p:cNvSpPr txBox="1"/>
            <p:nvPr/>
          </p:nvSpPr>
          <p:spPr>
            <a:xfrm>
              <a:off x="1647579"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7" name="文本框 56"/>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8" name="组合 6"/>
          <p:cNvGrpSpPr/>
          <p:nvPr/>
        </p:nvGrpSpPr>
        <p:grpSpPr bwMode="auto">
          <a:xfrm>
            <a:off x="8780549" y="3446449"/>
            <a:ext cx="2414387" cy="1021383"/>
            <a:chOff x="1647579" y="2387372"/>
            <a:chExt cx="2888240" cy="1022062"/>
          </a:xfrm>
        </p:grpSpPr>
        <p:sp>
          <p:nvSpPr>
            <p:cNvPr id="59" name="文本框 58"/>
            <p:cNvSpPr txBox="1"/>
            <p:nvPr/>
          </p:nvSpPr>
          <p:spPr>
            <a:xfrm>
              <a:off x="1647579"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0" name="文本框 59"/>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61" name="组合 6"/>
          <p:cNvGrpSpPr/>
          <p:nvPr/>
        </p:nvGrpSpPr>
        <p:grpSpPr bwMode="auto">
          <a:xfrm>
            <a:off x="8780549" y="4869429"/>
            <a:ext cx="2414387" cy="1021383"/>
            <a:chOff x="1647579" y="2387372"/>
            <a:chExt cx="2888240" cy="1022062"/>
          </a:xfrm>
        </p:grpSpPr>
        <p:sp>
          <p:nvSpPr>
            <p:cNvPr id="62" name="文本框 61"/>
            <p:cNvSpPr txBox="1"/>
            <p:nvPr/>
          </p:nvSpPr>
          <p:spPr>
            <a:xfrm>
              <a:off x="1647579"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3" name="文本框 62"/>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p:cTn id="52" dur="500" fill="hold"/>
                                        <p:tgtEl>
                                          <p:spTgt spid="41"/>
                                        </p:tgtEl>
                                        <p:attrNameLst>
                                          <p:attrName>ppt_w</p:attrName>
                                        </p:attrNameLst>
                                      </p:cBhvr>
                                      <p:tavLst>
                                        <p:tav tm="0">
                                          <p:val>
                                            <p:fltVal val="0"/>
                                          </p:val>
                                        </p:tav>
                                        <p:tav tm="100000">
                                          <p:val>
                                            <p:strVal val="#ppt_w"/>
                                          </p:val>
                                        </p:tav>
                                      </p:tavLst>
                                    </p:anim>
                                    <p:anim calcmode="lin" valueType="num">
                                      <p:cBhvr>
                                        <p:cTn id="53" dur="500" fill="hold"/>
                                        <p:tgtEl>
                                          <p:spTgt spid="41"/>
                                        </p:tgtEl>
                                        <p:attrNameLst>
                                          <p:attrName>ppt_h</p:attrName>
                                        </p:attrNameLst>
                                      </p:cBhvr>
                                      <p:tavLst>
                                        <p:tav tm="0">
                                          <p:val>
                                            <p:fltVal val="0"/>
                                          </p:val>
                                        </p:tav>
                                        <p:tav tm="100000">
                                          <p:val>
                                            <p:strVal val="#ppt_h"/>
                                          </p:val>
                                        </p:tav>
                                      </p:tavLst>
                                    </p:anim>
                                    <p:animEffect transition="in" filter="fade">
                                      <p:cBhvr>
                                        <p:cTn id="54" dur="500"/>
                                        <p:tgtEl>
                                          <p:spTgt spid="4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 calcmode="lin" valueType="num">
                                      <p:cBhvr>
                                        <p:cTn id="72" dur="500" fill="hold"/>
                                        <p:tgtEl>
                                          <p:spTgt spid="45"/>
                                        </p:tgtEl>
                                        <p:attrNameLst>
                                          <p:attrName>ppt_w</p:attrName>
                                        </p:attrNameLst>
                                      </p:cBhvr>
                                      <p:tavLst>
                                        <p:tav tm="0">
                                          <p:val>
                                            <p:fltVal val="0"/>
                                          </p:val>
                                        </p:tav>
                                        <p:tav tm="100000">
                                          <p:val>
                                            <p:strVal val="#ppt_w"/>
                                          </p:val>
                                        </p:tav>
                                      </p:tavLst>
                                    </p:anim>
                                    <p:anim calcmode="lin" valueType="num">
                                      <p:cBhvr>
                                        <p:cTn id="73" dur="500" fill="hold"/>
                                        <p:tgtEl>
                                          <p:spTgt spid="45"/>
                                        </p:tgtEl>
                                        <p:attrNameLst>
                                          <p:attrName>ppt_h</p:attrName>
                                        </p:attrNameLst>
                                      </p:cBhvr>
                                      <p:tavLst>
                                        <p:tav tm="0">
                                          <p:val>
                                            <p:fltVal val="0"/>
                                          </p:val>
                                        </p:tav>
                                        <p:tav tm="100000">
                                          <p:val>
                                            <p:strVal val="#ppt_h"/>
                                          </p:val>
                                        </p:tav>
                                      </p:tavLst>
                                    </p:anim>
                                    <p:animEffect transition="in" filter="fade">
                                      <p:cBhvr>
                                        <p:cTn id="74" dur="500"/>
                                        <p:tgtEl>
                                          <p:spTgt spid="45"/>
                                        </p:tgtEl>
                                      </p:cBhvr>
                                    </p:animEffect>
                                  </p:childTnLst>
                                </p:cTn>
                              </p:par>
                            </p:childTnLst>
                          </p:cTn>
                        </p:par>
                        <p:par>
                          <p:cTn id="75" fill="hold">
                            <p:stCondLst>
                              <p:cond delay="500"/>
                            </p:stCondLst>
                            <p:childTnLst>
                              <p:par>
                                <p:cTn id="76" presetID="12" presetClass="entr" presetSubtype="2" fill="hold" nodeType="after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additive="base">
                                        <p:cTn id="78" dur="500"/>
                                        <p:tgtEl>
                                          <p:spTgt spid="46"/>
                                        </p:tgtEl>
                                        <p:attrNameLst>
                                          <p:attrName>ppt_x</p:attrName>
                                        </p:attrNameLst>
                                      </p:cBhvr>
                                      <p:tavLst>
                                        <p:tav tm="0">
                                          <p:val>
                                            <p:strVal val="#ppt_x+#ppt_w*1.125000"/>
                                          </p:val>
                                        </p:tav>
                                        <p:tav tm="100000">
                                          <p:val>
                                            <p:strVal val="#ppt_x"/>
                                          </p:val>
                                        </p:tav>
                                      </p:tavLst>
                                    </p:anim>
                                    <p:animEffect transition="in" filter="wipe(left)">
                                      <p:cBhvr>
                                        <p:cTn id="79" dur="500"/>
                                        <p:tgtEl>
                                          <p:spTgt spid="46"/>
                                        </p:tgtEl>
                                      </p:cBhvr>
                                    </p:animEffect>
                                  </p:childTnLst>
                                </p:cTn>
                              </p:par>
                              <p:par>
                                <p:cTn id="80" presetID="12" presetClass="entr" presetSubtype="2"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 calcmode="lin" valueType="num">
                                      <p:cBhvr additive="base">
                                        <p:cTn id="82" dur="500"/>
                                        <p:tgtEl>
                                          <p:spTgt spid="49"/>
                                        </p:tgtEl>
                                        <p:attrNameLst>
                                          <p:attrName>ppt_x</p:attrName>
                                        </p:attrNameLst>
                                      </p:cBhvr>
                                      <p:tavLst>
                                        <p:tav tm="0">
                                          <p:val>
                                            <p:strVal val="#ppt_x+#ppt_w*1.125000"/>
                                          </p:val>
                                        </p:tav>
                                        <p:tav tm="100000">
                                          <p:val>
                                            <p:strVal val="#ppt_x"/>
                                          </p:val>
                                        </p:tav>
                                      </p:tavLst>
                                    </p:anim>
                                    <p:animEffect transition="in" filter="wipe(left)">
                                      <p:cBhvr>
                                        <p:cTn id="83" dur="500"/>
                                        <p:tgtEl>
                                          <p:spTgt spid="49"/>
                                        </p:tgtEl>
                                      </p:cBhvr>
                                    </p:animEffect>
                                  </p:childTnLst>
                                </p:cTn>
                              </p:par>
                              <p:par>
                                <p:cTn id="84" presetID="12" presetClass="entr" presetSubtype="2"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p:tgtEl>
                                          <p:spTgt spid="52"/>
                                        </p:tgtEl>
                                        <p:attrNameLst>
                                          <p:attrName>ppt_x</p:attrName>
                                        </p:attrNameLst>
                                      </p:cBhvr>
                                      <p:tavLst>
                                        <p:tav tm="0">
                                          <p:val>
                                            <p:strVal val="#ppt_x+#ppt_w*1.125000"/>
                                          </p:val>
                                        </p:tav>
                                        <p:tav tm="100000">
                                          <p:val>
                                            <p:strVal val="#ppt_x"/>
                                          </p:val>
                                        </p:tav>
                                      </p:tavLst>
                                    </p:anim>
                                    <p:animEffect transition="in" filter="wipe(left)">
                                      <p:cBhvr>
                                        <p:cTn id="87" dur="500"/>
                                        <p:tgtEl>
                                          <p:spTgt spid="52"/>
                                        </p:tgtEl>
                                      </p:cBhvr>
                                    </p:animEffect>
                                  </p:childTnLst>
                                </p:cTn>
                              </p:par>
                              <p:par>
                                <p:cTn id="88" presetID="12" presetClass="entr" presetSubtype="8" fill="hold" nodeType="withEffect">
                                  <p:stCondLst>
                                    <p:cond delay="0"/>
                                  </p:stCondLst>
                                  <p:childTnLst>
                                    <p:set>
                                      <p:cBhvr>
                                        <p:cTn id="89" dur="1" fill="hold">
                                          <p:stCondLst>
                                            <p:cond delay="0"/>
                                          </p:stCondLst>
                                        </p:cTn>
                                        <p:tgtEl>
                                          <p:spTgt spid="55"/>
                                        </p:tgtEl>
                                        <p:attrNameLst>
                                          <p:attrName>style.visibility</p:attrName>
                                        </p:attrNameLst>
                                      </p:cBhvr>
                                      <p:to>
                                        <p:strVal val="visible"/>
                                      </p:to>
                                    </p:set>
                                    <p:anim calcmode="lin" valueType="num">
                                      <p:cBhvr additive="base">
                                        <p:cTn id="90" dur="500"/>
                                        <p:tgtEl>
                                          <p:spTgt spid="55"/>
                                        </p:tgtEl>
                                        <p:attrNameLst>
                                          <p:attrName>ppt_x</p:attrName>
                                        </p:attrNameLst>
                                      </p:cBhvr>
                                      <p:tavLst>
                                        <p:tav tm="0">
                                          <p:val>
                                            <p:strVal val="#ppt_x-#ppt_w*1.125000"/>
                                          </p:val>
                                        </p:tav>
                                        <p:tav tm="100000">
                                          <p:val>
                                            <p:strVal val="#ppt_x"/>
                                          </p:val>
                                        </p:tav>
                                      </p:tavLst>
                                    </p:anim>
                                    <p:animEffect transition="in" filter="wipe(right)">
                                      <p:cBhvr>
                                        <p:cTn id="91" dur="500"/>
                                        <p:tgtEl>
                                          <p:spTgt spid="55"/>
                                        </p:tgtEl>
                                      </p:cBhvr>
                                    </p:animEffect>
                                  </p:childTnLst>
                                </p:cTn>
                              </p:par>
                              <p:par>
                                <p:cTn id="92" presetID="12" presetClass="entr" presetSubtype="8" fill="hold" nodeType="withEffect">
                                  <p:stCondLst>
                                    <p:cond delay="0"/>
                                  </p:stCondLst>
                                  <p:childTnLst>
                                    <p:set>
                                      <p:cBhvr>
                                        <p:cTn id="93" dur="1" fill="hold">
                                          <p:stCondLst>
                                            <p:cond delay="0"/>
                                          </p:stCondLst>
                                        </p:cTn>
                                        <p:tgtEl>
                                          <p:spTgt spid="58"/>
                                        </p:tgtEl>
                                        <p:attrNameLst>
                                          <p:attrName>style.visibility</p:attrName>
                                        </p:attrNameLst>
                                      </p:cBhvr>
                                      <p:to>
                                        <p:strVal val="visible"/>
                                      </p:to>
                                    </p:set>
                                    <p:anim calcmode="lin" valueType="num">
                                      <p:cBhvr additive="base">
                                        <p:cTn id="94" dur="500"/>
                                        <p:tgtEl>
                                          <p:spTgt spid="58"/>
                                        </p:tgtEl>
                                        <p:attrNameLst>
                                          <p:attrName>ppt_x</p:attrName>
                                        </p:attrNameLst>
                                      </p:cBhvr>
                                      <p:tavLst>
                                        <p:tav tm="0">
                                          <p:val>
                                            <p:strVal val="#ppt_x-#ppt_w*1.125000"/>
                                          </p:val>
                                        </p:tav>
                                        <p:tav tm="100000">
                                          <p:val>
                                            <p:strVal val="#ppt_x"/>
                                          </p:val>
                                        </p:tav>
                                      </p:tavLst>
                                    </p:anim>
                                    <p:animEffect transition="in" filter="wipe(right)">
                                      <p:cBhvr>
                                        <p:cTn id="95" dur="500"/>
                                        <p:tgtEl>
                                          <p:spTgt spid="58"/>
                                        </p:tgtEl>
                                      </p:cBhvr>
                                    </p:animEffect>
                                  </p:childTnLst>
                                </p:cTn>
                              </p:par>
                              <p:par>
                                <p:cTn id="96" presetID="12" presetClass="entr" presetSubtype="8" fill="hold" nodeType="withEffect">
                                  <p:stCondLst>
                                    <p:cond delay="0"/>
                                  </p:stCondLst>
                                  <p:childTnLst>
                                    <p:set>
                                      <p:cBhvr>
                                        <p:cTn id="97" dur="1" fill="hold">
                                          <p:stCondLst>
                                            <p:cond delay="0"/>
                                          </p:stCondLst>
                                        </p:cTn>
                                        <p:tgtEl>
                                          <p:spTgt spid="61"/>
                                        </p:tgtEl>
                                        <p:attrNameLst>
                                          <p:attrName>style.visibility</p:attrName>
                                        </p:attrNameLst>
                                      </p:cBhvr>
                                      <p:to>
                                        <p:strVal val="visible"/>
                                      </p:to>
                                    </p:set>
                                    <p:anim calcmode="lin" valueType="num">
                                      <p:cBhvr additive="base">
                                        <p:cTn id="98" dur="500"/>
                                        <p:tgtEl>
                                          <p:spTgt spid="61"/>
                                        </p:tgtEl>
                                        <p:attrNameLst>
                                          <p:attrName>ppt_x</p:attrName>
                                        </p:attrNameLst>
                                      </p:cBhvr>
                                      <p:tavLst>
                                        <p:tav tm="0">
                                          <p:val>
                                            <p:strVal val="#ppt_x-#ppt_w*1.125000"/>
                                          </p:val>
                                        </p:tav>
                                        <p:tav tm="100000">
                                          <p:val>
                                            <p:strVal val="#ppt_x"/>
                                          </p:val>
                                        </p:tav>
                                      </p:tavLst>
                                    </p:anim>
                                    <p:animEffect transition="in" filter="wipe(right)">
                                      <p:cBhvr>
                                        <p:cTn id="9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31" grpId="0" bldLvl="0" animBg="1"/>
      <p:bldP spid="32" grpId="0" bldLvl="0" animBg="1"/>
      <p:bldP spid="33" grpId="0" bldLvl="0" animBg="1"/>
      <p:bldP spid="35" grpId="0" bldLvl="0" animBg="1"/>
      <p:bldP spid="36" grpId="0" bldLvl="0" animBg="1"/>
      <p:bldP spid="38" grpId="0" bldLvl="0" animBg="1"/>
      <p:bldP spid="39" grpId="0" bldLvl="0" animBg="1"/>
      <p:bldP spid="41" grpId="0" bldLvl="0" animBg="1"/>
      <p:bldP spid="42" grpId="0" bldLvl="0" animBg="1"/>
      <p:bldP spid="43" grpId="0" bldLvl="0" animBg="1"/>
      <p:bldP spid="44" grpId="0" bldLvl="0" animBg="1"/>
      <p:bldP spid="4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85369"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明年工作计划</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5" name="组合 44"/>
          <p:cNvGrpSpPr/>
          <p:nvPr/>
        </p:nvGrpSpPr>
        <p:grpSpPr bwMode="auto">
          <a:xfrm>
            <a:off x="1044961" y="2601393"/>
            <a:ext cx="2414387" cy="1021383"/>
            <a:chOff x="1647579" y="2387372"/>
            <a:chExt cx="2888240" cy="1022062"/>
          </a:xfrm>
        </p:grpSpPr>
        <p:sp>
          <p:nvSpPr>
            <p:cNvPr id="46" name="文本框 45"/>
            <p:cNvSpPr txBox="1"/>
            <p:nvPr/>
          </p:nvSpPr>
          <p:spPr>
            <a:xfrm>
              <a:off x="3041938"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文本框 46"/>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gn="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8" name="组合 6"/>
          <p:cNvGrpSpPr/>
          <p:nvPr/>
        </p:nvGrpSpPr>
        <p:grpSpPr bwMode="auto">
          <a:xfrm>
            <a:off x="1044961" y="4639379"/>
            <a:ext cx="2414387" cy="1021383"/>
            <a:chOff x="1647579" y="2387372"/>
            <a:chExt cx="2888240" cy="1022062"/>
          </a:xfrm>
        </p:grpSpPr>
        <p:sp>
          <p:nvSpPr>
            <p:cNvPr id="49" name="文本框 48"/>
            <p:cNvSpPr txBox="1"/>
            <p:nvPr/>
          </p:nvSpPr>
          <p:spPr>
            <a:xfrm>
              <a:off x="3041938"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文本框 49"/>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gn="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1" name="组合 6"/>
          <p:cNvGrpSpPr/>
          <p:nvPr/>
        </p:nvGrpSpPr>
        <p:grpSpPr bwMode="auto">
          <a:xfrm>
            <a:off x="8800701" y="2601393"/>
            <a:ext cx="2414387" cy="1021383"/>
            <a:chOff x="1647579" y="2387372"/>
            <a:chExt cx="2888240" cy="1022062"/>
          </a:xfrm>
        </p:grpSpPr>
        <p:sp>
          <p:nvSpPr>
            <p:cNvPr id="52" name="文本框 51"/>
            <p:cNvSpPr txBox="1"/>
            <p:nvPr/>
          </p:nvSpPr>
          <p:spPr>
            <a:xfrm>
              <a:off x="1647579"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3" name="文本框 52"/>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4" name="组合 6"/>
          <p:cNvGrpSpPr/>
          <p:nvPr/>
        </p:nvGrpSpPr>
        <p:grpSpPr bwMode="auto">
          <a:xfrm>
            <a:off x="8800701" y="4639379"/>
            <a:ext cx="2414387" cy="1021383"/>
            <a:chOff x="1647579" y="2387372"/>
            <a:chExt cx="2888240" cy="1022062"/>
          </a:xfrm>
        </p:grpSpPr>
        <p:sp>
          <p:nvSpPr>
            <p:cNvPr id="55" name="文本框 54"/>
            <p:cNvSpPr txBox="1"/>
            <p:nvPr/>
          </p:nvSpPr>
          <p:spPr>
            <a:xfrm>
              <a:off x="1647579" y="2387372"/>
              <a:ext cx="1493881" cy="300555"/>
            </a:xfrm>
            <a:prstGeom prst="rect">
              <a:avLst/>
            </a:prstGeom>
            <a:noFill/>
          </p:spPr>
          <p:txBody>
            <a:bodyPr>
              <a:spAutoFit/>
              <a:scene3d>
                <a:camera prst="orthographicFront"/>
                <a:lightRig rig="threePt" dir="t"/>
              </a:scene3d>
              <a:sp3d contourW="12700"/>
            </a:bodyPr>
            <a:lstStyle/>
            <a:p>
              <a:pPr algn="dist">
                <a:defRPr/>
              </a:pPr>
              <a:r>
                <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添加标题</a:t>
              </a:r>
              <a:endParaRPr lang="zh-CN" altLang="en-US" sz="1355"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文本框 55"/>
            <p:cNvSpPr txBox="1"/>
            <p:nvPr/>
          </p:nvSpPr>
          <p:spPr>
            <a:xfrm>
              <a:off x="1647579" y="2709834"/>
              <a:ext cx="2888240" cy="699600"/>
            </a:xfrm>
            <a:prstGeom prst="rect">
              <a:avLst/>
            </a:prstGeom>
            <a:noFill/>
          </p:spPr>
          <p:txBody>
            <a:bodyPr wrap="square">
              <a:spAutoFit/>
              <a:scene3d>
                <a:camera prst="orthographicFront"/>
                <a:lightRig rig="threePt" dir="t"/>
              </a:scene3d>
              <a:sp3d contourW="12700"/>
            </a:bodyPr>
            <a:lstStyle/>
            <a:p>
              <a:pPr>
                <a:lnSpc>
                  <a:spcPct val="120000"/>
                </a:lnSpc>
                <a:defRPr/>
              </a:pP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template is exclusively designed by Fei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er</a:t>
              </a:r>
              <a:r>
                <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creative and copyrights belong to Bao </a:t>
              </a:r>
              <a:r>
                <a:rPr lang="en-US" altLang="zh-CN" sz="1100" dirty="0" err="1">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tu</a:t>
              </a:r>
              <a:endParaRPr lang="en-US" altLang="zh-CN" sz="1100" dirty="0">
                <a:solidFill>
                  <a:schemeClr val="tx1">
                    <a:lumMod val="65000"/>
                    <a:lumOff val="3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7" name="组合 56"/>
          <p:cNvGrpSpPr/>
          <p:nvPr/>
        </p:nvGrpSpPr>
        <p:grpSpPr>
          <a:xfrm>
            <a:off x="3839892" y="1844696"/>
            <a:ext cx="4552521" cy="4558297"/>
            <a:chOff x="3819740" y="1653250"/>
            <a:chExt cx="4552521" cy="4558297"/>
          </a:xfrm>
        </p:grpSpPr>
        <p:sp>
          <p:nvSpPr>
            <p:cNvPr id="58" name="箭头: 右 29"/>
            <p:cNvSpPr/>
            <p:nvPr/>
          </p:nvSpPr>
          <p:spPr>
            <a:xfrm rot="18893478">
              <a:off x="5106972" y="4348509"/>
              <a:ext cx="1915886" cy="1810189"/>
            </a:xfrm>
            <a:prstGeom prst="rightArrow">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9" name="组合 58"/>
            <p:cNvGrpSpPr/>
            <p:nvPr/>
          </p:nvGrpSpPr>
          <p:grpSpPr>
            <a:xfrm>
              <a:off x="3819740" y="1653250"/>
              <a:ext cx="4552521" cy="3807189"/>
              <a:chOff x="3819740" y="1653250"/>
              <a:chExt cx="4552521" cy="3807189"/>
            </a:xfrm>
          </p:grpSpPr>
          <p:sp>
            <p:nvSpPr>
              <p:cNvPr id="64" name="箭头: 右 1"/>
              <p:cNvSpPr/>
              <p:nvPr/>
            </p:nvSpPr>
            <p:spPr>
              <a:xfrm rot="2693478">
                <a:off x="3819740" y="2991555"/>
                <a:ext cx="1915886" cy="1810189"/>
              </a:xfrm>
              <a:prstGeom prst="rightArrow">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5" name="箭头: 右 30"/>
              <p:cNvSpPr/>
              <p:nvPr/>
            </p:nvSpPr>
            <p:spPr>
              <a:xfrm rot="13493478">
                <a:off x="6456375" y="3063052"/>
                <a:ext cx="1915886" cy="1810189"/>
              </a:xfrm>
              <a:prstGeom prst="rightArrow">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箭头: 右 31"/>
              <p:cNvSpPr/>
              <p:nvPr/>
            </p:nvSpPr>
            <p:spPr>
              <a:xfrm rot="8093478">
                <a:off x="5169143" y="1706098"/>
                <a:ext cx="1915886" cy="1810189"/>
              </a:xfrm>
              <a:prstGeom prst="rightArrow">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Oval 4"/>
              <p:cNvSpPr/>
              <p:nvPr/>
            </p:nvSpPr>
            <p:spPr>
              <a:xfrm>
                <a:off x="4608004" y="3628865"/>
                <a:ext cx="336698" cy="492994"/>
              </a:xfrm>
              <a:custGeom>
                <a:avLst/>
                <a:gdLst>
                  <a:gd name="connsiteX0" fmla="*/ 207039 w 413937"/>
                  <a:gd name="connsiteY0" fmla="*/ 408856 h 606087"/>
                  <a:gd name="connsiteX1" fmla="*/ 229479 w 413937"/>
                  <a:gd name="connsiteY1" fmla="*/ 431262 h 606087"/>
                  <a:gd name="connsiteX2" fmla="*/ 229479 w 413937"/>
                  <a:gd name="connsiteY2" fmla="*/ 497732 h 606087"/>
                  <a:gd name="connsiteX3" fmla="*/ 207039 w 413937"/>
                  <a:gd name="connsiteY3" fmla="*/ 520138 h 606087"/>
                  <a:gd name="connsiteX4" fmla="*/ 184599 w 413937"/>
                  <a:gd name="connsiteY4" fmla="*/ 497732 h 606087"/>
                  <a:gd name="connsiteX5" fmla="*/ 184599 w 413937"/>
                  <a:gd name="connsiteY5" fmla="*/ 431262 h 606087"/>
                  <a:gd name="connsiteX6" fmla="*/ 207039 w 413937"/>
                  <a:gd name="connsiteY6" fmla="*/ 408856 h 606087"/>
                  <a:gd name="connsiteX7" fmla="*/ 66402 w 413937"/>
                  <a:gd name="connsiteY7" fmla="*/ 277549 h 606087"/>
                  <a:gd name="connsiteX8" fmla="*/ 44891 w 413937"/>
                  <a:gd name="connsiteY8" fmla="*/ 299028 h 606087"/>
                  <a:gd name="connsiteX9" fmla="*/ 44891 w 413937"/>
                  <a:gd name="connsiteY9" fmla="*/ 561261 h 606087"/>
                  <a:gd name="connsiteX10" fmla="*/ 369046 w 413937"/>
                  <a:gd name="connsiteY10" fmla="*/ 561261 h 606087"/>
                  <a:gd name="connsiteX11" fmla="*/ 369046 w 413937"/>
                  <a:gd name="connsiteY11" fmla="*/ 299028 h 606087"/>
                  <a:gd name="connsiteX12" fmla="*/ 347535 w 413937"/>
                  <a:gd name="connsiteY12" fmla="*/ 277549 h 606087"/>
                  <a:gd name="connsiteX13" fmla="*/ 207062 w 413937"/>
                  <a:gd name="connsiteY13" fmla="*/ 0 h 606087"/>
                  <a:gd name="connsiteX14" fmla="*/ 339118 w 413937"/>
                  <a:gd name="connsiteY14" fmla="*/ 132050 h 606087"/>
                  <a:gd name="connsiteX15" fmla="*/ 316672 w 413937"/>
                  <a:gd name="connsiteY15" fmla="*/ 154463 h 606087"/>
                  <a:gd name="connsiteX16" fmla="*/ 294226 w 413937"/>
                  <a:gd name="connsiteY16" fmla="*/ 132050 h 606087"/>
                  <a:gd name="connsiteX17" fmla="*/ 207062 w 413937"/>
                  <a:gd name="connsiteY17" fmla="*/ 44826 h 606087"/>
                  <a:gd name="connsiteX18" fmla="*/ 119711 w 413937"/>
                  <a:gd name="connsiteY18" fmla="*/ 132050 h 606087"/>
                  <a:gd name="connsiteX19" fmla="*/ 119711 w 413937"/>
                  <a:gd name="connsiteY19" fmla="*/ 232722 h 606087"/>
                  <a:gd name="connsiteX20" fmla="*/ 347535 w 413937"/>
                  <a:gd name="connsiteY20" fmla="*/ 232722 h 606087"/>
                  <a:gd name="connsiteX21" fmla="*/ 413937 w 413937"/>
                  <a:gd name="connsiteY21" fmla="*/ 299028 h 606087"/>
                  <a:gd name="connsiteX22" fmla="*/ 413937 w 413937"/>
                  <a:gd name="connsiteY22" fmla="*/ 583674 h 606087"/>
                  <a:gd name="connsiteX23" fmla="*/ 391491 w 413937"/>
                  <a:gd name="connsiteY23" fmla="*/ 606087 h 606087"/>
                  <a:gd name="connsiteX24" fmla="*/ 22446 w 413937"/>
                  <a:gd name="connsiteY24" fmla="*/ 606087 h 606087"/>
                  <a:gd name="connsiteX25" fmla="*/ 0 w 413937"/>
                  <a:gd name="connsiteY25" fmla="*/ 583674 h 606087"/>
                  <a:gd name="connsiteX26" fmla="*/ 0 w 413937"/>
                  <a:gd name="connsiteY26" fmla="*/ 299028 h 606087"/>
                  <a:gd name="connsiteX27" fmla="*/ 66402 w 413937"/>
                  <a:gd name="connsiteY27" fmla="*/ 232722 h 606087"/>
                  <a:gd name="connsiteX28" fmla="*/ 74819 w 413937"/>
                  <a:gd name="connsiteY28" fmla="*/ 232722 h 606087"/>
                  <a:gd name="connsiteX29" fmla="*/ 74819 w 413937"/>
                  <a:gd name="connsiteY29" fmla="*/ 132050 h 606087"/>
                  <a:gd name="connsiteX30" fmla="*/ 207062 w 413937"/>
                  <a:gd name="connsiteY30"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3937" h="606087">
                    <a:moveTo>
                      <a:pt x="207039" y="408856"/>
                    </a:moveTo>
                    <a:cubicBezTo>
                      <a:pt x="219381" y="408856"/>
                      <a:pt x="229479" y="418939"/>
                      <a:pt x="229479" y="431262"/>
                    </a:cubicBezTo>
                    <a:lnTo>
                      <a:pt x="229479" y="497732"/>
                    </a:lnTo>
                    <a:cubicBezTo>
                      <a:pt x="229479" y="510055"/>
                      <a:pt x="219381" y="520138"/>
                      <a:pt x="207039" y="520138"/>
                    </a:cubicBezTo>
                    <a:cubicBezTo>
                      <a:pt x="194510" y="520138"/>
                      <a:pt x="184599" y="510055"/>
                      <a:pt x="184599" y="497732"/>
                    </a:cubicBezTo>
                    <a:lnTo>
                      <a:pt x="184599" y="431262"/>
                    </a:lnTo>
                    <a:cubicBezTo>
                      <a:pt x="184599" y="418939"/>
                      <a:pt x="194510" y="408856"/>
                      <a:pt x="207039" y="408856"/>
                    </a:cubicBezTo>
                    <a:close/>
                    <a:moveTo>
                      <a:pt x="66402" y="277549"/>
                    </a:moveTo>
                    <a:cubicBezTo>
                      <a:pt x="54618" y="277549"/>
                      <a:pt x="44891" y="287074"/>
                      <a:pt x="44891" y="299028"/>
                    </a:cubicBezTo>
                    <a:lnTo>
                      <a:pt x="44891" y="561261"/>
                    </a:lnTo>
                    <a:lnTo>
                      <a:pt x="369046" y="561261"/>
                    </a:lnTo>
                    <a:lnTo>
                      <a:pt x="369046" y="299028"/>
                    </a:lnTo>
                    <a:cubicBezTo>
                      <a:pt x="369046" y="287074"/>
                      <a:pt x="359319" y="277549"/>
                      <a:pt x="347535" y="277549"/>
                    </a:cubicBezTo>
                    <a:close/>
                    <a:moveTo>
                      <a:pt x="207062" y="0"/>
                    </a:moveTo>
                    <a:cubicBezTo>
                      <a:pt x="279824" y="0"/>
                      <a:pt x="339118" y="59208"/>
                      <a:pt x="339118" y="132050"/>
                    </a:cubicBezTo>
                    <a:cubicBezTo>
                      <a:pt x="339118" y="144378"/>
                      <a:pt x="329017" y="154463"/>
                      <a:pt x="316672" y="154463"/>
                    </a:cubicBezTo>
                    <a:cubicBezTo>
                      <a:pt x="304327" y="154463"/>
                      <a:pt x="294226" y="144378"/>
                      <a:pt x="294226" y="132050"/>
                    </a:cubicBezTo>
                    <a:cubicBezTo>
                      <a:pt x="294226" y="83862"/>
                      <a:pt x="255133" y="44826"/>
                      <a:pt x="207062" y="44826"/>
                    </a:cubicBezTo>
                    <a:cubicBezTo>
                      <a:pt x="158804" y="44826"/>
                      <a:pt x="119711" y="83862"/>
                      <a:pt x="119711" y="132050"/>
                    </a:cubicBezTo>
                    <a:lnTo>
                      <a:pt x="119711" y="232722"/>
                    </a:lnTo>
                    <a:lnTo>
                      <a:pt x="347535" y="232722"/>
                    </a:lnTo>
                    <a:cubicBezTo>
                      <a:pt x="384197" y="232722"/>
                      <a:pt x="413937" y="262420"/>
                      <a:pt x="413937" y="299028"/>
                    </a:cubicBezTo>
                    <a:lnTo>
                      <a:pt x="413937" y="583674"/>
                    </a:lnTo>
                    <a:cubicBezTo>
                      <a:pt x="413937" y="596001"/>
                      <a:pt x="403837" y="606087"/>
                      <a:pt x="391491" y="606087"/>
                    </a:cubicBezTo>
                    <a:lnTo>
                      <a:pt x="22446" y="606087"/>
                    </a:lnTo>
                    <a:cubicBezTo>
                      <a:pt x="10100" y="606087"/>
                      <a:pt x="0" y="596001"/>
                      <a:pt x="0" y="583674"/>
                    </a:cubicBezTo>
                    <a:lnTo>
                      <a:pt x="0" y="299028"/>
                    </a:lnTo>
                    <a:cubicBezTo>
                      <a:pt x="0" y="262420"/>
                      <a:pt x="29740" y="232722"/>
                      <a:pt x="66402" y="232722"/>
                    </a:cubicBezTo>
                    <a:lnTo>
                      <a:pt x="74819" y="232722"/>
                    </a:lnTo>
                    <a:lnTo>
                      <a:pt x="74819" y="132050"/>
                    </a:lnTo>
                    <a:cubicBezTo>
                      <a:pt x="74819" y="59208"/>
                      <a:pt x="134113" y="0"/>
                      <a:pt x="2070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Oval 32"/>
              <p:cNvSpPr/>
              <p:nvPr/>
            </p:nvSpPr>
            <p:spPr>
              <a:xfrm>
                <a:off x="7159584" y="3705437"/>
                <a:ext cx="492994" cy="492250"/>
              </a:xfrm>
              <a:custGeom>
                <a:avLst/>
                <a:gdLst>
                  <a:gd name="connsiteX0" fmla="*/ 302086 w 607639"/>
                  <a:gd name="connsiteY0" fmla="*/ 162018 h 606722"/>
                  <a:gd name="connsiteX1" fmla="*/ 359395 w 607639"/>
                  <a:gd name="connsiteY1" fmla="*/ 162018 h 606722"/>
                  <a:gd name="connsiteX2" fmla="*/ 359395 w 607639"/>
                  <a:gd name="connsiteY2" fmla="*/ 247868 h 606722"/>
                  <a:gd name="connsiteX3" fmla="*/ 445268 w 607639"/>
                  <a:gd name="connsiteY3" fmla="*/ 247868 h 606722"/>
                  <a:gd name="connsiteX4" fmla="*/ 445268 w 607639"/>
                  <a:gd name="connsiteY4" fmla="*/ 305012 h 606722"/>
                  <a:gd name="connsiteX5" fmla="*/ 359395 w 607639"/>
                  <a:gd name="connsiteY5" fmla="*/ 305012 h 606722"/>
                  <a:gd name="connsiteX6" fmla="*/ 359395 w 607639"/>
                  <a:gd name="connsiteY6" fmla="*/ 390862 h 606722"/>
                  <a:gd name="connsiteX7" fmla="*/ 302086 w 607639"/>
                  <a:gd name="connsiteY7" fmla="*/ 390862 h 606722"/>
                  <a:gd name="connsiteX8" fmla="*/ 302086 w 607639"/>
                  <a:gd name="connsiteY8" fmla="*/ 305012 h 606722"/>
                  <a:gd name="connsiteX9" fmla="*/ 216213 w 607639"/>
                  <a:gd name="connsiteY9" fmla="*/ 305012 h 606722"/>
                  <a:gd name="connsiteX10" fmla="*/ 216213 w 607639"/>
                  <a:gd name="connsiteY10" fmla="*/ 247868 h 606722"/>
                  <a:gd name="connsiteX11" fmla="*/ 302086 w 607639"/>
                  <a:gd name="connsiteY11" fmla="*/ 247868 h 606722"/>
                  <a:gd name="connsiteX12" fmla="*/ 330744 w 607639"/>
                  <a:gd name="connsiteY12" fmla="*/ 57233 h 606722"/>
                  <a:gd name="connsiteX13" fmla="*/ 111168 w 607639"/>
                  <a:gd name="connsiteY13" fmla="*/ 276389 h 606722"/>
                  <a:gd name="connsiteX14" fmla="*/ 330744 w 607639"/>
                  <a:gd name="connsiteY14" fmla="*/ 495634 h 606722"/>
                  <a:gd name="connsiteX15" fmla="*/ 550320 w 607639"/>
                  <a:gd name="connsiteY15" fmla="*/ 276389 h 606722"/>
                  <a:gd name="connsiteX16" fmla="*/ 330744 w 607639"/>
                  <a:gd name="connsiteY16" fmla="*/ 57233 h 606722"/>
                  <a:gd name="connsiteX17" fmla="*/ 330744 w 607639"/>
                  <a:gd name="connsiteY17" fmla="*/ 0 h 606722"/>
                  <a:gd name="connsiteX18" fmla="*/ 607639 w 607639"/>
                  <a:gd name="connsiteY18" fmla="*/ 276389 h 606722"/>
                  <a:gd name="connsiteX19" fmla="*/ 330744 w 607639"/>
                  <a:gd name="connsiteY19" fmla="*/ 552866 h 606722"/>
                  <a:gd name="connsiteX20" fmla="*/ 156382 w 607639"/>
                  <a:gd name="connsiteY20" fmla="*/ 490923 h 606722"/>
                  <a:gd name="connsiteX21" fmla="*/ 40497 w 607639"/>
                  <a:gd name="connsiteY21" fmla="*/ 606722 h 606722"/>
                  <a:gd name="connsiteX22" fmla="*/ 0 w 607639"/>
                  <a:gd name="connsiteY22" fmla="*/ 566286 h 606722"/>
                  <a:gd name="connsiteX23" fmla="*/ 115885 w 607639"/>
                  <a:gd name="connsiteY23" fmla="*/ 450487 h 606722"/>
                  <a:gd name="connsiteX24" fmla="*/ 53937 w 607639"/>
                  <a:gd name="connsiteY24" fmla="*/ 276389 h 606722"/>
                  <a:gd name="connsiteX25" fmla="*/ 330744 w 607639"/>
                  <a:gd name="connsiteY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7639" h="606722">
                    <a:moveTo>
                      <a:pt x="302086" y="162018"/>
                    </a:moveTo>
                    <a:lnTo>
                      <a:pt x="359395" y="162018"/>
                    </a:lnTo>
                    <a:lnTo>
                      <a:pt x="359395" y="247868"/>
                    </a:lnTo>
                    <a:lnTo>
                      <a:pt x="445268" y="247868"/>
                    </a:lnTo>
                    <a:lnTo>
                      <a:pt x="445268" y="305012"/>
                    </a:lnTo>
                    <a:lnTo>
                      <a:pt x="359395" y="305012"/>
                    </a:lnTo>
                    <a:lnTo>
                      <a:pt x="359395" y="390862"/>
                    </a:lnTo>
                    <a:lnTo>
                      <a:pt x="302086" y="390862"/>
                    </a:lnTo>
                    <a:lnTo>
                      <a:pt x="302086" y="305012"/>
                    </a:lnTo>
                    <a:lnTo>
                      <a:pt x="216213" y="305012"/>
                    </a:lnTo>
                    <a:lnTo>
                      <a:pt x="216213" y="247868"/>
                    </a:lnTo>
                    <a:lnTo>
                      <a:pt x="302086" y="247868"/>
                    </a:lnTo>
                    <a:close/>
                    <a:moveTo>
                      <a:pt x="330744" y="57233"/>
                    </a:moveTo>
                    <a:cubicBezTo>
                      <a:pt x="209696" y="57233"/>
                      <a:pt x="111168" y="155524"/>
                      <a:pt x="111168" y="276389"/>
                    </a:cubicBezTo>
                    <a:cubicBezTo>
                      <a:pt x="111168" y="397342"/>
                      <a:pt x="209696" y="495634"/>
                      <a:pt x="330744" y="495634"/>
                    </a:cubicBezTo>
                    <a:cubicBezTo>
                      <a:pt x="451791" y="495634"/>
                      <a:pt x="550320" y="397342"/>
                      <a:pt x="550320" y="276389"/>
                    </a:cubicBezTo>
                    <a:cubicBezTo>
                      <a:pt x="550320" y="155524"/>
                      <a:pt x="451791" y="57233"/>
                      <a:pt x="330744" y="57233"/>
                    </a:cubicBezTo>
                    <a:close/>
                    <a:moveTo>
                      <a:pt x="330744" y="0"/>
                    </a:moveTo>
                    <a:cubicBezTo>
                      <a:pt x="483388" y="0"/>
                      <a:pt x="607639" y="123975"/>
                      <a:pt x="607639" y="276389"/>
                    </a:cubicBezTo>
                    <a:cubicBezTo>
                      <a:pt x="607639" y="428891"/>
                      <a:pt x="483388" y="552866"/>
                      <a:pt x="330744" y="552866"/>
                    </a:cubicBezTo>
                    <a:cubicBezTo>
                      <a:pt x="264702" y="552866"/>
                      <a:pt x="204000" y="529671"/>
                      <a:pt x="156382" y="490923"/>
                    </a:cubicBezTo>
                    <a:lnTo>
                      <a:pt x="40497" y="606722"/>
                    </a:lnTo>
                    <a:lnTo>
                      <a:pt x="0" y="566286"/>
                    </a:lnTo>
                    <a:lnTo>
                      <a:pt x="115885" y="450487"/>
                    </a:lnTo>
                    <a:cubicBezTo>
                      <a:pt x="77168" y="402941"/>
                      <a:pt x="53937" y="342331"/>
                      <a:pt x="53937" y="276389"/>
                    </a:cubicBezTo>
                    <a:cubicBezTo>
                      <a:pt x="53937" y="123975"/>
                      <a:pt x="178099" y="0"/>
                      <a:pt x="330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0" name="Oval 33"/>
              <p:cNvSpPr/>
              <p:nvPr/>
            </p:nvSpPr>
            <p:spPr>
              <a:xfrm>
                <a:off x="5886084" y="4967446"/>
                <a:ext cx="413702" cy="492993"/>
              </a:xfrm>
              <a:custGeom>
                <a:avLst/>
                <a:gdLst>
                  <a:gd name="T0" fmla="*/ 481 w 481"/>
                  <a:gd name="T1" fmla="*/ 453 h 574"/>
                  <a:gd name="T2" fmla="*/ 480 w 481"/>
                  <a:gd name="T3" fmla="*/ 455 h 574"/>
                  <a:gd name="T4" fmla="*/ 241 w 481"/>
                  <a:gd name="T5" fmla="*/ 574 h 574"/>
                  <a:gd name="T6" fmla="*/ 2 w 481"/>
                  <a:gd name="T7" fmla="*/ 455 h 574"/>
                  <a:gd name="T8" fmla="*/ 0 w 481"/>
                  <a:gd name="T9" fmla="*/ 453 h 574"/>
                  <a:gd name="T10" fmla="*/ 1 w 481"/>
                  <a:gd name="T11" fmla="*/ 450 h 574"/>
                  <a:gd name="T12" fmla="*/ 119 w 481"/>
                  <a:gd name="T13" fmla="*/ 269 h 574"/>
                  <a:gd name="T14" fmla="*/ 123 w 481"/>
                  <a:gd name="T15" fmla="*/ 266 h 574"/>
                  <a:gd name="T16" fmla="*/ 127 w 481"/>
                  <a:gd name="T17" fmla="*/ 270 h 574"/>
                  <a:gd name="T18" fmla="*/ 241 w 481"/>
                  <a:gd name="T19" fmla="*/ 319 h 574"/>
                  <a:gd name="T20" fmla="*/ 355 w 481"/>
                  <a:gd name="T21" fmla="*/ 270 h 574"/>
                  <a:gd name="T22" fmla="*/ 359 w 481"/>
                  <a:gd name="T23" fmla="*/ 266 h 574"/>
                  <a:gd name="T24" fmla="*/ 363 w 481"/>
                  <a:gd name="T25" fmla="*/ 269 h 574"/>
                  <a:gd name="T26" fmla="*/ 481 w 481"/>
                  <a:gd name="T27" fmla="*/ 450 h 574"/>
                  <a:gd name="T28" fmla="*/ 481 w 481"/>
                  <a:gd name="T29" fmla="*/ 453 h 574"/>
                  <a:gd name="T30" fmla="*/ 241 w 481"/>
                  <a:gd name="T31" fmla="*/ 287 h 574"/>
                  <a:gd name="T32" fmla="*/ 384 w 481"/>
                  <a:gd name="T33" fmla="*/ 143 h 574"/>
                  <a:gd name="T34" fmla="*/ 241 w 481"/>
                  <a:gd name="T35" fmla="*/ 0 h 574"/>
                  <a:gd name="T36" fmla="*/ 98 w 481"/>
                  <a:gd name="T37" fmla="*/ 143 h 574"/>
                  <a:gd name="T38" fmla="*/ 241 w 481"/>
                  <a:gd name="T39" fmla="*/ 287 h 574"/>
                  <a:gd name="T40" fmla="*/ 340 w 481"/>
                  <a:gd name="T41" fmla="*/ 478 h 574"/>
                  <a:gd name="T42" fmla="*/ 414 w 481"/>
                  <a:gd name="T43" fmla="*/ 405 h 574"/>
                  <a:gd name="T44" fmla="*/ 414 w 481"/>
                  <a:gd name="T45" fmla="*/ 375 h 574"/>
                  <a:gd name="T46" fmla="*/ 384 w 481"/>
                  <a:gd name="T47" fmla="*/ 375 h 574"/>
                  <a:gd name="T48" fmla="*/ 325 w 481"/>
                  <a:gd name="T49" fmla="*/ 433 h 574"/>
                  <a:gd name="T50" fmla="*/ 289 w 481"/>
                  <a:gd name="T51" fmla="*/ 397 h 574"/>
                  <a:gd name="T52" fmla="*/ 259 w 481"/>
                  <a:gd name="T53" fmla="*/ 397 h 574"/>
                  <a:gd name="T54" fmla="*/ 259 w 481"/>
                  <a:gd name="T55" fmla="*/ 427 h 574"/>
                  <a:gd name="T56" fmla="*/ 311 w 481"/>
                  <a:gd name="T57" fmla="*/ 478 h 574"/>
                  <a:gd name="T58" fmla="*/ 325 w 481"/>
                  <a:gd name="T59" fmla="*/ 484 h 574"/>
                  <a:gd name="T60" fmla="*/ 340 w 481"/>
                  <a:gd name="T61" fmla="*/ 47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1" h="574">
                    <a:moveTo>
                      <a:pt x="481" y="453"/>
                    </a:moveTo>
                    <a:lnTo>
                      <a:pt x="480" y="455"/>
                    </a:lnTo>
                    <a:cubicBezTo>
                      <a:pt x="416" y="532"/>
                      <a:pt x="331" y="574"/>
                      <a:pt x="241" y="574"/>
                    </a:cubicBezTo>
                    <a:cubicBezTo>
                      <a:pt x="151" y="574"/>
                      <a:pt x="66" y="532"/>
                      <a:pt x="2" y="455"/>
                    </a:cubicBezTo>
                    <a:lnTo>
                      <a:pt x="0" y="453"/>
                    </a:lnTo>
                    <a:lnTo>
                      <a:pt x="1" y="450"/>
                    </a:lnTo>
                    <a:cubicBezTo>
                      <a:pt x="13" y="370"/>
                      <a:pt x="55" y="305"/>
                      <a:pt x="119" y="269"/>
                    </a:cubicBezTo>
                    <a:lnTo>
                      <a:pt x="123" y="266"/>
                    </a:lnTo>
                    <a:lnTo>
                      <a:pt x="127" y="270"/>
                    </a:lnTo>
                    <a:cubicBezTo>
                      <a:pt x="157" y="301"/>
                      <a:pt x="197" y="319"/>
                      <a:pt x="241" y="319"/>
                    </a:cubicBezTo>
                    <a:cubicBezTo>
                      <a:pt x="284" y="319"/>
                      <a:pt x="325" y="301"/>
                      <a:pt x="355" y="270"/>
                    </a:cubicBezTo>
                    <a:lnTo>
                      <a:pt x="359" y="266"/>
                    </a:lnTo>
                    <a:lnTo>
                      <a:pt x="363" y="269"/>
                    </a:lnTo>
                    <a:cubicBezTo>
                      <a:pt x="427" y="305"/>
                      <a:pt x="469" y="370"/>
                      <a:pt x="481" y="450"/>
                    </a:cubicBezTo>
                    <a:lnTo>
                      <a:pt x="481" y="453"/>
                    </a:lnTo>
                    <a:close/>
                    <a:moveTo>
                      <a:pt x="241" y="287"/>
                    </a:moveTo>
                    <a:cubicBezTo>
                      <a:pt x="320" y="287"/>
                      <a:pt x="384" y="222"/>
                      <a:pt x="384" y="143"/>
                    </a:cubicBezTo>
                    <a:cubicBezTo>
                      <a:pt x="384" y="64"/>
                      <a:pt x="320" y="0"/>
                      <a:pt x="241" y="0"/>
                    </a:cubicBezTo>
                    <a:cubicBezTo>
                      <a:pt x="162" y="0"/>
                      <a:pt x="98" y="64"/>
                      <a:pt x="98" y="143"/>
                    </a:cubicBezTo>
                    <a:cubicBezTo>
                      <a:pt x="98" y="222"/>
                      <a:pt x="162" y="287"/>
                      <a:pt x="241" y="287"/>
                    </a:cubicBezTo>
                    <a:close/>
                    <a:moveTo>
                      <a:pt x="340" y="478"/>
                    </a:moveTo>
                    <a:lnTo>
                      <a:pt x="414" y="405"/>
                    </a:lnTo>
                    <a:cubicBezTo>
                      <a:pt x="422" y="396"/>
                      <a:pt x="422" y="383"/>
                      <a:pt x="414" y="375"/>
                    </a:cubicBezTo>
                    <a:cubicBezTo>
                      <a:pt x="406" y="367"/>
                      <a:pt x="392" y="367"/>
                      <a:pt x="384" y="375"/>
                    </a:cubicBezTo>
                    <a:lnTo>
                      <a:pt x="325" y="433"/>
                    </a:lnTo>
                    <a:lnTo>
                      <a:pt x="289" y="397"/>
                    </a:lnTo>
                    <a:cubicBezTo>
                      <a:pt x="281" y="389"/>
                      <a:pt x="267" y="389"/>
                      <a:pt x="259" y="397"/>
                    </a:cubicBezTo>
                    <a:cubicBezTo>
                      <a:pt x="251" y="405"/>
                      <a:pt x="251" y="418"/>
                      <a:pt x="259" y="427"/>
                    </a:cubicBezTo>
                    <a:lnTo>
                      <a:pt x="311" y="478"/>
                    </a:lnTo>
                    <a:cubicBezTo>
                      <a:pt x="315" y="482"/>
                      <a:pt x="320" y="484"/>
                      <a:pt x="325" y="484"/>
                    </a:cubicBezTo>
                    <a:cubicBezTo>
                      <a:pt x="331" y="484"/>
                      <a:pt x="336" y="482"/>
                      <a:pt x="340" y="4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1" name="Oval 34"/>
              <p:cNvSpPr/>
              <p:nvPr/>
            </p:nvSpPr>
            <p:spPr>
              <a:xfrm>
                <a:off x="5903588" y="2348422"/>
                <a:ext cx="492994" cy="492130"/>
              </a:xfrm>
              <a:custGeom>
                <a:avLst/>
                <a:gdLst>
                  <a:gd name="connsiteX0" fmla="*/ 384436 w 604110"/>
                  <a:gd name="connsiteY0" fmla="*/ 301482 h 603052"/>
                  <a:gd name="connsiteX1" fmla="*/ 403795 w 604110"/>
                  <a:gd name="connsiteY1" fmla="*/ 309604 h 603052"/>
                  <a:gd name="connsiteX2" fmla="*/ 403795 w 604110"/>
                  <a:gd name="connsiteY2" fmla="*/ 348261 h 603052"/>
                  <a:gd name="connsiteX3" fmla="*/ 293954 w 604110"/>
                  <a:gd name="connsiteY3" fmla="*/ 457926 h 603052"/>
                  <a:gd name="connsiteX4" fmla="*/ 274595 w 604110"/>
                  <a:gd name="connsiteY4" fmla="*/ 466014 h 603052"/>
                  <a:gd name="connsiteX5" fmla="*/ 255235 w 604110"/>
                  <a:gd name="connsiteY5" fmla="*/ 457926 h 603052"/>
                  <a:gd name="connsiteX6" fmla="*/ 200315 w 604110"/>
                  <a:gd name="connsiteY6" fmla="*/ 403094 h 603052"/>
                  <a:gd name="connsiteX7" fmla="*/ 200315 w 604110"/>
                  <a:gd name="connsiteY7" fmla="*/ 364437 h 603052"/>
                  <a:gd name="connsiteX8" fmla="*/ 239034 w 604110"/>
                  <a:gd name="connsiteY8" fmla="*/ 364437 h 603052"/>
                  <a:gd name="connsiteX9" fmla="*/ 274595 w 604110"/>
                  <a:gd name="connsiteY9" fmla="*/ 399804 h 603052"/>
                  <a:gd name="connsiteX10" fmla="*/ 365076 w 604110"/>
                  <a:gd name="connsiteY10" fmla="*/ 309604 h 603052"/>
                  <a:gd name="connsiteX11" fmla="*/ 384436 w 604110"/>
                  <a:gd name="connsiteY11" fmla="*/ 301482 h 603052"/>
                  <a:gd name="connsiteX12" fmla="*/ 54919 w 604110"/>
                  <a:gd name="connsiteY12" fmla="*/ 219291 h 603052"/>
                  <a:gd name="connsiteX13" fmla="*/ 54919 w 604110"/>
                  <a:gd name="connsiteY13" fmla="*/ 548229 h 603052"/>
                  <a:gd name="connsiteX14" fmla="*/ 549191 w 604110"/>
                  <a:gd name="connsiteY14" fmla="*/ 548229 h 603052"/>
                  <a:gd name="connsiteX15" fmla="*/ 549191 w 604110"/>
                  <a:gd name="connsiteY15" fmla="*/ 219291 h 603052"/>
                  <a:gd name="connsiteX16" fmla="*/ 54919 w 604110"/>
                  <a:gd name="connsiteY16" fmla="*/ 109646 h 603052"/>
                  <a:gd name="connsiteX17" fmla="*/ 54919 w 604110"/>
                  <a:gd name="connsiteY17" fmla="*/ 164468 h 603052"/>
                  <a:gd name="connsiteX18" fmla="*/ 549191 w 604110"/>
                  <a:gd name="connsiteY18" fmla="*/ 164468 h 603052"/>
                  <a:gd name="connsiteX19" fmla="*/ 549191 w 604110"/>
                  <a:gd name="connsiteY19" fmla="*/ 109646 h 603052"/>
                  <a:gd name="connsiteX20" fmla="*/ 210477 w 604110"/>
                  <a:gd name="connsiteY20" fmla="*/ 0 h 603052"/>
                  <a:gd name="connsiteX21" fmla="*/ 237937 w 604110"/>
                  <a:gd name="connsiteY21" fmla="*/ 27411 h 603052"/>
                  <a:gd name="connsiteX22" fmla="*/ 237937 w 604110"/>
                  <a:gd name="connsiteY22" fmla="*/ 54823 h 603052"/>
                  <a:gd name="connsiteX23" fmla="*/ 366173 w 604110"/>
                  <a:gd name="connsiteY23" fmla="*/ 54823 h 603052"/>
                  <a:gd name="connsiteX24" fmla="*/ 366173 w 604110"/>
                  <a:gd name="connsiteY24" fmla="*/ 27411 h 603052"/>
                  <a:gd name="connsiteX25" fmla="*/ 393633 w 604110"/>
                  <a:gd name="connsiteY25" fmla="*/ 0 h 603052"/>
                  <a:gd name="connsiteX26" fmla="*/ 421092 w 604110"/>
                  <a:gd name="connsiteY26" fmla="*/ 27411 h 603052"/>
                  <a:gd name="connsiteX27" fmla="*/ 421092 w 604110"/>
                  <a:gd name="connsiteY27" fmla="*/ 54823 h 603052"/>
                  <a:gd name="connsiteX28" fmla="*/ 576650 w 604110"/>
                  <a:gd name="connsiteY28" fmla="*/ 54823 h 603052"/>
                  <a:gd name="connsiteX29" fmla="*/ 604110 w 604110"/>
                  <a:gd name="connsiteY29" fmla="*/ 82234 h 603052"/>
                  <a:gd name="connsiteX30" fmla="*/ 604110 w 604110"/>
                  <a:gd name="connsiteY30" fmla="*/ 575641 h 603052"/>
                  <a:gd name="connsiteX31" fmla="*/ 576650 w 604110"/>
                  <a:gd name="connsiteY31" fmla="*/ 603052 h 603052"/>
                  <a:gd name="connsiteX32" fmla="*/ 27460 w 604110"/>
                  <a:gd name="connsiteY32" fmla="*/ 603052 h 603052"/>
                  <a:gd name="connsiteX33" fmla="*/ 0 w 604110"/>
                  <a:gd name="connsiteY33" fmla="*/ 575641 h 603052"/>
                  <a:gd name="connsiteX34" fmla="*/ 0 w 604110"/>
                  <a:gd name="connsiteY34" fmla="*/ 82234 h 603052"/>
                  <a:gd name="connsiteX35" fmla="*/ 27460 w 604110"/>
                  <a:gd name="connsiteY35" fmla="*/ 54823 h 603052"/>
                  <a:gd name="connsiteX36" fmla="*/ 183018 w 604110"/>
                  <a:gd name="connsiteY36" fmla="*/ 54823 h 603052"/>
                  <a:gd name="connsiteX37" fmla="*/ 183018 w 604110"/>
                  <a:gd name="connsiteY37" fmla="*/ 27411 h 603052"/>
                  <a:gd name="connsiteX38" fmla="*/ 210477 w 604110"/>
                  <a:gd name="connsiteY38"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4110" h="603052">
                    <a:moveTo>
                      <a:pt x="384436" y="301482"/>
                    </a:moveTo>
                    <a:cubicBezTo>
                      <a:pt x="391438" y="301482"/>
                      <a:pt x="398440" y="304189"/>
                      <a:pt x="403795" y="309604"/>
                    </a:cubicBezTo>
                    <a:cubicBezTo>
                      <a:pt x="414642" y="320296"/>
                      <a:pt x="414642" y="337568"/>
                      <a:pt x="403795" y="348261"/>
                    </a:cubicBezTo>
                    <a:lnTo>
                      <a:pt x="293954" y="457926"/>
                    </a:lnTo>
                    <a:cubicBezTo>
                      <a:pt x="288599" y="463273"/>
                      <a:pt x="281597" y="466014"/>
                      <a:pt x="274595" y="466014"/>
                    </a:cubicBezTo>
                    <a:cubicBezTo>
                      <a:pt x="267592" y="466014"/>
                      <a:pt x="260590" y="463273"/>
                      <a:pt x="255235" y="457926"/>
                    </a:cubicBezTo>
                    <a:lnTo>
                      <a:pt x="200315" y="403094"/>
                    </a:lnTo>
                    <a:cubicBezTo>
                      <a:pt x="189468" y="392401"/>
                      <a:pt x="189468" y="375129"/>
                      <a:pt x="200315" y="364437"/>
                    </a:cubicBezTo>
                    <a:cubicBezTo>
                      <a:pt x="211024" y="353607"/>
                      <a:pt x="228324" y="353607"/>
                      <a:pt x="239034" y="364437"/>
                    </a:cubicBezTo>
                    <a:lnTo>
                      <a:pt x="274595" y="399804"/>
                    </a:lnTo>
                    <a:lnTo>
                      <a:pt x="365076" y="309604"/>
                    </a:lnTo>
                    <a:cubicBezTo>
                      <a:pt x="370431" y="304189"/>
                      <a:pt x="377434" y="301482"/>
                      <a:pt x="384436" y="301482"/>
                    </a:cubicBezTo>
                    <a:close/>
                    <a:moveTo>
                      <a:pt x="54919" y="219291"/>
                    </a:moveTo>
                    <a:lnTo>
                      <a:pt x="54919" y="548229"/>
                    </a:lnTo>
                    <a:lnTo>
                      <a:pt x="549191" y="548229"/>
                    </a:lnTo>
                    <a:lnTo>
                      <a:pt x="549191" y="219291"/>
                    </a:lnTo>
                    <a:close/>
                    <a:moveTo>
                      <a:pt x="54919" y="109646"/>
                    </a:moveTo>
                    <a:lnTo>
                      <a:pt x="54919" y="164468"/>
                    </a:lnTo>
                    <a:lnTo>
                      <a:pt x="549191" y="164468"/>
                    </a:lnTo>
                    <a:lnTo>
                      <a:pt x="549191" y="109646"/>
                    </a:lnTo>
                    <a:close/>
                    <a:moveTo>
                      <a:pt x="210477" y="0"/>
                    </a:moveTo>
                    <a:cubicBezTo>
                      <a:pt x="225717" y="0"/>
                      <a:pt x="237937" y="12335"/>
                      <a:pt x="237937" y="27411"/>
                    </a:cubicBezTo>
                    <a:lnTo>
                      <a:pt x="237937" y="54823"/>
                    </a:lnTo>
                    <a:lnTo>
                      <a:pt x="366173" y="54823"/>
                    </a:lnTo>
                    <a:lnTo>
                      <a:pt x="366173" y="27411"/>
                    </a:lnTo>
                    <a:cubicBezTo>
                      <a:pt x="366173" y="12335"/>
                      <a:pt x="378393" y="0"/>
                      <a:pt x="393633" y="0"/>
                    </a:cubicBezTo>
                    <a:cubicBezTo>
                      <a:pt x="408735" y="0"/>
                      <a:pt x="421092" y="12335"/>
                      <a:pt x="421092" y="27411"/>
                    </a:cubicBezTo>
                    <a:lnTo>
                      <a:pt x="421092" y="54823"/>
                    </a:lnTo>
                    <a:lnTo>
                      <a:pt x="576650" y="54823"/>
                    </a:lnTo>
                    <a:cubicBezTo>
                      <a:pt x="591753" y="54823"/>
                      <a:pt x="604110" y="67158"/>
                      <a:pt x="604110" y="82234"/>
                    </a:cubicBezTo>
                    <a:lnTo>
                      <a:pt x="604110" y="575641"/>
                    </a:lnTo>
                    <a:cubicBezTo>
                      <a:pt x="604110" y="590717"/>
                      <a:pt x="591753" y="603052"/>
                      <a:pt x="576650" y="603052"/>
                    </a:cubicBezTo>
                    <a:lnTo>
                      <a:pt x="27460" y="603052"/>
                    </a:lnTo>
                    <a:cubicBezTo>
                      <a:pt x="12357" y="603052"/>
                      <a:pt x="0" y="590717"/>
                      <a:pt x="0" y="575641"/>
                    </a:cubicBezTo>
                    <a:lnTo>
                      <a:pt x="0" y="82234"/>
                    </a:lnTo>
                    <a:cubicBezTo>
                      <a:pt x="0" y="67158"/>
                      <a:pt x="12357" y="54823"/>
                      <a:pt x="27460" y="54823"/>
                    </a:cubicBezTo>
                    <a:lnTo>
                      <a:pt x="183018" y="54823"/>
                    </a:lnTo>
                    <a:lnTo>
                      <a:pt x="183018" y="27411"/>
                    </a:lnTo>
                    <a:cubicBezTo>
                      <a:pt x="183018" y="12335"/>
                      <a:pt x="195375" y="0"/>
                      <a:pt x="2104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additive="base">
                                        <p:cTn id="14" dur="500" fill="hold"/>
                                        <p:tgtEl>
                                          <p:spTgt spid="45"/>
                                        </p:tgtEl>
                                        <p:attrNameLst>
                                          <p:attrName>ppt_x</p:attrName>
                                        </p:attrNameLst>
                                      </p:cBhvr>
                                      <p:tavLst>
                                        <p:tav tm="0">
                                          <p:val>
                                            <p:strVal val="0-#ppt_w/2"/>
                                          </p:val>
                                        </p:tav>
                                        <p:tav tm="100000">
                                          <p:val>
                                            <p:strVal val="#ppt_x"/>
                                          </p:val>
                                        </p:tav>
                                      </p:tavLst>
                                    </p:anim>
                                    <p:anim calcmode="lin" valueType="num">
                                      <p:cBhvr additive="base">
                                        <p:cTn id="15" dur="500" fill="hold"/>
                                        <p:tgtEl>
                                          <p:spTgt spid="45"/>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0-#ppt_w/2"/>
                                          </p:val>
                                        </p:tav>
                                        <p:tav tm="100000">
                                          <p:val>
                                            <p:strVal val="#ppt_x"/>
                                          </p:val>
                                        </p:tav>
                                      </p:tavLst>
                                    </p:anim>
                                    <p:anim calcmode="lin" valueType="num">
                                      <p:cBhvr additive="base">
                                        <p:cTn id="19" dur="500" fill="hold"/>
                                        <p:tgtEl>
                                          <p:spTgt spid="4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1+#ppt_w/2"/>
                                          </p:val>
                                        </p:tav>
                                        <p:tav tm="100000">
                                          <p:val>
                                            <p:strVal val="#ppt_x"/>
                                          </p:val>
                                        </p:tav>
                                      </p:tavLst>
                                    </p:anim>
                                    <p:anim calcmode="lin" valueType="num">
                                      <p:cBhvr additive="base">
                                        <p:cTn id="23" dur="500" fill="hold"/>
                                        <p:tgtEl>
                                          <p:spTgt spid="51"/>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500" fill="hold"/>
                                        <p:tgtEl>
                                          <p:spTgt spid="54"/>
                                        </p:tgtEl>
                                        <p:attrNameLst>
                                          <p:attrName>ppt_x</p:attrName>
                                        </p:attrNameLst>
                                      </p:cBhvr>
                                      <p:tavLst>
                                        <p:tav tm="0">
                                          <p:val>
                                            <p:strVal val="1+#ppt_w/2"/>
                                          </p:val>
                                        </p:tav>
                                        <p:tav tm="100000">
                                          <p:val>
                                            <p:strVal val="#ppt_x"/>
                                          </p:val>
                                        </p:tav>
                                      </p:tavLst>
                                    </p:anim>
                                    <p:anim calcmode="lin" valueType="num">
                                      <p:cBhvr additive="base">
                                        <p:cTn id="27"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114825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2361870"/>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357548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4789092"/>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1148259"/>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3" name="文本框 12"/>
          <p:cNvSpPr txBox="1"/>
          <p:nvPr/>
        </p:nvSpPr>
        <p:spPr>
          <a:xfrm>
            <a:off x="5579197" y="2348241"/>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4" name="文本框 13"/>
          <p:cNvSpPr txBox="1"/>
          <p:nvPr/>
        </p:nvSpPr>
        <p:spPr>
          <a:xfrm>
            <a:off x="5579196" y="3575481"/>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5" name="文本框 14"/>
          <p:cNvSpPr txBox="1"/>
          <p:nvPr/>
        </p:nvSpPr>
        <p:spPr>
          <a:xfrm>
            <a:off x="5579195" y="4775463"/>
            <a:ext cx="2672080" cy="521970"/>
          </a:xfrm>
          <a:prstGeom prst="rect">
            <a:avLst/>
          </a:prstGeom>
          <a:noFill/>
        </p:spPr>
        <p:txBody>
          <a:bodyPr wrap="none" rtlCol="0">
            <a:spAutoFit/>
          </a:bodyPr>
          <a:lstStyle/>
          <a:p>
            <a:r>
              <a:rPr kumimoji="1" lang="zh-CN" altLang="en-US" sz="2800">
                <a:solidFill>
                  <a:srgbClr val="7E7182"/>
                </a:solidFill>
                <a:latin typeface="+mj-ea"/>
                <a:ea typeface="+mj-ea"/>
              </a:rPr>
              <a:t>请输入你的标题</a:t>
            </a:r>
            <a:endParaRPr kumimoji="1" lang="zh-CN" altLang="en-US" sz="2800">
              <a:solidFill>
                <a:srgbClr val="7E7182"/>
              </a:solidFill>
              <a:latin typeface="+mj-ea"/>
              <a:ea typeface="+mj-ea"/>
            </a:endParaRPr>
          </a:p>
        </p:txBody>
      </p:sp>
      <p:sp>
        <p:nvSpPr>
          <p:cNvPr id="16" name="文本框 15"/>
          <p:cNvSpPr txBox="1"/>
          <p:nvPr/>
        </p:nvSpPr>
        <p:spPr>
          <a:xfrm>
            <a:off x="5552691" y="1614628"/>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7" name="文本框 16"/>
          <p:cNvSpPr txBox="1"/>
          <p:nvPr/>
        </p:nvSpPr>
        <p:spPr>
          <a:xfrm>
            <a:off x="5579195" y="2775608"/>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8" name="文本框 17"/>
          <p:cNvSpPr txBox="1"/>
          <p:nvPr/>
        </p:nvSpPr>
        <p:spPr>
          <a:xfrm>
            <a:off x="5579195" y="4062772"/>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
        <p:nvSpPr>
          <p:cNvPr id="19" name="文本框 18"/>
          <p:cNvSpPr txBox="1"/>
          <p:nvPr/>
        </p:nvSpPr>
        <p:spPr>
          <a:xfrm>
            <a:off x="5579195" y="5226825"/>
            <a:ext cx="4322017" cy="246221"/>
          </a:xfrm>
          <a:prstGeom prst="rect">
            <a:avLst/>
          </a:prstGeom>
          <a:noFill/>
        </p:spPr>
        <p:txBody>
          <a:bodyPr wrap="none" rtlCol="0">
            <a:spAutoFit/>
          </a:bodyPr>
          <a:lstStyle/>
          <a:p>
            <a:r>
              <a:rPr lang="en-GB" altLang="zh-CN" sz="1000">
                <a:solidFill>
                  <a:srgbClr val="7E7182"/>
                </a:solidFill>
                <a:latin typeface="+mj-ea"/>
                <a:ea typeface="+mj-ea"/>
                <a:cs typeface="+mn-lt"/>
              </a:rPr>
              <a:t>please enter the text you need here. thank you for using our ppt template.</a:t>
            </a:r>
            <a:endParaRPr lang="en-GB" altLang="zh-CN" sz="1000">
              <a:solidFill>
                <a:srgbClr val="7E7182"/>
              </a:solidFill>
              <a:latin typeface="+mj-ea"/>
              <a:ea typeface="+mj-ea"/>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15"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889222" y="1593137"/>
            <a:ext cx="7492365" cy="1938020"/>
          </a:xfrm>
          <a:prstGeom prst="rect">
            <a:avLst/>
          </a:prstGeom>
          <a:noFill/>
        </p:spPr>
        <p:txBody>
          <a:bodyPr wrap="none" rtlCol="0">
            <a:spAutoFit/>
          </a:bodyPr>
          <a:lstStyle/>
          <a:p>
            <a:pPr algn="ctr"/>
            <a:r>
              <a:rPr kumimoji="1" lang="en-US" altLang="zh-CN" sz="6000">
                <a:solidFill>
                  <a:srgbClr val="7E7182"/>
                </a:solidFill>
              </a:rPr>
              <a:t>THANKS FOR YOUR</a:t>
            </a:r>
            <a:endParaRPr kumimoji="1" lang="en-US" altLang="zh-CN" sz="6000">
              <a:solidFill>
                <a:srgbClr val="7E7182"/>
              </a:solidFill>
            </a:endParaRPr>
          </a:p>
          <a:p>
            <a:pPr algn="ctr"/>
            <a:r>
              <a:rPr kumimoji="1" lang="en-US" altLang="zh-CN" sz="6000">
                <a:solidFill>
                  <a:srgbClr val="7E7182"/>
                </a:solidFill>
              </a:rPr>
              <a:t>WATCHING</a:t>
            </a:r>
            <a:endParaRPr kumimoji="1" lang="en-US" altLang="zh-CN" sz="6000">
              <a:solidFill>
                <a:srgbClr val="7E7182"/>
              </a:solidFill>
            </a:endParaRPr>
          </a:p>
        </p:txBody>
      </p:sp>
      <p:sp>
        <p:nvSpPr>
          <p:cNvPr id="26" name="文本框 25"/>
          <p:cNvSpPr txBox="1"/>
          <p:nvPr/>
        </p:nvSpPr>
        <p:spPr>
          <a:xfrm>
            <a:off x="4278630" y="3636645"/>
            <a:ext cx="6379210" cy="1091565"/>
          </a:xfrm>
          <a:prstGeom prst="rect">
            <a:avLst/>
          </a:prstGeom>
          <a:noFill/>
        </p:spPr>
        <p:txBody>
          <a:bodyPr wrap="square" rtlCol="0">
            <a:spAutoFit/>
          </a:bodyPr>
          <a:lstStyle/>
          <a:p>
            <a:pPr>
              <a:lnSpc>
                <a:spcPct val="130000"/>
              </a:lnSpc>
            </a:pPr>
            <a:r>
              <a:rPr lang="en-GB" altLang="zh-CN" sz="1000">
                <a:solidFill>
                  <a:srgbClr val="7E7182"/>
                </a:solidFill>
                <a:cs typeface="+mn-lt"/>
              </a:rPr>
              <a:t>your content is entered here, or by copying your text, select paste in this box and choose to retain only text. your content is typed here, or by copying your text, select paste in this box.</a:t>
            </a:r>
            <a:r>
              <a:rPr lang="en-GB" altLang="zh-CN" sz="1000">
                <a:solidFill>
                  <a:srgbClr val="7E7182"/>
                </a:solidFill>
                <a:cs typeface="+mn-lt"/>
                <a:sym typeface="+mn-ea"/>
              </a:rPr>
              <a:t>your content is entered here, or by copying your text, select paste in this box and choose to retain only text. your content is typed here, or by copying your text, select paste in this box.</a:t>
            </a:r>
            <a:endParaRPr lang="en-GB" altLang="zh-CN" sz="1000">
              <a:solidFill>
                <a:srgbClr val="7E7182"/>
              </a:solidFill>
              <a:cs typeface="+mn-lt"/>
            </a:endParaRPr>
          </a:p>
          <a:p>
            <a:pPr>
              <a:lnSpc>
                <a:spcPct val="130000"/>
              </a:lnSpc>
            </a:pPr>
            <a:endParaRPr lang="en-GB" altLang="zh-CN" sz="1000">
              <a:solidFill>
                <a:srgbClr val="7E7182"/>
              </a:solidFill>
              <a:cs typeface="+mn-lt"/>
            </a:endParaRPr>
          </a:p>
        </p:txBody>
      </p:sp>
      <p:sp>
        <p:nvSpPr>
          <p:cNvPr id="2" name="文本框 1"/>
          <p:cNvSpPr txBox="1"/>
          <p:nvPr/>
        </p:nvSpPr>
        <p:spPr>
          <a:xfrm>
            <a:off x="8696807" y="4911647"/>
            <a:ext cx="1960880" cy="398780"/>
          </a:xfrm>
          <a:prstGeom prst="rect">
            <a:avLst/>
          </a:prstGeom>
          <a:noFill/>
        </p:spPr>
        <p:txBody>
          <a:bodyPr wrap="none" rtlCol="0">
            <a:spAutoFit/>
          </a:bodyPr>
          <a:p>
            <a:r>
              <a:rPr kumimoji="1" lang="zh-CN" altLang="en-US" sz="2000">
                <a:solidFill>
                  <a:srgbClr val="7E7182"/>
                </a:solidFill>
              </a:rPr>
              <a:t>汇报人：ＸＸＸ</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rPr>
              <a:t>年度工作概述</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年度工作概述</a:t>
            </a:r>
            <a:endParaRPr lang="zh-CN" altLang="en-US" sz="3200" dirty="0">
              <a:ea typeface="字魂58号-创中黑" panose="00000500000000000000" pitchFamily="2" charset="-122"/>
              <a:sym typeface="字魂58号-创中黑" panose="00000500000000000000" pitchFamily="2" charset="-122"/>
            </a:endParaRPr>
          </a:p>
        </p:txBody>
      </p:sp>
      <p:sp>
        <p:nvSpPr>
          <p:cNvPr id="17" name="文本框 16"/>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grpSp>
        <p:nvGrpSpPr>
          <p:cNvPr id="18" name="Group 6"/>
          <p:cNvGrpSpPr/>
          <p:nvPr/>
        </p:nvGrpSpPr>
        <p:grpSpPr>
          <a:xfrm>
            <a:off x="1677981" y="3633271"/>
            <a:ext cx="401319" cy="401317"/>
            <a:chOff x="2996418" y="1828800"/>
            <a:chExt cx="717453" cy="717453"/>
          </a:xfrm>
        </p:grpSpPr>
        <p:sp>
          <p:nvSpPr>
            <p:cNvPr id="19" name="Oval 4"/>
            <p:cNvSpPr/>
            <p:nvPr/>
          </p:nvSpPr>
          <p:spPr>
            <a:xfrm>
              <a:off x="2996418" y="1828800"/>
              <a:ext cx="717453" cy="717453"/>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20" name="Oval 5"/>
            <p:cNvSpPr/>
            <p:nvPr/>
          </p:nvSpPr>
          <p:spPr>
            <a:xfrm>
              <a:off x="3142370" y="1974752"/>
              <a:ext cx="425548" cy="4255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21" name="Group 9"/>
          <p:cNvGrpSpPr/>
          <p:nvPr/>
        </p:nvGrpSpPr>
        <p:grpSpPr>
          <a:xfrm>
            <a:off x="1011925" y="2336009"/>
            <a:ext cx="1733427" cy="1235036"/>
            <a:chOff x="596313" y="1252025"/>
            <a:chExt cx="2743200" cy="1954482"/>
          </a:xfrm>
          <a:solidFill>
            <a:srgbClr val="E3CAB4"/>
          </a:solidFill>
        </p:grpSpPr>
        <p:sp>
          <p:nvSpPr>
            <p:cNvPr id="22" name="Rounded Rectangle 7"/>
            <p:cNvSpPr/>
            <p:nvPr/>
          </p:nvSpPr>
          <p:spPr>
            <a:xfrm>
              <a:off x="596313" y="1252025"/>
              <a:ext cx="2743200" cy="1730326"/>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23" name="Isosceles Triangle 8"/>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25" name="Group 13"/>
          <p:cNvGrpSpPr/>
          <p:nvPr/>
        </p:nvGrpSpPr>
        <p:grpSpPr>
          <a:xfrm>
            <a:off x="4490032" y="3633271"/>
            <a:ext cx="401319" cy="401317"/>
            <a:chOff x="2996418" y="1828800"/>
            <a:chExt cx="717453" cy="717453"/>
          </a:xfrm>
        </p:grpSpPr>
        <p:sp>
          <p:nvSpPr>
            <p:cNvPr id="26" name="Oval 18"/>
            <p:cNvSpPr/>
            <p:nvPr/>
          </p:nvSpPr>
          <p:spPr>
            <a:xfrm>
              <a:off x="2996418" y="1828800"/>
              <a:ext cx="717453" cy="717453"/>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27" name="Oval 19"/>
            <p:cNvSpPr/>
            <p:nvPr/>
          </p:nvSpPr>
          <p:spPr>
            <a:xfrm>
              <a:off x="3142370" y="1974752"/>
              <a:ext cx="425548" cy="4255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32" name="Group 14"/>
          <p:cNvGrpSpPr/>
          <p:nvPr/>
        </p:nvGrpSpPr>
        <p:grpSpPr>
          <a:xfrm>
            <a:off x="3823977" y="2336009"/>
            <a:ext cx="1733427" cy="1235036"/>
            <a:chOff x="596313" y="1252025"/>
            <a:chExt cx="2743200" cy="1954482"/>
          </a:xfrm>
          <a:solidFill>
            <a:srgbClr val="E3CAB4"/>
          </a:solidFill>
        </p:grpSpPr>
        <p:sp>
          <p:nvSpPr>
            <p:cNvPr id="33" name="Rounded Rectangle 16"/>
            <p:cNvSpPr/>
            <p:nvPr/>
          </p:nvSpPr>
          <p:spPr>
            <a:xfrm>
              <a:off x="596313" y="1252025"/>
              <a:ext cx="2743200" cy="1730326"/>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40" name="Isosceles Triangle 17"/>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41" name="Group 21"/>
          <p:cNvGrpSpPr/>
          <p:nvPr/>
        </p:nvGrpSpPr>
        <p:grpSpPr>
          <a:xfrm>
            <a:off x="7302083" y="3633271"/>
            <a:ext cx="401319" cy="401317"/>
            <a:chOff x="2996418" y="1828800"/>
            <a:chExt cx="717453" cy="717453"/>
          </a:xfrm>
        </p:grpSpPr>
        <p:sp>
          <p:nvSpPr>
            <p:cNvPr id="42" name="Oval 26"/>
            <p:cNvSpPr/>
            <p:nvPr/>
          </p:nvSpPr>
          <p:spPr>
            <a:xfrm>
              <a:off x="2996418" y="1828800"/>
              <a:ext cx="717453" cy="717453"/>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43" name="Oval 27"/>
            <p:cNvSpPr/>
            <p:nvPr/>
          </p:nvSpPr>
          <p:spPr>
            <a:xfrm>
              <a:off x="3142370" y="1974752"/>
              <a:ext cx="425548" cy="4255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44" name="Group 22"/>
          <p:cNvGrpSpPr/>
          <p:nvPr/>
        </p:nvGrpSpPr>
        <p:grpSpPr>
          <a:xfrm>
            <a:off x="6636028" y="2336009"/>
            <a:ext cx="1733427" cy="1235036"/>
            <a:chOff x="596313" y="1252025"/>
            <a:chExt cx="2743200" cy="1954482"/>
          </a:xfrm>
          <a:solidFill>
            <a:srgbClr val="E3CAB4"/>
          </a:solidFill>
        </p:grpSpPr>
        <p:sp>
          <p:nvSpPr>
            <p:cNvPr id="45" name="Rounded Rectangle 24"/>
            <p:cNvSpPr/>
            <p:nvPr/>
          </p:nvSpPr>
          <p:spPr>
            <a:xfrm>
              <a:off x="596313" y="1252025"/>
              <a:ext cx="2743200" cy="1730326"/>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46" name="Isosceles Triangle 25"/>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47" name="Group 29"/>
          <p:cNvGrpSpPr/>
          <p:nvPr/>
        </p:nvGrpSpPr>
        <p:grpSpPr>
          <a:xfrm>
            <a:off x="10114133" y="3633271"/>
            <a:ext cx="401319" cy="401317"/>
            <a:chOff x="2996418" y="1828800"/>
            <a:chExt cx="717453" cy="717453"/>
          </a:xfrm>
        </p:grpSpPr>
        <p:sp>
          <p:nvSpPr>
            <p:cNvPr id="48" name="Oval 34"/>
            <p:cNvSpPr/>
            <p:nvPr/>
          </p:nvSpPr>
          <p:spPr>
            <a:xfrm>
              <a:off x="2996418" y="1828800"/>
              <a:ext cx="717453" cy="717453"/>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49" name="Oval 35"/>
            <p:cNvSpPr/>
            <p:nvPr/>
          </p:nvSpPr>
          <p:spPr>
            <a:xfrm>
              <a:off x="3142370" y="1974752"/>
              <a:ext cx="425548" cy="4255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50" name="Group 30"/>
          <p:cNvGrpSpPr/>
          <p:nvPr/>
        </p:nvGrpSpPr>
        <p:grpSpPr>
          <a:xfrm>
            <a:off x="9448077" y="2336009"/>
            <a:ext cx="1733427" cy="1235036"/>
            <a:chOff x="596313" y="1252025"/>
            <a:chExt cx="2743200" cy="1954482"/>
          </a:xfrm>
          <a:solidFill>
            <a:srgbClr val="E3CAB4"/>
          </a:solidFill>
        </p:grpSpPr>
        <p:sp>
          <p:nvSpPr>
            <p:cNvPr id="51" name="Rounded Rectangle 32"/>
            <p:cNvSpPr/>
            <p:nvPr/>
          </p:nvSpPr>
          <p:spPr>
            <a:xfrm>
              <a:off x="596313" y="1252025"/>
              <a:ext cx="2743200" cy="1730326"/>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sp>
          <p:nvSpPr>
            <p:cNvPr id="52" name="Isosceles Triangle 33"/>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grpSp>
        <p:nvGrpSpPr>
          <p:cNvPr id="53" name="Group 36"/>
          <p:cNvGrpSpPr/>
          <p:nvPr/>
        </p:nvGrpSpPr>
        <p:grpSpPr>
          <a:xfrm>
            <a:off x="4385891" y="2563772"/>
            <a:ext cx="609601" cy="609601"/>
            <a:chOff x="2517775" y="2660650"/>
            <a:chExt cx="609601" cy="609601"/>
          </a:xfrm>
          <a:solidFill>
            <a:schemeClr val="bg1"/>
          </a:solidFill>
        </p:grpSpPr>
        <p:sp>
          <p:nvSpPr>
            <p:cNvPr id="54" name="Freeform 45"/>
            <p:cNvSpPr/>
            <p:nvPr/>
          </p:nvSpPr>
          <p:spPr bwMode="auto">
            <a:xfrm>
              <a:off x="2517775" y="2954338"/>
              <a:ext cx="592138" cy="315913"/>
            </a:xfrm>
            <a:custGeom>
              <a:avLst/>
              <a:gdLst>
                <a:gd name="T0" fmla="*/ 147 w 3357"/>
                <a:gd name="T1" fmla="*/ 7 h 1793"/>
                <a:gd name="T2" fmla="*/ 150 w 3357"/>
                <a:gd name="T3" fmla="*/ 170 h 1793"/>
                <a:gd name="T4" fmla="*/ 176 w 3357"/>
                <a:gd name="T5" fmla="*/ 372 h 1793"/>
                <a:gd name="T6" fmla="*/ 228 w 3357"/>
                <a:gd name="T7" fmla="*/ 566 h 1793"/>
                <a:gd name="T8" fmla="*/ 301 w 3357"/>
                <a:gd name="T9" fmla="*/ 749 h 1793"/>
                <a:gd name="T10" fmla="*/ 396 w 3357"/>
                <a:gd name="T11" fmla="*/ 919 h 1793"/>
                <a:gd name="T12" fmla="*/ 511 w 3357"/>
                <a:gd name="T13" fmla="*/ 1077 h 1793"/>
                <a:gd name="T14" fmla="*/ 644 w 3357"/>
                <a:gd name="T15" fmla="*/ 1217 h 1793"/>
                <a:gd name="T16" fmla="*/ 793 w 3357"/>
                <a:gd name="T17" fmla="*/ 1341 h 1793"/>
                <a:gd name="T18" fmla="*/ 957 w 3357"/>
                <a:gd name="T19" fmla="*/ 1446 h 1793"/>
                <a:gd name="T20" fmla="*/ 1134 w 3357"/>
                <a:gd name="T21" fmla="*/ 1531 h 1793"/>
                <a:gd name="T22" fmla="*/ 1322 w 3357"/>
                <a:gd name="T23" fmla="*/ 1593 h 1793"/>
                <a:gd name="T24" fmla="*/ 1521 w 3357"/>
                <a:gd name="T25" fmla="*/ 1632 h 1793"/>
                <a:gd name="T26" fmla="*/ 1726 w 3357"/>
                <a:gd name="T27" fmla="*/ 1646 h 1793"/>
                <a:gd name="T28" fmla="*/ 1919 w 3357"/>
                <a:gd name="T29" fmla="*/ 1634 h 1793"/>
                <a:gd name="T30" fmla="*/ 2104 w 3357"/>
                <a:gd name="T31" fmla="*/ 1599 h 1793"/>
                <a:gd name="T32" fmla="*/ 2284 w 3357"/>
                <a:gd name="T33" fmla="*/ 1544 h 1793"/>
                <a:gd name="T34" fmla="*/ 2454 w 3357"/>
                <a:gd name="T35" fmla="*/ 1467 h 1793"/>
                <a:gd name="T36" fmla="*/ 2615 w 3357"/>
                <a:gd name="T37" fmla="*/ 1372 h 1793"/>
                <a:gd name="T38" fmla="*/ 2764 w 3357"/>
                <a:gd name="T39" fmla="*/ 1256 h 1793"/>
                <a:gd name="T40" fmla="*/ 2899 w 3357"/>
                <a:gd name="T41" fmla="*/ 1124 h 1793"/>
                <a:gd name="T42" fmla="*/ 3039 w 3357"/>
                <a:gd name="T43" fmla="*/ 936 h 1793"/>
                <a:gd name="T44" fmla="*/ 2676 w 3357"/>
                <a:gd name="T45" fmla="*/ 853 h 1793"/>
                <a:gd name="T46" fmla="*/ 3197 w 3357"/>
                <a:gd name="T47" fmla="*/ 756 h 1793"/>
                <a:gd name="T48" fmla="*/ 3233 w 3357"/>
                <a:gd name="T49" fmla="*/ 770 h 1793"/>
                <a:gd name="T50" fmla="*/ 3256 w 3357"/>
                <a:gd name="T51" fmla="*/ 798 h 1793"/>
                <a:gd name="T52" fmla="*/ 3357 w 3357"/>
                <a:gd name="T53" fmla="*/ 1315 h 1793"/>
                <a:gd name="T54" fmla="*/ 3152 w 3357"/>
                <a:gd name="T55" fmla="*/ 1037 h 1793"/>
                <a:gd name="T56" fmla="*/ 3021 w 3357"/>
                <a:gd name="T57" fmla="*/ 1215 h 1793"/>
                <a:gd name="T58" fmla="*/ 2880 w 3357"/>
                <a:gd name="T59" fmla="*/ 1354 h 1793"/>
                <a:gd name="T60" fmla="*/ 2727 w 3357"/>
                <a:gd name="T61" fmla="*/ 1476 h 1793"/>
                <a:gd name="T62" fmla="*/ 2563 w 3357"/>
                <a:gd name="T63" fmla="*/ 1578 h 1793"/>
                <a:gd name="T64" fmla="*/ 2390 w 3357"/>
                <a:gd name="T65" fmla="*/ 1661 h 1793"/>
                <a:gd name="T66" fmla="*/ 2208 w 3357"/>
                <a:gd name="T67" fmla="*/ 1724 h 1793"/>
                <a:gd name="T68" fmla="*/ 2019 w 3357"/>
                <a:gd name="T69" fmla="*/ 1767 h 1793"/>
                <a:gd name="T70" fmla="*/ 1825 w 3357"/>
                <a:gd name="T71" fmla="*/ 1789 h 1793"/>
                <a:gd name="T72" fmla="*/ 1621 w 3357"/>
                <a:gd name="T73" fmla="*/ 1789 h 1793"/>
                <a:gd name="T74" fmla="*/ 1416 w 3357"/>
                <a:gd name="T75" fmla="*/ 1764 h 1793"/>
                <a:gd name="T76" fmla="*/ 1219 w 3357"/>
                <a:gd name="T77" fmla="*/ 1717 h 1793"/>
                <a:gd name="T78" fmla="*/ 1031 w 3357"/>
                <a:gd name="T79" fmla="*/ 1647 h 1793"/>
                <a:gd name="T80" fmla="*/ 855 w 3357"/>
                <a:gd name="T81" fmla="*/ 1556 h 1793"/>
                <a:gd name="T82" fmla="*/ 691 w 3357"/>
                <a:gd name="T83" fmla="*/ 1448 h 1793"/>
                <a:gd name="T84" fmla="*/ 541 w 3357"/>
                <a:gd name="T85" fmla="*/ 1321 h 1793"/>
                <a:gd name="T86" fmla="*/ 405 w 3357"/>
                <a:gd name="T87" fmla="*/ 1178 h 1793"/>
                <a:gd name="T88" fmla="*/ 288 w 3357"/>
                <a:gd name="T89" fmla="*/ 1022 h 1793"/>
                <a:gd name="T90" fmla="*/ 188 w 3357"/>
                <a:gd name="T91" fmla="*/ 851 h 1793"/>
                <a:gd name="T92" fmla="*/ 108 w 3357"/>
                <a:gd name="T93" fmla="*/ 669 h 1793"/>
                <a:gd name="T94" fmla="*/ 49 w 3357"/>
                <a:gd name="T95" fmla="*/ 476 h 1793"/>
                <a:gd name="T96" fmla="*/ 13 w 3357"/>
                <a:gd name="T97" fmla="*/ 274 h 1793"/>
                <a:gd name="T98" fmla="*/ 0 w 3357"/>
                <a:gd name="T99" fmla="*/ 65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7" h="1793">
                  <a:moveTo>
                    <a:pt x="0" y="0"/>
                  </a:moveTo>
                  <a:lnTo>
                    <a:pt x="147" y="7"/>
                  </a:lnTo>
                  <a:lnTo>
                    <a:pt x="147" y="65"/>
                  </a:lnTo>
                  <a:lnTo>
                    <a:pt x="150" y="170"/>
                  </a:lnTo>
                  <a:lnTo>
                    <a:pt x="161" y="272"/>
                  </a:lnTo>
                  <a:lnTo>
                    <a:pt x="176" y="372"/>
                  </a:lnTo>
                  <a:lnTo>
                    <a:pt x="198" y="471"/>
                  </a:lnTo>
                  <a:lnTo>
                    <a:pt x="228" y="566"/>
                  </a:lnTo>
                  <a:lnTo>
                    <a:pt x="261" y="659"/>
                  </a:lnTo>
                  <a:lnTo>
                    <a:pt x="301" y="749"/>
                  </a:lnTo>
                  <a:lnTo>
                    <a:pt x="346" y="836"/>
                  </a:lnTo>
                  <a:lnTo>
                    <a:pt x="396" y="919"/>
                  </a:lnTo>
                  <a:lnTo>
                    <a:pt x="452" y="1000"/>
                  </a:lnTo>
                  <a:lnTo>
                    <a:pt x="511" y="1077"/>
                  </a:lnTo>
                  <a:lnTo>
                    <a:pt x="575" y="1149"/>
                  </a:lnTo>
                  <a:lnTo>
                    <a:pt x="644" y="1217"/>
                  </a:lnTo>
                  <a:lnTo>
                    <a:pt x="716" y="1281"/>
                  </a:lnTo>
                  <a:lnTo>
                    <a:pt x="793" y="1341"/>
                  </a:lnTo>
                  <a:lnTo>
                    <a:pt x="874" y="1396"/>
                  </a:lnTo>
                  <a:lnTo>
                    <a:pt x="957" y="1446"/>
                  </a:lnTo>
                  <a:lnTo>
                    <a:pt x="1044" y="1491"/>
                  </a:lnTo>
                  <a:lnTo>
                    <a:pt x="1134" y="1531"/>
                  </a:lnTo>
                  <a:lnTo>
                    <a:pt x="1227" y="1565"/>
                  </a:lnTo>
                  <a:lnTo>
                    <a:pt x="1322" y="1593"/>
                  </a:lnTo>
                  <a:lnTo>
                    <a:pt x="1420" y="1616"/>
                  </a:lnTo>
                  <a:lnTo>
                    <a:pt x="1521" y="1632"/>
                  </a:lnTo>
                  <a:lnTo>
                    <a:pt x="1622" y="1642"/>
                  </a:lnTo>
                  <a:lnTo>
                    <a:pt x="1726" y="1646"/>
                  </a:lnTo>
                  <a:lnTo>
                    <a:pt x="1823" y="1642"/>
                  </a:lnTo>
                  <a:lnTo>
                    <a:pt x="1919" y="1634"/>
                  </a:lnTo>
                  <a:lnTo>
                    <a:pt x="2012" y="1619"/>
                  </a:lnTo>
                  <a:lnTo>
                    <a:pt x="2104" y="1599"/>
                  </a:lnTo>
                  <a:lnTo>
                    <a:pt x="2196" y="1574"/>
                  </a:lnTo>
                  <a:lnTo>
                    <a:pt x="2284" y="1544"/>
                  </a:lnTo>
                  <a:lnTo>
                    <a:pt x="2370" y="1508"/>
                  </a:lnTo>
                  <a:lnTo>
                    <a:pt x="2454" y="1467"/>
                  </a:lnTo>
                  <a:lnTo>
                    <a:pt x="2536" y="1422"/>
                  </a:lnTo>
                  <a:lnTo>
                    <a:pt x="2615" y="1372"/>
                  </a:lnTo>
                  <a:lnTo>
                    <a:pt x="2690" y="1316"/>
                  </a:lnTo>
                  <a:lnTo>
                    <a:pt x="2764" y="1256"/>
                  </a:lnTo>
                  <a:lnTo>
                    <a:pt x="2833" y="1192"/>
                  </a:lnTo>
                  <a:lnTo>
                    <a:pt x="2899" y="1124"/>
                  </a:lnTo>
                  <a:lnTo>
                    <a:pt x="2961" y="1050"/>
                  </a:lnTo>
                  <a:lnTo>
                    <a:pt x="3039" y="936"/>
                  </a:lnTo>
                  <a:lnTo>
                    <a:pt x="2704" y="1000"/>
                  </a:lnTo>
                  <a:lnTo>
                    <a:pt x="2676" y="853"/>
                  </a:lnTo>
                  <a:lnTo>
                    <a:pt x="3176" y="757"/>
                  </a:lnTo>
                  <a:lnTo>
                    <a:pt x="3197" y="756"/>
                  </a:lnTo>
                  <a:lnTo>
                    <a:pt x="3217" y="760"/>
                  </a:lnTo>
                  <a:lnTo>
                    <a:pt x="3233" y="770"/>
                  </a:lnTo>
                  <a:lnTo>
                    <a:pt x="3247" y="783"/>
                  </a:lnTo>
                  <a:lnTo>
                    <a:pt x="3256" y="798"/>
                  </a:lnTo>
                  <a:lnTo>
                    <a:pt x="3262" y="815"/>
                  </a:lnTo>
                  <a:lnTo>
                    <a:pt x="3357" y="1315"/>
                  </a:lnTo>
                  <a:lnTo>
                    <a:pt x="3210" y="1344"/>
                  </a:lnTo>
                  <a:lnTo>
                    <a:pt x="3152" y="1037"/>
                  </a:lnTo>
                  <a:lnTo>
                    <a:pt x="3086" y="1138"/>
                  </a:lnTo>
                  <a:lnTo>
                    <a:pt x="3021" y="1215"/>
                  </a:lnTo>
                  <a:lnTo>
                    <a:pt x="2952" y="1287"/>
                  </a:lnTo>
                  <a:lnTo>
                    <a:pt x="2880" y="1354"/>
                  </a:lnTo>
                  <a:lnTo>
                    <a:pt x="2805" y="1417"/>
                  </a:lnTo>
                  <a:lnTo>
                    <a:pt x="2727" y="1476"/>
                  </a:lnTo>
                  <a:lnTo>
                    <a:pt x="2646" y="1529"/>
                  </a:lnTo>
                  <a:lnTo>
                    <a:pt x="2563" y="1578"/>
                  </a:lnTo>
                  <a:lnTo>
                    <a:pt x="2478" y="1623"/>
                  </a:lnTo>
                  <a:lnTo>
                    <a:pt x="2390" y="1661"/>
                  </a:lnTo>
                  <a:lnTo>
                    <a:pt x="2300" y="1696"/>
                  </a:lnTo>
                  <a:lnTo>
                    <a:pt x="2208" y="1724"/>
                  </a:lnTo>
                  <a:lnTo>
                    <a:pt x="2115" y="1749"/>
                  </a:lnTo>
                  <a:lnTo>
                    <a:pt x="2019" y="1767"/>
                  </a:lnTo>
                  <a:lnTo>
                    <a:pt x="1923" y="1781"/>
                  </a:lnTo>
                  <a:lnTo>
                    <a:pt x="1825" y="1789"/>
                  </a:lnTo>
                  <a:lnTo>
                    <a:pt x="1726" y="1793"/>
                  </a:lnTo>
                  <a:lnTo>
                    <a:pt x="1621" y="1789"/>
                  </a:lnTo>
                  <a:lnTo>
                    <a:pt x="1517" y="1780"/>
                  </a:lnTo>
                  <a:lnTo>
                    <a:pt x="1416" y="1764"/>
                  </a:lnTo>
                  <a:lnTo>
                    <a:pt x="1316" y="1743"/>
                  </a:lnTo>
                  <a:lnTo>
                    <a:pt x="1219" y="1717"/>
                  </a:lnTo>
                  <a:lnTo>
                    <a:pt x="1124" y="1684"/>
                  </a:lnTo>
                  <a:lnTo>
                    <a:pt x="1031" y="1647"/>
                  </a:lnTo>
                  <a:lnTo>
                    <a:pt x="941" y="1605"/>
                  </a:lnTo>
                  <a:lnTo>
                    <a:pt x="855" y="1556"/>
                  </a:lnTo>
                  <a:lnTo>
                    <a:pt x="771" y="1505"/>
                  </a:lnTo>
                  <a:lnTo>
                    <a:pt x="691" y="1448"/>
                  </a:lnTo>
                  <a:lnTo>
                    <a:pt x="613" y="1386"/>
                  </a:lnTo>
                  <a:lnTo>
                    <a:pt x="541" y="1321"/>
                  </a:lnTo>
                  <a:lnTo>
                    <a:pt x="471" y="1252"/>
                  </a:lnTo>
                  <a:lnTo>
                    <a:pt x="405" y="1178"/>
                  </a:lnTo>
                  <a:lnTo>
                    <a:pt x="344" y="1102"/>
                  </a:lnTo>
                  <a:lnTo>
                    <a:pt x="288" y="1022"/>
                  </a:lnTo>
                  <a:lnTo>
                    <a:pt x="235" y="938"/>
                  </a:lnTo>
                  <a:lnTo>
                    <a:pt x="188" y="851"/>
                  </a:lnTo>
                  <a:lnTo>
                    <a:pt x="146" y="762"/>
                  </a:lnTo>
                  <a:lnTo>
                    <a:pt x="108" y="669"/>
                  </a:lnTo>
                  <a:lnTo>
                    <a:pt x="76" y="574"/>
                  </a:lnTo>
                  <a:lnTo>
                    <a:pt x="49" y="476"/>
                  </a:lnTo>
                  <a:lnTo>
                    <a:pt x="28" y="376"/>
                  </a:lnTo>
                  <a:lnTo>
                    <a:pt x="13" y="274"/>
                  </a:lnTo>
                  <a:lnTo>
                    <a:pt x="3" y="171"/>
                  </a:lnTo>
                  <a:lnTo>
                    <a:pt x="0" y="65"/>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5" name="Freeform 46"/>
            <p:cNvSpPr/>
            <p:nvPr/>
          </p:nvSpPr>
          <p:spPr bwMode="auto">
            <a:xfrm>
              <a:off x="2535238" y="2660650"/>
              <a:ext cx="592138" cy="317500"/>
            </a:xfrm>
            <a:custGeom>
              <a:avLst/>
              <a:gdLst>
                <a:gd name="T0" fmla="*/ 1729 w 3351"/>
                <a:gd name="T1" fmla="*/ 3 h 1793"/>
                <a:gd name="T2" fmla="*/ 1935 w 3351"/>
                <a:gd name="T3" fmla="*/ 28 h 1793"/>
                <a:gd name="T4" fmla="*/ 2132 w 3351"/>
                <a:gd name="T5" fmla="*/ 76 h 1793"/>
                <a:gd name="T6" fmla="*/ 2320 w 3351"/>
                <a:gd name="T7" fmla="*/ 145 h 1793"/>
                <a:gd name="T8" fmla="*/ 2496 w 3351"/>
                <a:gd name="T9" fmla="*/ 235 h 1793"/>
                <a:gd name="T10" fmla="*/ 2660 w 3351"/>
                <a:gd name="T11" fmla="*/ 345 h 1793"/>
                <a:gd name="T12" fmla="*/ 2810 w 3351"/>
                <a:gd name="T13" fmla="*/ 471 h 1793"/>
                <a:gd name="T14" fmla="*/ 2946 w 3351"/>
                <a:gd name="T15" fmla="*/ 613 h 1793"/>
                <a:gd name="T16" fmla="*/ 3063 w 3351"/>
                <a:gd name="T17" fmla="*/ 771 h 1793"/>
                <a:gd name="T18" fmla="*/ 3163 w 3351"/>
                <a:gd name="T19" fmla="*/ 941 h 1793"/>
                <a:gd name="T20" fmla="*/ 3243 w 3351"/>
                <a:gd name="T21" fmla="*/ 1124 h 1793"/>
                <a:gd name="T22" fmla="*/ 3302 w 3351"/>
                <a:gd name="T23" fmla="*/ 1316 h 1793"/>
                <a:gd name="T24" fmla="*/ 3338 w 3351"/>
                <a:gd name="T25" fmla="*/ 1517 h 1793"/>
                <a:gd name="T26" fmla="*/ 3351 w 3351"/>
                <a:gd name="T27" fmla="*/ 1726 h 1793"/>
                <a:gd name="T28" fmla="*/ 3204 w 3351"/>
                <a:gd name="T29" fmla="*/ 1785 h 1793"/>
                <a:gd name="T30" fmla="*/ 3201 w 3351"/>
                <a:gd name="T31" fmla="*/ 1622 h 1793"/>
                <a:gd name="T32" fmla="*/ 3174 w 3351"/>
                <a:gd name="T33" fmla="*/ 1420 h 1793"/>
                <a:gd name="T34" fmla="*/ 3123 w 3351"/>
                <a:gd name="T35" fmla="*/ 1227 h 1793"/>
                <a:gd name="T36" fmla="*/ 3050 w 3351"/>
                <a:gd name="T37" fmla="*/ 1044 h 1793"/>
                <a:gd name="T38" fmla="*/ 2955 w 3351"/>
                <a:gd name="T39" fmla="*/ 873 h 1793"/>
                <a:gd name="T40" fmla="*/ 2839 w 3351"/>
                <a:gd name="T41" fmla="*/ 716 h 1793"/>
                <a:gd name="T42" fmla="*/ 2707 w 3351"/>
                <a:gd name="T43" fmla="*/ 576 h 1793"/>
                <a:gd name="T44" fmla="*/ 2558 w 3351"/>
                <a:gd name="T45" fmla="*/ 452 h 1793"/>
                <a:gd name="T46" fmla="*/ 2394 w 3351"/>
                <a:gd name="T47" fmla="*/ 346 h 1793"/>
                <a:gd name="T48" fmla="*/ 2217 w 3351"/>
                <a:gd name="T49" fmla="*/ 262 h 1793"/>
                <a:gd name="T50" fmla="*/ 2029 w 3351"/>
                <a:gd name="T51" fmla="*/ 199 h 1793"/>
                <a:gd name="T52" fmla="*/ 1830 w 3351"/>
                <a:gd name="T53" fmla="*/ 160 h 1793"/>
                <a:gd name="T54" fmla="*/ 1623 w 3351"/>
                <a:gd name="T55" fmla="*/ 147 h 1793"/>
                <a:gd name="T56" fmla="*/ 1432 w 3351"/>
                <a:gd name="T57" fmla="*/ 159 h 1793"/>
                <a:gd name="T58" fmla="*/ 1246 w 3351"/>
                <a:gd name="T59" fmla="*/ 192 h 1793"/>
                <a:gd name="T60" fmla="*/ 1067 w 3351"/>
                <a:gd name="T61" fmla="*/ 249 h 1793"/>
                <a:gd name="T62" fmla="*/ 897 w 3351"/>
                <a:gd name="T63" fmla="*/ 325 h 1793"/>
                <a:gd name="T64" fmla="*/ 736 w 3351"/>
                <a:gd name="T65" fmla="*/ 421 h 1793"/>
                <a:gd name="T66" fmla="*/ 588 w 3351"/>
                <a:gd name="T67" fmla="*/ 537 h 1793"/>
                <a:gd name="T68" fmla="*/ 453 w 3351"/>
                <a:gd name="T69" fmla="*/ 670 h 1793"/>
                <a:gd name="T70" fmla="*/ 317 w 3351"/>
                <a:gd name="T71" fmla="*/ 851 h 1793"/>
                <a:gd name="T72" fmla="*/ 684 w 3351"/>
                <a:gd name="T73" fmla="*/ 934 h 1793"/>
                <a:gd name="T74" fmla="*/ 160 w 3351"/>
                <a:gd name="T75" fmla="*/ 1029 h 1793"/>
                <a:gd name="T76" fmla="*/ 120 w 3351"/>
                <a:gd name="T77" fmla="*/ 1016 h 1793"/>
                <a:gd name="T78" fmla="*/ 94 w 3351"/>
                <a:gd name="T79" fmla="*/ 988 h 1793"/>
                <a:gd name="T80" fmla="*/ 0 w 3351"/>
                <a:gd name="T81" fmla="*/ 471 h 1793"/>
                <a:gd name="T82" fmla="*/ 206 w 3351"/>
                <a:gd name="T83" fmla="*/ 745 h 1793"/>
                <a:gd name="T84" fmla="*/ 330 w 3351"/>
                <a:gd name="T85" fmla="*/ 578 h 1793"/>
                <a:gd name="T86" fmla="*/ 470 w 3351"/>
                <a:gd name="T87" fmla="*/ 438 h 1793"/>
                <a:gd name="T88" fmla="*/ 624 w 3351"/>
                <a:gd name="T89" fmla="*/ 317 h 1793"/>
                <a:gd name="T90" fmla="*/ 788 w 3351"/>
                <a:gd name="T91" fmla="*/ 214 h 1793"/>
                <a:gd name="T92" fmla="*/ 961 w 3351"/>
                <a:gd name="T93" fmla="*/ 131 h 1793"/>
                <a:gd name="T94" fmla="*/ 1142 w 3351"/>
                <a:gd name="T95" fmla="*/ 67 h 1793"/>
                <a:gd name="T96" fmla="*/ 1331 w 3351"/>
                <a:gd name="T97" fmla="*/ 24 h 1793"/>
                <a:gd name="T98" fmla="*/ 1526 w 3351"/>
                <a:gd name="T99" fmla="*/ 3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1" h="1793">
                  <a:moveTo>
                    <a:pt x="1623" y="0"/>
                  </a:moveTo>
                  <a:lnTo>
                    <a:pt x="1729" y="3"/>
                  </a:lnTo>
                  <a:lnTo>
                    <a:pt x="1833" y="13"/>
                  </a:lnTo>
                  <a:lnTo>
                    <a:pt x="1935" y="28"/>
                  </a:lnTo>
                  <a:lnTo>
                    <a:pt x="2035" y="50"/>
                  </a:lnTo>
                  <a:lnTo>
                    <a:pt x="2132" y="76"/>
                  </a:lnTo>
                  <a:lnTo>
                    <a:pt x="2227" y="108"/>
                  </a:lnTo>
                  <a:lnTo>
                    <a:pt x="2320" y="145"/>
                  </a:lnTo>
                  <a:lnTo>
                    <a:pt x="2409" y="188"/>
                  </a:lnTo>
                  <a:lnTo>
                    <a:pt x="2496" y="235"/>
                  </a:lnTo>
                  <a:lnTo>
                    <a:pt x="2580" y="288"/>
                  </a:lnTo>
                  <a:lnTo>
                    <a:pt x="2660" y="345"/>
                  </a:lnTo>
                  <a:lnTo>
                    <a:pt x="2738" y="406"/>
                  </a:lnTo>
                  <a:lnTo>
                    <a:pt x="2810" y="471"/>
                  </a:lnTo>
                  <a:lnTo>
                    <a:pt x="2879" y="541"/>
                  </a:lnTo>
                  <a:lnTo>
                    <a:pt x="2946" y="613"/>
                  </a:lnTo>
                  <a:lnTo>
                    <a:pt x="3006" y="690"/>
                  </a:lnTo>
                  <a:lnTo>
                    <a:pt x="3063" y="771"/>
                  </a:lnTo>
                  <a:lnTo>
                    <a:pt x="3116" y="855"/>
                  </a:lnTo>
                  <a:lnTo>
                    <a:pt x="3163" y="941"/>
                  </a:lnTo>
                  <a:lnTo>
                    <a:pt x="3205" y="1031"/>
                  </a:lnTo>
                  <a:lnTo>
                    <a:pt x="3243" y="1124"/>
                  </a:lnTo>
                  <a:lnTo>
                    <a:pt x="3275" y="1218"/>
                  </a:lnTo>
                  <a:lnTo>
                    <a:pt x="3302" y="1316"/>
                  </a:lnTo>
                  <a:lnTo>
                    <a:pt x="3323" y="1416"/>
                  </a:lnTo>
                  <a:lnTo>
                    <a:pt x="3338" y="1517"/>
                  </a:lnTo>
                  <a:lnTo>
                    <a:pt x="3348" y="1621"/>
                  </a:lnTo>
                  <a:lnTo>
                    <a:pt x="3351" y="1726"/>
                  </a:lnTo>
                  <a:lnTo>
                    <a:pt x="3351" y="1793"/>
                  </a:lnTo>
                  <a:lnTo>
                    <a:pt x="3204" y="1785"/>
                  </a:lnTo>
                  <a:lnTo>
                    <a:pt x="3204" y="1726"/>
                  </a:lnTo>
                  <a:lnTo>
                    <a:pt x="3201" y="1622"/>
                  </a:lnTo>
                  <a:lnTo>
                    <a:pt x="3190" y="1521"/>
                  </a:lnTo>
                  <a:lnTo>
                    <a:pt x="3174" y="1420"/>
                  </a:lnTo>
                  <a:lnTo>
                    <a:pt x="3151" y="1322"/>
                  </a:lnTo>
                  <a:lnTo>
                    <a:pt x="3123" y="1227"/>
                  </a:lnTo>
                  <a:lnTo>
                    <a:pt x="3089" y="1134"/>
                  </a:lnTo>
                  <a:lnTo>
                    <a:pt x="3050" y="1044"/>
                  </a:lnTo>
                  <a:lnTo>
                    <a:pt x="3004" y="957"/>
                  </a:lnTo>
                  <a:lnTo>
                    <a:pt x="2955" y="873"/>
                  </a:lnTo>
                  <a:lnTo>
                    <a:pt x="2899" y="793"/>
                  </a:lnTo>
                  <a:lnTo>
                    <a:pt x="2839" y="716"/>
                  </a:lnTo>
                  <a:lnTo>
                    <a:pt x="2775" y="644"/>
                  </a:lnTo>
                  <a:lnTo>
                    <a:pt x="2707" y="576"/>
                  </a:lnTo>
                  <a:lnTo>
                    <a:pt x="2635" y="511"/>
                  </a:lnTo>
                  <a:lnTo>
                    <a:pt x="2558" y="452"/>
                  </a:lnTo>
                  <a:lnTo>
                    <a:pt x="2477" y="396"/>
                  </a:lnTo>
                  <a:lnTo>
                    <a:pt x="2394" y="346"/>
                  </a:lnTo>
                  <a:lnTo>
                    <a:pt x="2307" y="302"/>
                  </a:lnTo>
                  <a:lnTo>
                    <a:pt x="2217" y="262"/>
                  </a:lnTo>
                  <a:lnTo>
                    <a:pt x="2124" y="227"/>
                  </a:lnTo>
                  <a:lnTo>
                    <a:pt x="2029" y="199"/>
                  </a:lnTo>
                  <a:lnTo>
                    <a:pt x="1931" y="177"/>
                  </a:lnTo>
                  <a:lnTo>
                    <a:pt x="1830" y="160"/>
                  </a:lnTo>
                  <a:lnTo>
                    <a:pt x="1728" y="150"/>
                  </a:lnTo>
                  <a:lnTo>
                    <a:pt x="1623" y="147"/>
                  </a:lnTo>
                  <a:lnTo>
                    <a:pt x="1528" y="150"/>
                  </a:lnTo>
                  <a:lnTo>
                    <a:pt x="1432" y="159"/>
                  </a:lnTo>
                  <a:lnTo>
                    <a:pt x="1339" y="173"/>
                  </a:lnTo>
                  <a:lnTo>
                    <a:pt x="1246" y="192"/>
                  </a:lnTo>
                  <a:lnTo>
                    <a:pt x="1155" y="218"/>
                  </a:lnTo>
                  <a:lnTo>
                    <a:pt x="1067" y="249"/>
                  </a:lnTo>
                  <a:lnTo>
                    <a:pt x="981" y="285"/>
                  </a:lnTo>
                  <a:lnTo>
                    <a:pt x="897" y="325"/>
                  </a:lnTo>
                  <a:lnTo>
                    <a:pt x="815" y="371"/>
                  </a:lnTo>
                  <a:lnTo>
                    <a:pt x="736" y="421"/>
                  </a:lnTo>
                  <a:lnTo>
                    <a:pt x="660" y="477"/>
                  </a:lnTo>
                  <a:lnTo>
                    <a:pt x="588" y="537"/>
                  </a:lnTo>
                  <a:lnTo>
                    <a:pt x="519" y="601"/>
                  </a:lnTo>
                  <a:lnTo>
                    <a:pt x="453" y="670"/>
                  </a:lnTo>
                  <a:lnTo>
                    <a:pt x="391" y="743"/>
                  </a:lnTo>
                  <a:lnTo>
                    <a:pt x="317" y="851"/>
                  </a:lnTo>
                  <a:lnTo>
                    <a:pt x="655" y="787"/>
                  </a:lnTo>
                  <a:lnTo>
                    <a:pt x="684" y="934"/>
                  </a:lnTo>
                  <a:lnTo>
                    <a:pt x="184" y="1029"/>
                  </a:lnTo>
                  <a:lnTo>
                    <a:pt x="160" y="1029"/>
                  </a:lnTo>
                  <a:lnTo>
                    <a:pt x="139" y="1025"/>
                  </a:lnTo>
                  <a:lnTo>
                    <a:pt x="120" y="1016"/>
                  </a:lnTo>
                  <a:lnTo>
                    <a:pt x="105" y="1003"/>
                  </a:lnTo>
                  <a:lnTo>
                    <a:pt x="94" y="988"/>
                  </a:lnTo>
                  <a:lnTo>
                    <a:pt x="88" y="970"/>
                  </a:lnTo>
                  <a:lnTo>
                    <a:pt x="0" y="471"/>
                  </a:lnTo>
                  <a:lnTo>
                    <a:pt x="148" y="440"/>
                  </a:lnTo>
                  <a:lnTo>
                    <a:pt x="206" y="745"/>
                  </a:lnTo>
                  <a:lnTo>
                    <a:pt x="265" y="654"/>
                  </a:lnTo>
                  <a:lnTo>
                    <a:pt x="330" y="578"/>
                  </a:lnTo>
                  <a:lnTo>
                    <a:pt x="399" y="505"/>
                  </a:lnTo>
                  <a:lnTo>
                    <a:pt x="470" y="438"/>
                  </a:lnTo>
                  <a:lnTo>
                    <a:pt x="546" y="375"/>
                  </a:lnTo>
                  <a:lnTo>
                    <a:pt x="624" y="317"/>
                  </a:lnTo>
                  <a:lnTo>
                    <a:pt x="705" y="264"/>
                  </a:lnTo>
                  <a:lnTo>
                    <a:pt x="788" y="214"/>
                  </a:lnTo>
                  <a:lnTo>
                    <a:pt x="873" y="170"/>
                  </a:lnTo>
                  <a:lnTo>
                    <a:pt x="961" y="131"/>
                  </a:lnTo>
                  <a:lnTo>
                    <a:pt x="1051" y="97"/>
                  </a:lnTo>
                  <a:lnTo>
                    <a:pt x="1142" y="67"/>
                  </a:lnTo>
                  <a:lnTo>
                    <a:pt x="1236" y="43"/>
                  </a:lnTo>
                  <a:lnTo>
                    <a:pt x="1331" y="24"/>
                  </a:lnTo>
                  <a:lnTo>
                    <a:pt x="1428" y="11"/>
                  </a:lnTo>
                  <a:lnTo>
                    <a:pt x="1526" y="3"/>
                  </a:lnTo>
                  <a:lnTo>
                    <a:pt x="1623"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6" name="Rectangle 47"/>
            <p:cNvSpPr>
              <a:spLocks noChangeArrowheads="1"/>
            </p:cNvSpPr>
            <p:nvPr/>
          </p:nvSpPr>
          <p:spPr bwMode="auto">
            <a:xfrm>
              <a:off x="2674938" y="2840038"/>
              <a:ext cx="25400" cy="250825"/>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7" name="Rectangle 48"/>
            <p:cNvSpPr>
              <a:spLocks noChangeArrowheads="1"/>
            </p:cNvSpPr>
            <p:nvPr/>
          </p:nvSpPr>
          <p:spPr bwMode="auto">
            <a:xfrm>
              <a:off x="2763838" y="2924175"/>
              <a:ext cx="26988"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8" name="Rectangle 49"/>
            <p:cNvSpPr>
              <a:spLocks noChangeArrowheads="1"/>
            </p:cNvSpPr>
            <p:nvPr/>
          </p:nvSpPr>
          <p:spPr bwMode="auto">
            <a:xfrm>
              <a:off x="2854325" y="2882900"/>
              <a:ext cx="26988" cy="207963"/>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59" name="Rectangle 50"/>
            <p:cNvSpPr>
              <a:spLocks noChangeArrowheads="1"/>
            </p:cNvSpPr>
            <p:nvPr/>
          </p:nvSpPr>
          <p:spPr bwMode="auto">
            <a:xfrm>
              <a:off x="2944813" y="2924175"/>
              <a:ext cx="25400" cy="166688"/>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60" name="Freeform 91"/>
          <p:cNvSpPr>
            <a:spLocks noEditPoints="1"/>
          </p:cNvSpPr>
          <p:nvPr/>
        </p:nvSpPr>
        <p:spPr bwMode="auto">
          <a:xfrm>
            <a:off x="7196355" y="2562185"/>
            <a:ext cx="612775" cy="612775"/>
          </a:xfrm>
          <a:custGeom>
            <a:avLst/>
            <a:gdLst>
              <a:gd name="T0" fmla="*/ 1133 w 3474"/>
              <a:gd name="T1" fmla="*/ 1077 h 3475"/>
              <a:gd name="T2" fmla="*/ 1072 w 3474"/>
              <a:gd name="T3" fmla="*/ 1158 h 3475"/>
              <a:gd name="T4" fmla="*/ 1124 w 3474"/>
              <a:gd name="T5" fmla="*/ 1172 h 3475"/>
              <a:gd name="T6" fmla="*/ 1180 w 3474"/>
              <a:gd name="T7" fmla="*/ 1194 h 3475"/>
              <a:gd name="T8" fmla="*/ 1199 w 3474"/>
              <a:gd name="T9" fmla="*/ 1253 h 3475"/>
              <a:gd name="T10" fmla="*/ 1167 w 3474"/>
              <a:gd name="T11" fmla="*/ 1309 h 3475"/>
              <a:gd name="T12" fmla="*/ 1228 w 3474"/>
              <a:gd name="T13" fmla="*/ 1326 h 3475"/>
              <a:gd name="T14" fmla="*/ 1315 w 3474"/>
              <a:gd name="T15" fmla="*/ 1268 h 3475"/>
              <a:gd name="T16" fmla="*/ 1334 w 3474"/>
              <a:gd name="T17" fmla="*/ 1166 h 3475"/>
              <a:gd name="T18" fmla="*/ 1287 w 3474"/>
              <a:gd name="T19" fmla="*/ 1085 h 3475"/>
              <a:gd name="T20" fmla="*/ 1210 w 3474"/>
              <a:gd name="T21" fmla="*/ 1057 h 3475"/>
              <a:gd name="T22" fmla="*/ 736 w 3474"/>
              <a:gd name="T23" fmla="*/ 1040 h 3475"/>
              <a:gd name="T24" fmla="*/ 924 w 3474"/>
              <a:gd name="T25" fmla="*/ 1147 h 3475"/>
              <a:gd name="T26" fmla="*/ 978 w 3474"/>
              <a:gd name="T27" fmla="*/ 1020 h 3475"/>
              <a:gd name="T28" fmla="*/ 1094 w 3474"/>
              <a:gd name="T29" fmla="*/ 934 h 3475"/>
              <a:gd name="T30" fmla="*/ 1236 w 3474"/>
              <a:gd name="T31" fmla="*/ 916 h 3475"/>
              <a:gd name="T32" fmla="*/ 1372 w 3474"/>
              <a:gd name="T33" fmla="*/ 968 h 3475"/>
              <a:gd name="T34" fmla="*/ 1464 w 3474"/>
              <a:gd name="T35" fmla="*/ 1085 h 3475"/>
              <a:gd name="T36" fmla="*/ 1482 w 3474"/>
              <a:gd name="T37" fmla="*/ 1227 h 3475"/>
              <a:gd name="T38" fmla="*/ 1427 w 3474"/>
              <a:gd name="T39" fmla="*/ 1363 h 3475"/>
              <a:gd name="T40" fmla="*/ 1310 w 3474"/>
              <a:gd name="T41" fmla="*/ 1452 h 3475"/>
              <a:gd name="T42" fmla="*/ 1165 w 3474"/>
              <a:gd name="T43" fmla="*/ 1471 h 3475"/>
              <a:gd name="T44" fmla="*/ 1031 w 3474"/>
              <a:gd name="T45" fmla="*/ 1415 h 3475"/>
              <a:gd name="T46" fmla="*/ 942 w 3474"/>
              <a:gd name="T47" fmla="*/ 1299 h 3475"/>
              <a:gd name="T48" fmla="*/ 719 w 3474"/>
              <a:gd name="T49" fmla="*/ 1199 h 3475"/>
              <a:gd name="T50" fmla="*/ 3298 w 3474"/>
              <a:gd name="T51" fmla="*/ 2319 h 3475"/>
              <a:gd name="T52" fmla="*/ 208 w 3474"/>
              <a:gd name="T53" fmla="*/ 148 h 3475"/>
              <a:gd name="T54" fmla="*/ 147 w 3474"/>
              <a:gd name="T55" fmla="*/ 208 h 3475"/>
              <a:gd name="T56" fmla="*/ 151 w 3474"/>
              <a:gd name="T57" fmla="*/ 322 h 3475"/>
              <a:gd name="T58" fmla="*/ 214 w 3474"/>
              <a:gd name="T59" fmla="*/ 473 h 3475"/>
              <a:gd name="T60" fmla="*/ 329 w 3474"/>
              <a:gd name="T61" fmla="*/ 647 h 3475"/>
              <a:gd name="T62" fmla="*/ 489 w 3474"/>
              <a:gd name="T63" fmla="*/ 830 h 3475"/>
              <a:gd name="T64" fmla="*/ 602 w 3474"/>
              <a:gd name="T65" fmla="*/ 609 h 3475"/>
              <a:gd name="T66" fmla="*/ 649 w 3474"/>
              <a:gd name="T67" fmla="*/ 577 h 3475"/>
              <a:gd name="T68" fmla="*/ 734 w 3474"/>
              <a:gd name="T69" fmla="*/ 408 h 3475"/>
              <a:gd name="T70" fmla="*/ 555 w 3474"/>
              <a:gd name="T71" fmla="*/ 269 h 3475"/>
              <a:gd name="T72" fmla="*/ 392 w 3474"/>
              <a:gd name="T73" fmla="*/ 177 h 3475"/>
              <a:gd name="T74" fmla="*/ 259 w 3474"/>
              <a:gd name="T75" fmla="*/ 142 h 3475"/>
              <a:gd name="T76" fmla="*/ 336 w 3474"/>
              <a:gd name="T77" fmla="*/ 15 h 3475"/>
              <a:gd name="T78" fmla="*/ 524 w 3474"/>
              <a:gd name="T79" fmla="*/ 87 h 3475"/>
              <a:gd name="T80" fmla="*/ 726 w 3474"/>
              <a:gd name="T81" fmla="*/ 213 h 3475"/>
              <a:gd name="T82" fmla="*/ 929 w 3474"/>
              <a:gd name="T83" fmla="*/ 389 h 3475"/>
              <a:gd name="T84" fmla="*/ 1592 w 3474"/>
              <a:gd name="T85" fmla="*/ 427 h 3475"/>
              <a:gd name="T86" fmla="*/ 1645 w 3474"/>
              <a:gd name="T87" fmla="*/ 452 h 3475"/>
              <a:gd name="T88" fmla="*/ 3474 w 3474"/>
              <a:gd name="T89" fmla="*/ 2318 h 3475"/>
              <a:gd name="T90" fmla="*/ 2375 w 3474"/>
              <a:gd name="T91" fmla="*/ 3452 h 3475"/>
              <a:gd name="T92" fmla="*/ 2323 w 3474"/>
              <a:gd name="T93" fmla="*/ 3475 h 3475"/>
              <a:gd name="T94" fmla="*/ 2272 w 3474"/>
              <a:gd name="T95" fmla="*/ 3452 h 3475"/>
              <a:gd name="T96" fmla="*/ 443 w 3474"/>
              <a:gd name="T97" fmla="*/ 1592 h 3475"/>
              <a:gd name="T98" fmla="*/ 430 w 3474"/>
              <a:gd name="T99" fmla="*/ 978 h 3475"/>
              <a:gd name="T100" fmla="*/ 249 w 3474"/>
              <a:gd name="T101" fmla="*/ 781 h 3475"/>
              <a:gd name="T102" fmla="*/ 111 w 3474"/>
              <a:gd name="T103" fmla="*/ 575 h 3475"/>
              <a:gd name="T104" fmla="*/ 26 w 3474"/>
              <a:gd name="T105" fmla="*/ 381 h 3475"/>
              <a:gd name="T106" fmla="*/ 0 w 3474"/>
              <a:gd name="T107" fmla="*/ 212 h 3475"/>
              <a:gd name="T108" fmla="*/ 39 w 3474"/>
              <a:gd name="T109" fmla="*/ 83 h 3475"/>
              <a:gd name="T110" fmla="*/ 142 w 3474"/>
              <a:gd name="T111" fmla="*/ 11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475">
                <a:moveTo>
                  <a:pt x="1210" y="1057"/>
                </a:moveTo>
                <a:lnTo>
                  <a:pt x="1184" y="1059"/>
                </a:lnTo>
                <a:lnTo>
                  <a:pt x="1159" y="1065"/>
                </a:lnTo>
                <a:lnTo>
                  <a:pt x="1133" y="1077"/>
                </a:lnTo>
                <a:lnTo>
                  <a:pt x="1107" y="1097"/>
                </a:lnTo>
                <a:lnTo>
                  <a:pt x="1091" y="1115"/>
                </a:lnTo>
                <a:lnTo>
                  <a:pt x="1080" y="1136"/>
                </a:lnTo>
                <a:lnTo>
                  <a:pt x="1072" y="1158"/>
                </a:lnTo>
                <a:lnTo>
                  <a:pt x="1068" y="1181"/>
                </a:lnTo>
                <a:lnTo>
                  <a:pt x="1088" y="1180"/>
                </a:lnTo>
                <a:lnTo>
                  <a:pt x="1106" y="1176"/>
                </a:lnTo>
                <a:lnTo>
                  <a:pt x="1124" y="1172"/>
                </a:lnTo>
                <a:lnTo>
                  <a:pt x="1141" y="1172"/>
                </a:lnTo>
                <a:lnTo>
                  <a:pt x="1157" y="1176"/>
                </a:lnTo>
                <a:lnTo>
                  <a:pt x="1170" y="1183"/>
                </a:lnTo>
                <a:lnTo>
                  <a:pt x="1180" y="1194"/>
                </a:lnTo>
                <a:lnTo>
                  <a:pt x="1190" y="1207"/>
                </a:lnTo>
                <a:lnTo>
                  <a:pt x="1195" y="1222"/>
                </a:lnTo>
                <a:lnTo>
                  <a:pt x="1199" y="1237"/>
                </a:lnTo>
                <a:lnTo>
                  <a:pt x="1199" y="1253"/>
                </a:lnTo>
                <a:lnTo>
                  <a:pt x="1196" y="1269"/>
                </a:lnTo>
                <a:lnTo>
                  <a:pt x="1191" y="1283"/>
                </a:lnTo>
                <a:lnTo>
                  <a:pt x="1181" y="1297"/>
                </a:lnTo>
                <a:lnTo>
                  <a:pt x="1167" y="1309"/>
                </a:lnTo>
                <a:lnTo>
                  <a:pt x="1151" y="1317"/>
                </a:lnTo>
                <a:lnTo>
                  <a:pt x="1175" y="1325"/>
                </a:lnTo>
                <a:lnTo>
                  <a:pt x="1201" y="1328"/>
                </a:lnTo>
                <a:lnTo>
                  <a:pt x="1228" y="1326"/>
                </a:lnTo>
                <a:lnTo>
                  <a:pt x="1253" y="1318"/>
                </a:lnTo>
                <a:lnTo>
                  <a:pt x="1277" y="1306"/>
                </a:lnTo>
                <a:lnTo>
                  <a:pt x="1298" y="1289"/>
                </a:lnTo>
                <a:lnTo>
                  <a:pt x="1315" y="1268"/>
                </a:lnTo>
                <a:lnTo>
                  <a:pt x="1328" y="1244"/>
                </a:lnTo>
                <a:lnTo>
                  <a:pt x="1334" y="1219"/>
                </a:lnTo>
                <a:lnTo>
                  <a:pt x="1337" y="1193"/>
                </a:lnTo>
                <a:lnTo>
                  <a:pt x="1334" y="1166"/>
                </a:lnTo>
                <a:lnTo>
                  <a:pt x="1328" y="1141"/>
                </a:lnTo>
                <a:lnTo>
                  <a:pt x="1315" y="1117"/>
                </a:lnTo>
                <a:lnTo>
                  <a:pt x="1298" y="1097"/>
                </a:lnTo>
                <a:lnTo>
                  <a:pt x="1287" y="1085"/>
                </a:lnTo>
                <a:lnTo>
                  <a:pt x="1271" y="1074"/>
                </a:lnTo>
                <a:lnTo>
                  <a:pt x="1253" y="1066"/>
                </a:lnTo>
                <a:lnTo>
                  <a:pt x="1232" y="1060"/>
                </a:lnTo>
                <a:lnTo>
                  <a:pt x="1210" y="1057"/>
                </a:lnTo>
                <a:close/>
                <a:moveTo>
                  <a:pt x="1572" y="585"/>
                </a:moveTo>
                <a:lnTo>
                  <a:pt x="730" y="718"/>
                </a:lnTo>
                <a:lnTo>
                  <a:pt x="686" y="1004"/>
                </a:lnTo>
                <a:lnTo>
                  <a:pt x="736" y="1040"/>
                </a:lnTo>
                <a:lnTo>
                  <a:pt x="785" y="1073"/>
                </a:lnTo>
                <a:lnTo>
                  <a:pt x="834" y="1102"/>
                </a:lnTo>
                <a:lnTo>
                  <a:pt x="879" y="1126"/>
                </a:lnTo>
                <a:lnTo>
                  <a:pt x="924" y="1147"/>
                </a:lnTo>
                <a:lnTo>
                  <a:pt x="931" y="1114"/>
                </a:lnTo>
                <a:lnTo>
                  <a:pt x="944" y="1081"/>
                </a:lnTo>
                <a:lnTo>
                  <a:pt x="959" y="1049"/>
                </a:lnTo>
                <a:lnTo>
                  <a:pt x="978" y="1020"/>
                </a:lnTo>
                <a:lnTo>
                  <a:pt x="1003" y="992"/>
                </a:lnTo>
                <a:lnTo>
                  <a:pt x="1030" y="968"/>
                </a:lnTo>
                <a:lnTo>
                  <a:pt x="1061" y="949"/>
                </a:lnTo>
                <a:lnTo>
                  <a:pt x="1094" y="934"/>
                </a:lnTo>
                <a:lnTo>
                  <a:pt x="1128" y="922"/>
                </a:lnTo>
                <a:lnTo>
                  <a:pt x="1163" y="916"/>
                </a:lnTo>
                <a:lnTo>
                  <a:pt x="1200" y="914"/>
                </a:lnTo>
                <a:lnTo>
                  <a:pt x="1236" y="916"/>
                </a:lnTo>
                <a:lnTo>
                  <a:pt x="1272" y="922"/>
                </a:lnTo>
                <a:lnTo>
                  <a:pt x="1308" y="934"/>
                </a:lnTo>
                <a:lnTo>
                  <a:pt x="1341" y="949"/>
                </a:lnTo>
                <a:lnTo>
                  <a:pt x="1372" y="968"/>
                </a:lnTo>
                <a:lnTo>
                  <a:pt x="1402" y="992"/>
                </a:lnTo>
                <a:lnTo>
                  <a:pt x="1427" y="1021"/>
                </a:lnTo>
                <a:lnTo>
                  <a:pt x="1448" y="1052"/>
                </a:lnTo>
                <a:lnTo>
                  <a:pt x="1464" y="1085"/>
                </a:lnTo>
                <a:lnTo>
                  <a:pt x="1476" y="1120"/>
                </a:lnTo>
                <a:lnTo>
                  <a:pt x="1482" y="1156"/>
                </a:lnTo>
                <a:lnTo>
                  <a:pt x="1485" y="1192"/>
                </a:lnTo>
                <a:lnTo>
                  <a:pt x="1482" y="1227"/>
                </a:lnTo>
                <a:lnTo>
                  <a:pt x="1476" y="1263"/>
                </a:lnTo>
                <a:lnTo>
                  <a:pt x="1464" y="1298"/>
                </a:lnTo>
                <a:lnTo>
                  <a:pt x="1448" y="1331"/>
                </a:lnTo>
                <a:lnTo>
                  <a:pt x="1427" y="1363"/>
                </a:lnTo>
                <a:lnTo>
                  <a:pt x="1402" y="1392"/>
                </a:lnTo>
                <a:lnTo>
                  <a:pt x="1374" y="1415"/>
                </a:lnTo>
                <a:lnTo>
                  <a:pt x="1344" y="1435"/>
                </a:lnTo>
                <a:lnTo>
                  <a:pt x="1310" y="1452"/>
                </a:lnTo>
                <a:lnTo>
                  <a:pt x="1275" y="1464"/>
                </a:lnTo>
                <a:lnTo>
                  <a:pt x="1239" y="1471"/>
                </a:lnTo>
                <a:lnTo>
                  <a:pt x="1202" y="1473"/>
                </a:lnTo>
                <a:lnTo>
                  <a:pt x="1165" y="1471"/>
                </a:lnTo>
                <a:lnTo>
                  <a:pt x="1129" y="1464"/>
                </a:lnTo>
                <a:lnTo>
                  <a:pt x="1095" y="1452"/>
                </a:lnTo>
                <a:lnTo>
                  <a:pt x="1062" y="1435"/>
                </a:lnTo>
                <a:lnTo>
                  <a:pt x="1031" y="1415"/>
                </a:lnTo>
                <a:lnTo>
                  <a:pt x="1003" y="1392"/>
                </a:lnTo>
                <a:lnTo>
                  <a:pt x="978" y="1363"/>
                </a:lnTo>
                <a:lnTo>
                  <a:pt x="957" y="1332"/>
                </a:lnTo>
                <a:lnTo>
                  <a:pt x="942" y="1299"/>
                </a:lnTo>
                <a:lnTo>
                  <a:pt x="889" y="1281"/>
                </a:lnTo>
                <a:lnTo>
                  <a:pt x="833" y="1258"/>
                </a:lnTo>
                <a:lnTo>
                  <a:pt x="777" y="1231"/>
                </a:lnTo>
                <a:lnTo>
                  <a:pt x="719" y="1199"/>
                </a:lnTo>
                <a:lnTo>
                  <a:pt x="661" y="1162"/>
                </a:lnTo>
                <a:lnTo>
                  <a:pt x="597" y="1563"/>
                </a:lnTo>
                <a:lnTo>
                  <a:pt x="2323" y="3296"/>
                </a:lnTo>
                <a:lnTo>
                  <a:pt x="3298" y="2319"/>
                </a:lnTo>
                <a:lnTo>
                  <a:pt x="1572" y="585"/>
                </a:lnTo>
                <a:close/>
                <a:moveTo>
                  <a:pt x="259" y="142"/>
                </a:moveTo>
                <a:lnTo>
                  <a:pt x="231" y="144"/>
                </a:lnTo>
                <a:lnTo>
                  <a:pt x="208" y="148"/>
                </a:lnTo>
                <a:lnTo>
                  <a:pt x="187" y="157"/>
                </a:lnTo>
                <a:lnTo>
                  <a:pt x="169" y="170"/>
                </a:lnTo>
                <a:lnTo>
                  <a:pt x="156" y="188"/>
                </a:lnTo>
                <a:lnTo>
                  <a:pt x="147" y="208"/>
                </a:lnTo>
                <a:lnTo>
                  <a:pt x="142" y="232"/>
                </a:lnTo>
                <a:lnTo>
                  <a:pt x="141" y="260"/>
                </a:lnTo>
                <a:lnTo>
                  <a:pt x="145" y="289"/>
                </a:lnTo>
                <a:lnTo>
                  <a:pt x="151" y="322"/>
                </a:lnTo>
                <a:lnTo>
                  <a:pt x="161" y="357"/>
                </a:lnTo>
                <a:lnTo>
                  <a:pt x="176" y="394"/>
                </a:lnTo>
                <a:lnTo>
                  <a:pt x="193" y="433"/>
                </a:lnTo>
                <a:lnTo>
                  <a:pt x="214" y="473"/>
                </a:lnTo>
                <a:lnTo>
                  <a:pt x="239" y="515"/>
                </a:lnTo>
                <a:lnTo>
                  <a:pt x="266" y="558"/>
                </a:lnTo>
                <a:lnTo>
                  <a:pt x="296" y="603"/>
                </a:lnTo>
                <a:lnTo>
                  <a:pt x="329" y="647"/>
                </a:lnTo>
                <a:lnTo>
                  <a:pt x="365" y="692"/>
                </a:lnTo>
                <a:lnTo>
                  <a:pt x="403" y="739"/>
                </a:lnTo>
                <a:lnTo>
                  <a:pt x="444" y="784"/>
                </a:lnTo>
                <a:lnTo>
                  <a:pt x="489" y="830"/>
                </a:lnTo>
                <a:lnTo>
                  <a:pt x="550" y="889"/>
                </a:lnTo>
                <a:lnTo>
                  <a:pt x="590" y="637"/>
                </a:lnTo>
                <a:lnTo>
                  <a:pt x="594" y="623"/>
                </a:lnTo>
                <a:lnTo>
                  <a:pt x="602" y="609"/>
                </a:lnTo>
                <a:lnTo>
                  <a:pt x="611" y="596"/>
                </a:lnTo>
                <a:lnTo>
                  <a:pt x="622" y="587"/>
                </a:lnTo>
                <a:lnTo>
                  <a:pt x="634" y="581"/>
                </a:lnTo>
                <a:lnTo>
                  <a:pt x="649" y="577"/>
                </a:lnTo>
                <a:lnTo>
                  <a:pt x="870" y="543"/>
                </a:lnTo>
                <a:lnTo>
                  <a:pt x="824" y="494"/>
                </a:lnTo>
                <a:lnTo>
                  <a:pt x="779" y="450"/>
                </a:lnTo>
                <a:lnTo>
                  <a:pt x="734" y="408"/>
                </a:lnTo>
                <a:lnTo>
                  <a:pt x="688" y="369"/>
                </a:lnTo>
                <a:lnTo>
                  <a:pt x="644" y="334"/>
                </a:lnTo>
                <a:lnTo>
                  <a:pt x="600" y="300"/>
                </a:lnTo>
                <a:lnTo>
                  <a:pt x="555" y="269"/>
                </a:lnTo>
                <a:lnTo>
                  <a:pt x="513" y="242"/>
                </a:lnTo>
                <a:lnTo>
                  <a:pt x="471" y="216"/>
                </a:lnTo>
                <a:lnTo>
                  <a:pt x="431" y="195"/>
                </a:lnTo>
                <a:lnTo>
                  <a:pt x="392" y="177"/>
                </a:lnTo>
                <a:lnTo>
                  <a:pt x="356" y="164"/>
                </a:lnTo>
                <a:lnTo>
                  <a:pt x="321" y="153"/>
                </a:lnTo>
                <a:lnTo>
                  <a:pt x="288" y="146"/>
                </a:lnTo>
                <a:lnTo>
                  <a:pt x="259" y="142"/>
                </a:lnTo>
                <a:close/>
                <a:moveTo>
                  <a:pt x="212" y="0"/>
                </a:moveTo>
                <a:lnTo>
                  <a:pt x="251" y="1"/>
                </a:lnTo>
                <a:lnTo>
                  <a:pt x="292" y="6"/>
                </a:lnTo>
                <a:lnTo>
                  <a:pt x="336" y="15"/>
                </a:lnTo>
                <a:lnTo>
                  <a:pt x="380" y="27"/>
                </a:lnTo>
                <a:lnTo>
                  <a:pt x="426" y="43"/>
                </a:lnTo>
                <a:lnTo>
                  <a:pt x="474" y="63"/>
                </a:lnTo>
                <a:lnTo>
                  <a:pt x="524" y="87"/>
                </a:lnTo>
                <a:lnTo>
                  <a:pt x="573" y="113"/>
                </a:lnTo>
                <a:lnTo>
                  <a:pt x="624" y="144"/>
                </a:lnTo>
                <a:lnTo>
                  <a:pt x="674" y="176"/>
                </a:lnTo>
                <a:lnTo>
                  <a:pt x="726" y="213"/>
                </a:lnTo>
                <a:lnTo>
                  <a:pt x="777" y="253"/>
                </a:lnTo>
                <a:lnTo>
                  <a:pt x="829" y="296"/>
                </a:lnTo>
                <a:lnTo>
                  <a:pt x="879" y="341"/>
                </a:lnTo>
                <a:lnTo>
                  <a:pt x="929" y="389"/>
                </a:lnTo>
                <a:lnTo>
                  <a:pt x="987" y="452"/>
                </a:lnTo>
                <a:lnTo>
                  <a:pt x="1042" y="515"/>
                </a:lnTo>
                <a:lnTo>
                  <a:pt x="1578" y="430"/>
                </a:lnTo>
                <a:lnTo>
                  <a:pt x="1592" y="427"/>
                </a:lnTo>
                <a:lnTo>
                  <a:pt x="1606" y="430"/>
                </a:lnTo>
                <a:lnTo>
                  <a:pt x="1618" y="435"/>
                </a:lnTo>
                <a:lnTo>
                  <a:pt x="1632" y="443"/>
                </a:lnTo>
                <a:lnTo>
                  <a:pt x="1645" y="452"/>
                </a:lnTo>
                <a:lnTo>
                  <a:pt x="3453" y="2267"/>
                </a:lnTo>
                <a:lnTo>
                  <a:pt x="3464" y="2282"/>
                </a:lnTo>
                <a:lnTo>
                  <a:pt x="3472" y="2300"/>
                </a:lnTo>
                <a:lnTo>
                  <a:pt x="3474" y="2318"/>
                </a:lnTo>
                <a:lnTo>
                  <a:pt x="3472" y="2337"/>
                </a:lnTo>
                <a:lnTo>
                  <a:pt x="3464" y="2355"/>
                </a:lnTo>
                <a:lnTo>
                  <a:pt x="3453" y="2371"/>
                </a:lnTo>
                <a:lnTo>
                  <a:pt x="2375" y="3452"/>
                </a:lnTo>
                <a:lnTo>
                  <a:pt x="2365" y="3462"/>
                </a:lnTo>
                <a:lnTo>
                  <a:pt x="2352" y="3468"/>
                </a:lnTo>
                <a:lnTo>
                  <a:pt x="2339" y="3472"/>
                </a:lnTo>
                <a:lnTo>
                  <a:pt x="2323" y="3475"/>
                </a:lnTo>
                <a:lnTo>
                  <a:pt x="2309" y="3472"/>
                </a:lnTo>
                <a:lnTo>
                  <a:pt x="2295" y="3468"/>
                </a:lnTo>
                <a:lnTo>
                  <a:pt x="2283" y="3462"/>
                </a:lnTo>
                <a:lnTo>
                  <a:pt x="2272" y="3452"/>
                </a:lnTo>
                <a:lnTo>
                  <a:pt x="464" y="1637"/>
                </a:lnTo>
                <a:lnTo>
                  <a:pt x="455" y="1624"/>
                </a:lnTo>
                <a:lnTo>
                  <a:pt x="448" y="1610"/>
                </a:lnTo>
                <a:lnTo>
                  <a:pt x="443" y="1592"/>
                </a:lnTo>
                <a:lnTo>
                  <a:pt x="442" y="1571"/>
                </a:lnTo>
                <a:lnTo>
                  <a:pt x="524" y="1061"/>
                </a:lnTo>
                <a:lnTo>
                  <a:pt x="476" y="1021"/>
                </a:lnTo>
                <a:lnTo>
                  <a:pt x="430" y="978"/>
                </a:lnTo>
                <a:lnTo>
                  <a:pt x="384" y="934"/>
                </a:lnTo>
                <a:lnTo>
                  <a:pt x="336" y="883"/>
                </a:lnTo>
                <a:lnTo>
                  <a:pt x="291" y="833"/>
                </a:lnTo>
                <a:lnTo>
                  <a:pt x="249" y="781"/>
                </a:lnTo>
                <a:lnTo>
                  <a:pt x="209" y="729"/>
                </a:lnTo>
                <a:lnTo>
                  <a:pt x="173" y="678"/>
                </a:lnTo>
                <a:lnTo>
                  <a:pt x="140" y="626"/>
                </a:lnTo>
                <a:lnTo>
                  <a:pt x="111" y="575"/>
                </a:lnTo>
                <a:lnTo>
                  <a:pt x="84" y="526"/>
                </a:lnTo>
                <a:lnTo>
                  <a:pt x="61" y="476"/>
                </a:lnTo>
                <a:lnTo>
                  <a:pt x="42" y="427"/>
                </a:lnTo>
                <a:lnTo>
                  <a:pt x="26" y="381"/>
                </a:lnTo>
                <a:lnTo>
                  <a:pt x="14" y="336"/>
                </a:lnTo>
                <a:lnTo>
                  <a:pt x="5" y="292"/>
                </a:lnTo>
                <a:lnTo>
                  <a:pt x="1" y="251"/>
                </a:lnTo>
                <a:lnTo>
                  <a:pt x="0" y="212"/>
                </a:lnTo>
                <a:lnTo>
                  <a:pt x="4" y="175"/>
                </a:lnTo>
                <a:lnTo>
                  <a:pt x="12" y="141"/>
                </a:lnTo>
                <a:lnTo>
                  <a:pt x="23" y="111"/>
                </a:lnTo>
                <a:lnTo>
                  <a:pt x="39" y="83"/>
                </a:lnTo>
                <a:lnTo>
                  <a:pt x="59" y="59"/>
                </a:lnTo>
                <a:lnTo>
                  <a:pt x="83" y="38"/>
                </a:lnTo>
                <a:lnTo>
                  <a:pt x="112" y="22"/>
                </a:lnTo>
                <a:lnTo>
                  <a:pt x="142" y="11"/>
                </a:lnTo>
                <a:lnTo>
                  <a:pt x="176" y="3"/>
                </a:lnTo>
                <a:lnTo>
                  <a:pt x="212"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nvGrpSpPr>
          <p:cNvPr id="61" name="Group 44"/>
          <p:cNvGrpSpPr/>
          <p:nvPr/>
        </p:nvGrpSpPr>
        <p:grpSpPr>
          <a:xfrm>
            <a:off x="10007609" y="2561391"/>
            <a:ext cx="614363" cy="614363"/>
            <a:chOff x="10948988" y="2659063"/>
            <a:chExt cx="614362" cy="614362"/>
          </a:xfrm>
          <a:solidFill>
            <a:schemeClr val="bg1"/>
          </a:solidFill>
        </p:grpSpPr>
        <p:sp>
          <p:nvSpPr>
            <p:cNvPr id="62" name="Freeform 112"/>
            <p:cNvSpPr>
              <a:spLocks noEditPoints="1"/>
            </p:cNvSpPr>
            <p:nvPr/>
          </p:nvSpPr>
          <p:spPr bwMode="auto">
            <a:xfrm>
              <a:off x="10948988" y="2659063"/>
              <a:ext cx="614362" cy="614362"/>
            </a:xfrm>
            <a:custGeom>
              <a:avLst/>
              <a:gdLst>
                <a:gd name="T0" fmla="*/ 1246 w 3483"/>
                <a:gd name="T1" fmla="*/ 2263 h 3483"/>
                <a:gd name="T2" fmla="*/ 1059 w 3483"/>
                <a:gd name="T3" fmla="*/ 2432 h 3483"/>
                <a:gd name="T4" fmla="*/ 986 w 3483"/>
                <a:gd name="T5" fmla="*/ 2683 h 3483"/>
                <a:gd name="T6" fmla="*/ 1307 w 3483"/>
                <a:gd name="T7" fmla="*/ 3026 h 3483"/>
                <a:gd name="T8" fmla="*/ 1668 w 3483"/>
                <a:gd name="T9" fmla="*/ 2861 h 3483"/>
                <a:gd name="T10" fmla="*/ 2092 w 3483"/>
                <a:gd name="T11" fmla="*/ 3052 h 3483"/>
                <a:gd name="T12" fmla="*/ 2491 w 3483"/>
                <a:gd name="T13" fmla="*/ 2872 h 3483"/>
                <a:gd name="T14" fmla="*/ 2443 w 3483"/>
                <a:gd name="T15" fmla="*/ 2476 h 3483"/>
                <a:gd name="T16" fmla="*/ 2275 w 3483"/>
                <a:gd name="T17" fmla="*/ 2288 h 3483"/>
                <a:gd name="T18" fmla="*/ 2023 w 3483"/>
                <a:gd name="T19" fmla="*/ 2215 h 3483"/>
                <a:gd name="T20" fmla="*/ 1394 w 3483"/>
                <a:gd name="T21" fmla="*/ 430 h 3483"/>
                <a:gd name="T22" fmla="*/ 988 w 3483"/>
                <a:gd name="T23" fmla="*/ 614 h 3483"/>
                <a:gd name="T24" fmla="*/ 666 w 3483"/>
                <a:gd name="T25" fmla="*/ 915 h 3483"/>
                <a:gd name="T26" fmla="*/ 457 w 3483"/>
                <a:gd name="T27" fmla="*/ 1307 h 3483"/>
                <a:gd name="T28" fmla="*/ 622 w 3483"/>
                <a:gd name="T29" fmla="*/ 1667 h 3483"/>
                <a:gd name="T30" fmla="*/ 432 w 3483"/>
                <a:gd name="T31" fmla="*/ 2093 h 3483"/>
                <a:gd name="T32" fmla="*/ 614 w 3483"/>
                <a:gd name="T33" fmla="*/ 2495 h 3483"/>
                <a:gd name="T34" fmla="*/ 844 w 3483"/>
                <a:gd name="T35" fmla="*/ 2682 h 3483"/>
                <a:gd name="T36" fmla="*/ 915 w 3483"/>
                <a:gd name="T37" fmla="*/ 2386 h 3483"/>
                <a:gd name="T38" fmla="*/ 1112 w 3483"/>
                <a:gd name="T39" fmla="*/ 2166 h 3483"/>
                <a:gd name="T40" fmla="*/ 1396 w 3483"/>
                <a:gd name="T41" fmla="*/ 2062 h 3483"/>
                <a:gd name="T42" fmla="*/ 2214 w 3483"/>
                <a:gd name="T43" fmla="*/ 2087 h 3483"/>
                <a:gd name="T44" fmla="*/ 2470 w 3483"/>
                <a:gd name="T45" fmla="*/ 2240 h 3483"/>
                <a:gd name="T46" fmla="*/ 2625 w 3483"/>
                <a:gd name="T47" fmla="*/ 2495 h 3483"/>
                <a:gd name="T48" fmla="*/ 2715 w 3483"/>
                <a:gd name="T49" fmla="*/ 2685 h 3483"/>
                <a:gd name="T50" fmla="*/ 2962 w 3483"/>
                <a:gd name="T51" fmla="*/ 2334 h 3483"/>
                <a:gd name="T52" fmla="*/ 3086 w 3483"/>
                <a:gd name="T53" fmla="*/ 1912 h 3483"/>
                <a:gd name="T54" fmla="*/ 3087 w 3483"/>
                <a:gd name="T55" fmla="*/ 1574 h 3483"/>
                <a:gd name="T56" fmla="*/ 2958 w 3483"/>
                <a:gd name="T57" fmla="*/ 1143 h 3483"/>
                <a:gd name="T58" fmla="*/ 2703 w 3483"/>
                <a:gd name="T59" fmla="*/ 785 h 3483"/>
                <a:gd name="T60" fmla="*/ 2346 w 3483"/>
                <a:gd name="T61" fmla="*/ 527 h 3483"/>
                <a:gd name="T62" fmla="*/ 1916 w 3483"/>
                <a:gd name="T63" fmla="*/ 396 h 3483"/>
                <a:gd name="T64" fmla="*/ 1667 w 3483"/>
                <a:gd name="T65" fmla="*/ 0 h 3483"/>
                <a:gd name="T66" fmla="*/ 2115 w 3483"/>
                <a:gd name="T67" fmla="*/ 278 h 3483"/>
                <a:gd name="T68" fmla="*/ 2553 w 3483"/>
                <a:gd name="T69" fmla="*/ 469 h 3483"/>
                <a:gd name="T70" fmla="*/ 2907 w 3483"/>
                <a:gd name="T71" fmla="*/ 782 h 3483"/>
                <a:gd name="T72" fmla="*/ 3148 w 3483"/>
                <a:gd name="T73" fmla="*/ 1191 h 3483"/>
                <a:gd name="T74" fmla="*/ 3251 w 3483"/>
                <a:gd name="T75" fmla="*/ 1668 h 3483"/>
                <a:gd name="T76" fmla="*/ 3227 w 3483"/>
                <a:gd name="T77" fmla="*/ 2019 h 3483"/>
                <a:gd name="T78" fmla="*/ 3064 w 3483"/>
                <a:gd name="T79" fmla="*/ 2470 h 3483"/>
                <a:gd name="T80" fmla="*/ 2774 w 3483"/>
                <a:gd name="T81" fmla="*/ 2841 h 3483"/>
                <a:gd name="T82" fmla="*/ 2384 w 3483"/>
                <a:gd name="T83" fmla="*/ 3108 h 3483"/>
                <a:gd name="T84" fmla="*/ 1922 w 3483"/>
                <a:gd name="T85" fmla="*/ 3242 h 3483"/>
                <a:gd name="T86" fmla="*/ 1567 w 3483"/>
                <a:gd name="T87" fmla="*/ 3243 h 3483"/>
                <a:gd name="T88" fmla="*/ 1102 w 3483"/>
                <a:gd name="T89" fmla="*/ 3110 h 3483"/>
                <a:gd name="T90" fmla="*/ 710 w 3483"/>
                <a:gd name="T91" fmla="*/ 2844 h 3483"/>
                <a:gd name="T92" fmla="*/ 419 w 3483"/>
                <a:gd name="T93" fmla="*/ 2472 h 3483"/>
                <a:gd name="T94" fmla="*/ 255 w 3483"/>
                <a:gd name="T95" fmla="*/ 2020 h 3483"/>
                <a:gd name="T96" fmla="*/ 232 w 3483"/>
                <a:gd name="T97" fmla="*/ 1668 h 3483"/>
                <a:gd name="T98" fmla="*/ 336 w 3483"/>
                <a:gd name="T99" fmla="*/ 1189 h 3483"/>
                <a:gd name="T100" fmla="*/ 578 w 3483"/>
                <a:gd name="T101" fmla="*/ 780 h 3483"/>
                <a:gd name="T102" fmla="*/ 933 w 3483"/>
                <a:gd name="T103" fmla="*/ 467 h 3483"/>
                <a:gd name="T104" fmla="*/ 1373 w 3483"/>
                <a:gd name="T105" fmla="*/ 275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3" h="3483">
                  <a:moveTo>
                    <a:pt x="1453" y="2215"/>
                  </a:moveTo>
                  <a:lnTo>
                    <a:pt x="1398" y="2219"/>
                  </a:lnTo>
                  <a:lnTo>
                    <a:pt x="1346" y="2228"/>
                  </a:lnTo>
                  <a:lnTo>
                    <a:pt x="1295" y="2243"/>
                  </a:lnTo>
                  <a:lnTo>
                    <a:pt x="1246" y="2263"/>
                  </a:lnTo>
                  <a:lnTo>
                    <a:pt x="1202" y="2288"/>
                  </a:lnTo>
                  <a:lnTo>
                    <a:pt x="1160" y="2318"/>
                  </a:lnTo>
                  <a:lnTo>
                    <a:pt x="1122" y="2352"/>
                  </a:lnTo>
                  <a:lnTo>
                    <a:pt x="1088" y="2390"/>
                  </a:lnTo>
                  <a:lnTo>
                    <a:pt x="1059" y="2432"/>
                  </a:lnTo>
                  <a:lnTo>
                    <a:pt x="1033" y="2476"/>
                  </a:lnTo>
                  <a:lnTo>
                    <a:pt x="1013" y="2525"/>
                  </a:lnTo>
                  <a:lnTo>
                    <a:pt x="998" y="2575"/>
                  </a:lnTo>
                  <a:lnTo>
                    <a:pt x="989" y="2628"/>
                  </a:lnTo>
                  <a:lnTo>
                    <a:pt x="986" y="2683"/>
                  </a:lnTo>
                  <a:lnTo>
                    <a:pt x="986" y="2868"/>
                  </a:lnTo>
                  <a:lnTo>
                    <a:pt x="1062" y="2915"/>
                  </a:lnTo>
                  <a:lnTo>
                    <a:pt x="1140" y="2957"/>
                  </a:lnTo>
                  <a:lnTo>
                    <a:pt x="1222" y="2994"/>
                  </a:lnTo>
                  <a:lnTo>
                    <a:pt x="1307" y="3026"/>
                  </a:lnTo>
                  <a:lnTo>
                    <a:pt x="1393" y="3052"/>
                  </a:lnTo>
                  <a:lnTo>
                    <a:pt x="1483" y="3072"/>
                  </a:lnTo>
                  <a:lnTo>
                    <a:pt x="1574" y="3087"/>
                  </a:lnTo>
                  <a:lnTo>
                    <a:pt x="1668" y="3096"/>
                  </a:lnTo>
                  <a:lnTo>
                    <a:pt x="1668" y="2861"/>
                  </a:lnTo>
                  <a:lnTo>
                    <a:pt x="1824" y="2861"/>
                  </a:lnTo>
                  <a:lnTo>
                    <a:pt x="1824" y="3096"/>
                  </a:lnTo>
                  <a:lnTo>
                    <a:pt x="1915" y="3087"/>
                  </a:lnTo>
                  <a:lnTo>
                    <a:pt x="2004" y="3072"/>
                  </a:lnTo>
                  <a:lnTo>
                    <a:pt x="2092" y="3052"/>
                  </a:lnTo>
                  <a:lnTo>
                    <a:pt x="2176" y="3027"/>
                  </a:lnTo>
                  <a:lnTo>
                    <a:pt x="2260" y="2995"/>
                  </a:lnTo>
                  <a:lnTo>
                    <a:pt x="2340" y="2959"/>
                  </a:lnTo>
                  <a:lnTo>
                    <a:pt x="2417" y="2918"/>
                  </a:lnTo>
                  <a:lnTo>
                    <a:pt x="2491" y="2872"/>
                  </a:lnTo>
                  <a:lnTo>
                    <a:pt x="2491" y="2683"/>
                  </a:lnTo>
                  <a:lnTo>
                    <a:pt x="2488" y="2628"/>
                  </a:lnTo>
                  <a:lnTo>
                    <a:pt x="2478" y="2575"/>
                  </a:lnTo>
                  <a:lnTo>
                    <a:pt x="2463" y="2525"/>
                  </a:lnTo>
                  <a:lnTo>
                    <a:pt x="2443" y="2476"/>
                  </a:lnTo>
                  <a:lnTo>
                    <a:pt x="2418" y="2432"/>
                  </a:lnTo>
                  <a:lnTo>
                    <a:pt x="2388" y="2390"/>
                  </a:lnTo>
                  <a:lnTo>
                    <a:pt x="2355" y="2352"/>
                  </a:lnTo>
                  <a:lnTo>
                    <a:pt x="2317" y="2318"/>
                  </a:lnTo>
                  <a:lnTo>
                    <a:pt x="2275" y="2288"/>
                  </a:lnTo>
                  <a:lnTo>
                    <a:pt x="2230" y="2263"/>
                  </a:lnTo>
                  <a:lnTo>
                    <a:pt x="2182" y="2243"/>
                  </a:lnTo>
                  <a:lnTo>
                    <a:pt x="2131" y="2228"/>
                  </a:lnTo>
                  <a:lnTo>
                    <a:pt x="2078" y="2219"/>
                  </a:lnTo>
                  <a:lnTo>
                    <a:pt x="2023" y="2215"/>
                  </a:lnTo>
                  <a:lnTo>
                    <a:pt x="1453" y="2215"/>
                  </a:lnTo>
                  <a:close/>
                  <a:moveTo>
                    <a:pt x="1668" y="386"/>
                  </a:moveTo>
                  <a:lnTo>
                    <a:pt x="1575" y="395"/>
                  </a:lnTo>
                  <a:lnTo>
                    <a:pt x="1483" y="410"/>
                  </a:lnTo>
                  <a:lnTo>
                    <a:pt x="1394" y="430"/>
                  </a:lnTo>
                  <a:lnTo>
                    <a:pt x="1308" y="456"/>
                  </a:lnTo>
                  <a:lnTo>
                    <a:pt x="1223" y="488"/>
                  </a:lnTo>
                  <a:lnTo>
                    <a:pt x="1141" y="525"/>
                  </a:lnTo>
                  <a:lnTo>
                    <a:pt x="1063" y="567"/>
                  </a:lnTo>
                  <a:lnTo>
                    <a:pt x="988" y="614"/>
                  </a:lnTo>
                  <a:lnTo>
                    <a:pt x="916" y="666"/>
                  </a:lnTo>
                  <a:lnTo>
                    <a:pt x="848" y="722"/>
                  </a:lnTo>
                  <a:lnTo>
                    <a:pt x="783" y="782"/>
                  </a:lnTo>
                  <a:lnTo>
                    <a:pt x="722" y="846"/>
                  </a:lnTo>
                  <a:lnTo>
                    <a:pt x="666" y="915"/>
                  </a:lnTo>
                  <a:lnTo>
                    <a:pt x="614" y="987"/>
                  </a:lnTo>
                  <a:lnTo>
                    <a:pt x="568" y="1063"/>
                  </a:lnTo>
                  <a:lnTo>
                    <a:pt x="526" y="1141"/>
                  </a:lnTo>
                  <a:lnTo>
                    <a:pt x="489" y="1222"/>
                  </a:lnTo>
                  <a:lnTo>
                    <a:pt x="457" y="1307"/>
                  </a:lnTo>
                  <a:lnTo>
                    <a:pt x="431" y="1393"/>
                  </a:lnTo>
                  <a:lnTo>
                    <a:pt x="410" y="1483"/>
                  </a:lnTo>
                  <a:lnTo>
                    <a:pt x="396" y="1574"/>
                  </a:lnTo>
                  <a:lnTo>
                    <a:pt x="387" y="1667"/>
                  </a:lnTo>
                  <a:lnTo>
                    <a:pt x="622" y="1667"/>
                  </a:lnTo>
                  <a:lnTo>
                    <a:pt x="622" y="1823"/>
                  </a:lnTo>
                  <a:lnTo>
                    <a:pt x="387" y="1823"/>
                  </a:lnTo>
                  <a:lnTo>
                    <a:pt x="396" y="1915"/>
                  </a:lnTo>
                  <a:lnTo>
                    <a:pt x="411" y="2004"/>
                  </a:lnTo>
                  <a:lnTo>
                    <a:pt x="432" y="2093"/>
                  </a:lnTo>
                  <a:lnTo>
                    <a:pt x="457" y="2178"/>
                  </a:lnTo>
                  <a:lnTo>
                    <a:pt x="489" y="2262"/>
                  </a:lnTo>
                  <a:lnTo>
                    <a:pt x="526" y="2343"/>
                  </a:lnTo>
                  <a:lnTo>
                    <a:pt x="568" y="2420"/>
                  </a:lnTo>
                  <a:lnTo>
                    <a:pt x="614" y="2495"/>
                  </a:lnTo>
                  <a:lnTo>
                    <a:pt x="666" y="2566"/>
                  </a:lnTo>
                  <a:lnTo>
                    <a:pt x="721" y="2634"/>
                  </a:lnTo>
                  <a:lnTo>
                    <a:pt x="781" y="2698"/>
                  </a:lnTo>
                  <a:lnTo>
                    <a:pt x="844" y="2758"/>
                  </a:lnTo>
                  <a:lnTo>
                    <a:pt x="844" y="2682"/>
                  </a:lnTo>
                  <a:lnTo>
                    <a:pt x="846" y="2619"/>
                  </a:lnTo>
                  <a:lnTo>
                    <a:pt x="855" y="2557"/>
                  </a:lnTo>
                  <a:lnTo>
                    <a:pt x="869" y="2498"/>
                  </a:lnTo>
                  <a:lnTo>
                    <a:pt x="890" y="2440"/>
                  </a:lnTo>
                  <a:lnTo>
                    <a:pt x="915" y="2386"/>
                  </a:lnTo>
                  <a:lnTo>
                    <a:pt x="946" y="2335"/>
                  </a:lnTo>
                  <a:lnTo>
                    <a:pt x="982" y="2287"/>
                  </a:lnTo>
                  <a:lnTo>
                    <a:pt x="1021" y="2243"/>
                  </a:lnTo>
                  <a:lnTo>
                    <a:pt x="1065" y="2203"/>
                  </a:lnTo>
                  <a:lnTo>
                    <a:pt x="1112" y="2166"/>
                  </a:lnTo>
                  <a:lnTo>
                    <a:pt x="1164" y="2135"/>
                  </a:lnTo>
                  <a:lnTo>
                    <a:pt x="1218" y="2109"/>
                  </a:lnTo>
                  <a:lnTo>
                    <a:pt x="1275" y="2088"/>
                  </a:lnTo>
                  <a:lnTo>
                    <a:pt x="1334" y="2072"/>
                  </a:lnTo>
                  <a:lnTo>
                    <a:pt x="1396" y="2062"/>
                  </a:lnTo>
                  <a:lnTo>
                    <a:pt x="1460" y="2059"/>
                  </a:lnTo>
                  <a:lnTo>
                    <a:pt x="2030" y="2059"/>
                  </a:lnTo>
                  <a:lnTo>
                    <a:pt x="2093" y="2062"/>
                  </a:lnTo>
                  <a:lnTo>
                    <a:pt x="2155" y="2072"/>
                  </a:lnTo>
                  <a:lnTo>
                    <a:pt x="2214" y="2087"/>
                  </a:lnTo>
                  <a:lnTo>
                    <a:pt x="2271" y="2108"/>
                  </a:lnTo>
                  <a:lnTo>
                    <a:pt x="2325" y="2133"/>
                  </a:lnTo>
                  <a:lnTo>
                    <a:pt x="2377" y="2165"/>
                  </a:lnTo>
                  <a:lnTo>
                    <a:pt x="2425" y="2200"/>
                  </a:lnTo>
                  <a:lnTo>
                    <a:pt x="2470" y="2240"/>
                  </a:lnTo>
                  <a:lnTo>
                    <a:pt x="2510" y="2284"/>
                  </a:lnTo>
                  <a:lnTo>
                    <a:pt x="2546" y="2331"/>
                  </a:lnTo>
                  <a:lnTo>
                    <a:pt x="2577" y="2383"/>
                  </a:lnTo>
                  <a:lnTo>
                    <a:pt x="2604" y="2438"/>
                  </a:lnTo>
                  <a:lnTo>
                    <a:pt x="2625" y="2495"/>
                  </a:lnTo>
                  <a:lnTo>
                    <a:pt x="2640" y="2555"/>
                  </a:lnTo>
                  <a:lnTo>
                    <a:pt x="2649" y="2618"/>
                  </a:lnTo>
                  <a:lnTo>
                    <a:pt x="2652" y="2682"/>
                  </a:lnTo>
                  <a:lnTo>
                    <a:pt x="2652" y="2744"/>
                  </a:lnTo>
                  <a:lnTo>
                    <a:pt x="2715" y="2685"/>
                  </a:lnTo>
                  <a:lnTo>
                    <a:pt x="2773" y="2622"/>
                  </a:lnTo>
                  <a:lnTo>
                    <a:pt x="2827" y="2554"/>
                  </a:lnTo>
                  <a:lnTo>
                    <a:pt x="2876" y="2483"/>
                  </a:lnTo>
                  <a:lnTo>
                    <a:pt x="2920" y="2411"/>
                  </a:lnTo>
                  <a:lnTo>
                    <a:pt x="2962" y="2334"/>
                  </a:lnTo>
                  <a:lnTo>
                    <a:pt x="2996" y="2254"/>
                  </a:lnTo>
                  <a:lnTo>
                    <a:pt x="3027" y="2172"/>
                  </a:lnTo>
                  <a:lnTo>
                    <a:pt x="3052" y="2088"/>
                  </a:lnTo>
                  <a:lnTo>
                    <a:pt x="3072" y="2001"/>
                  </a:lnTo>
                  <a:lnTo>
                    <a:pt x="3086" y="1912"/>
                  </a:lnTo>
                  <a:lnTo>
                    <a:pt x="3095" y="1823"/>
                  </a:lnTo>
                  <a:lnTo>
                    <a:pt x="2860" y="1823"/>
                  </a:lnTo>
                  <a:lnTo>
                    <a:pt x="2860" y="1667"/>
                  </a:lnTo>
                  <a:lnTo>
                    <a:pt x="3096" y="1667"/>
                  </a:lnTo>
                  <a:lnTo>
                    <a:pt x="3087" y="1574"/>
                  </a:lnTo>
                  <a:lnTo>
                    <a:pt x="3073" y="1483"/>
                  </a:lnTo>
                  <a:lnTo>
                    <a:pt x="3052" y="1394"/>
                  </a:lnTo>
                  <a:lnTo>
                    <a:pt x="3027" y="1308"/>
                  </a:lnTo>
                  <a:lnTo>
                    <a:pt x="2995" y="1224"/>
                  </a:lnTo>
                  <a:lnTo>
                    <a:pt x="2958" y="1143"/>
                  </a:lnTo>
                  <a:lnTo>
                    <a:pt x="2917" y="1064"/>
                  </a:lnTo>
                  <a:lnTo>
                    <a:pt x="2870" y="989"/>
                  </a:lnTo>
                  <a:lnTo>
                    <a:pt x="2819" y="917"/>
                  </a:lnTo>
                  <a:lnTo>
                    <a:pt x="2763" y="850"/>
                  </a:lnTo>
                  <a:lnTo>
                    <a:pt x="2703" y="785"/>
                  </a:lnTo>
                  <a:lnTo>
                    <a:pt x="2639" y="724"/>
                  </a:lnTo>
                  <a:lnTo>
                    <a:pt x="2571" y="668"/>
                  </a:lnTo>
                  <a:lnTo>
                    <a:pt x="2499" y="616"/>
                  </a:lnTo>
                  <a:lnTo>
                    <a:pt x="2424" y="569"/>
                  </a:lnTo>
                  <a:lnTo>
                    <a:pt x="2346" y="527"/>
                  </a:lnTo>
                  <a:lnTo>
                    <a:pt x="2265" y="490"/>
                  </a:lnTo>
                  <a:lnTo>
                    <a:pt x="2182" y="458"/>
                  </a:lnTo>
                  <a:lnTo>
                    <a:pt x="2095" y="432"/>
                  </a:lnTo>
                  <a:lnTo>
                    <a:pt x="2006" y="411"/>
                  </a:lnTo>
                  <a:lnTo>
                    <a:pt x="1916" y="396"/>
                  </a:lnTo>
                  <a:lnTo>
                    <a:pt x="1823" y="387"/>
                  </a:lnTo>
                  <a:lnTo>
                    <a:pt x="1823" y="622"/>
                  </a:lnTo>
                  <a:lnTo>
                    <a:pt x="1668" y="622"/>
                  </a:lnTo>
                  <a:lnTo>
                    <a:pt x="1668" y="386"/>
                  </a:lnTo>
                  <a:close/>
                  <a:moveTo>
                    <a:pt x="1667" y="0"/>
                  </a:moveTo>
                  <a:lnTo>
                    <a:pt x="1823" y="0"/>
                  </a:lnTo>
                  <a:lnTo>
                    <a:pt x="1823" y="232"/>
                  </a:lnTo>
                  <a:lnTo>
                    <a:pt x="1922" y="241"/>
                  </a:lnTo>
                  <a:lnTo>
                    <a:pt x="2019" y="256"/>
                  </a:lnTo>
                  <a:lnTo>
                    <a:pt x="2115" y="278"/>
                  </a:lnTo>
                  <a:lnTo>
                    <a:pt x="2208" y="305"/>
                  </a:lnTo>
                  <a:lnTo>
                    <a:pt x="2299" y="338"/>
                  </a:lnTo>
                  <a:lnTo>
                    <a:pt x="2386" y="376"/>
                  </a:lnTo>
                  <a:lnTo>
                    <a:pt x="2471" y="420"/>
                  </a:lnTo>
                  <a:lnTo>
                    <a:pt x="2553" y="469"/>
                  </a:lnTo>
                  <a:lnTo>
                    <a:pt x="2631" y="522"/>
                  </a:lnTo>
                  <a:lnTo>
                    <a:pt x="2706" y="582"/>
                  </a:lnTo>
                  <a:lnTo>
                    <a:pt x="2777" y="644"/>
                  </a:lnTo>
                  <a:lnTo>
                    <a:pt x="2843" y="711"/>
                  </a:lnTo>
                  <a:lnTo>
                    <a:pt x="2907" y="782"/>
                  </a:lnTo>
                  <a:lnTo>
                    <a:pt x="2965" y="857"/>
                  </a:lnTo>
                  <a:lnTo>
                    <a:pt x="3019" y="936"/>
                  </a:lnTo>
                  <a:lnTo>
                    <a:pt x="3067" y="1017"/>
                  </a:lnTo>
                  <a:lnTo>
                    <a:pt x="3110" y="1103"/>
                  </a:lnTo>
                  <a:lnTo>
                    <a:pt x="3148" y="1191"/>
                  </a:lnTo>
                  <a:lnTo>
                    <a:pt x="3181" y="1281"/>
                  </a:lnTo>
                  <a:lnTo>
                    <a:pt x="3208" y="1375"/>
                  </a:lnTo>
                  <a:lnTo>
                    <a:pt x="3229" y="1470"/>
                  </a:lnTo>
                  <a:lnTo>
                    <a:pt x="3243" y="1568"/>
                  </a:lnTo>
                  <a:lnTo>
                    <a:pt x="3251" y="1668"/>
                  </a:lnTo>
                  <a:lnTo>
                    <a:pt x="3483" y="1668"/>
                  </a:lnTo>
                  <a:lnTo>
                    <a:pt x="3483" y="1823"/>
                  </a:lnTo>
                  <a:lnTo>
                    <a:pt x="3251" y="1823"/>
                  </a:lnTo>
                  <a:lnTo>
                    <a:pt x="3242" y="1922"/>
                  </a:lnTo>
                  <a:lnTo>
                    <a:pt x="3227" y="2019"/>
                  </a:lnTo>
                  <a:lnTo>
                    <a:pt x="3205" y="2114"/>
                  </a:lnTo>
                  <a:lnTo>
                    <a:pt x="3179" y="2207"/>
                  </a:lnTo>
                  <a:lnTo>
                    <a:pt x="3146" y="2298"/>
                  </a:lnTo>
                  <a:lnTo>
                    <a:pt x="3107" y="2385"/>
                  </a:lnTo>
                  <a:lnTo>
                    <a:pt x="3064" y="2470"/>
                  </a:lnTo>
                  <a:lnTo>
                    <a:pt x="3015" y="2551"/>
                  </a:lnTo>
                  <a:lnTo>
                    <a:pt x="2962" y="2629"/>
                  </a:lnTo>
                  <a:lnTo>
                    <a:pt x="2904" y="2704"/>
                  </a:lnTo>
                  <a:lnTo>
                    <a:pt x="2841" y="2775"/>
                  </a:lnTo>
                  <a:lnTo>
                    <a:pt x="2774" y="2841"/>
                  </a:lnTo>
                  <a:lnTo>
                    <a:pt x="2703" y="2905"/>
                  </a:lnTo>
                  <a:lnTo>
                    <a:pt x="2629" y="2963"/>
                  </a:lnTo>
                  <a:lnTo>
                    <a:pt x="2551" y="3016"/>
                  </a:lnTo>
                  <a:lnTo>
                    <a:pt x="2469" y="3065"/>
                  </a:lnTo>
                  <a:lnTo>
                    <a:pt x="2384" y="3108"/>
                  </a:lnTo>
                  <a:lnTo>
                    <a:pt x="2297" y="3146"/>
                  </a:lnTo>
                  <a:lnTo>
                    <a:pt x="2207" y="3179"/>
                  </a:lnTo>
                  <a:lnTo>
                    <a:pt x="2114" y="3206"/>
                  </a:lnTo>
                  <a:lnTo>
                    <a:pt x="2019" y="3228"/>
                  </a:lnTo>
                  <a:lnTo>
                    <a:pt x="1922" y="3242"/>
                  </a:lnTo>
                  <a:lnTo>
                    <a:pt x="1823" y="3251"/>
                  </a:lnTo>
                  <a:lnTo>
                    <a:pt x="1823" y="3483"/>
                  </a:lnTo>
                  <a:lnTo>
                    <a:pt x="1667" y="3483"/>
                  </a:lnTo>
                  <a:lnTo>
                    <a:pt x="1667" y="3252"/>
                  </a:lnTo>
                  <a:lnTo>
                    <a:pt x="1567" y="3243"/>
                  </a:lnTo>
                  <a:lnTo>
                    <a:pt x="1470" y="3229"/>
                  </a:lnTo>
                  <a:lnTo>
                    <a:pt x="1374" y="3209"/>
                  </a:lnTo>
                  <a:lnTo>
                    <a:pt x="1281" y="3181"/>
                  </a:lnTo>
                  <a:lnTo>
                    <a:pt x="1191" y="3148"/>
                  </a:lnTo>
                  <a:lnTo>
                    <a:pt x="1102" y="3110"/>
                  </a:lnTo>
                  <a:lnTo>
                    <a:pt x="1017" y="3067"/>
                  </a:lnTo>
                  <a:lnTo>
                    <a:pt x="935" y="3019"/>
                  </a:lnTo>
                  <a:lnTo>
                    <a:pt x="857" y="2965"/>
                  </a:lnTo>
                  <a:lnTo>
                    <a:pt x="782" y="2907"/>
                  </a:lnTo>
                  <a:lnTo>
                    <a:pt x="710" y="2844"/>
                  </a:lnTo>
                  <a:lnTo>
                    <a:pt x="643" y="2777"/>
                  </a:lnTo>
                  <a:lnTo>
                    <a:pt x="581" y="2706"/>
                  </a:lnTo>
                  <a:lnTo>
                    <a:pt x="521" y="2632"/>
                  </a:lnTo>
                  <a:lnTo>
                    <a:pt x="468" y="2553"/>
                  </a:lnTo>
                  <a:lnTo>
                    <a:pt x="419" y="2472"/>
                  </a:lnTo>
                  <a:lnTo>
                    <a:pt x="376" y="2387"/>
                  </a:lnTo>
                  <a:lnTo>
                    <a:pt x="337" y="2299"/>
                  </a:lnTo>
                  <a:lnTo>
                    <a:pt x="304" y="2209"/>
                  </a:lnTo>
                  <a:lnTo>
                    <a:pt x="277" y="2115"/>
                  </a:lnTo>
                  <a:lnTo>
                    <a:pt x="255" y="2020"/>
                  </a:lnTo>
                  <a:lnTo>
                    <a:pt x="241" y="1923"/>
                  </a:lnTo>
                  <a:lnTo>
                    <a:pt x="232" y="1823"/>
                  </a:lnTo>
                  <a:lnTo>
                    <a:pt x="0" y="1823"/>
                  </a:lnTo>
                  <a:lnTo>
                    <a:pt x="0" y="1668"/>
                  </a:lnTo>
                  <a:lnTo>
                    <a:pt x="232" y="1668"/>
                  </a:lnTo>
                  <a:lnTo>
                    <a:pt x="240" y="1567"/>
                  </a:lnTo>
                  <a:lnTo>
                    <a:pt x="254" y="1470"/>
                  </a:lnTo>
                  <a:lnTo>
                    <a:pt x="275" y="1374"/>
                  </a:lnTo>
                  <a:lnTo>
                    <a:pt x="303" y="1280"/>
                  </a:lnTo>
                  <a:lnTo>
                    <a:pt x="336" y="1189"/>
                  </a:lnTo>
                  <a:lnTo>
                    <a:pt x="374" y="1101"/>
                  </a:lnTo>
                  <a:lnTo>
                    <a:pt x="417" y="1015"/>
                  </a:lnTo>
                  <a:lnTo>
                    <a:pt x="467" y="934"/>
                  </a:lnTo>
                  <a:lnTo>
                    <a:pt x="519" y="855"/>
                  </a:lnTo>
                  <a:lnTo>
                    <a:pt x="578" y="780"/>
                  </a:lnTo>
                  <a:lnTo>
                    <a:pt x="641" y="708"/>
                  </a:lnTo>
                  <a:lnTo>
                    <a:pt x="708" y="642"/>
                  </a:lnTo>
                  <a:lnTo>
                    <a:pt x="780" y="578"/>
                  </a:lnTo>
                  <a:lnTo>
                    <a:pt x="855" y="519"/>
                  </a:lnTo>
                  <a:lnTo>
                    <a:pt x="933" y="467"/>
                  </a:lnTo>
                  <a:lnTo>
                    <a:pt x="1015" y="417"/>
                  </a:lnTo>
                  <a:lnTo>
                    <a:pt x="1101" y="374"/>
                  </a:lnTo>
                  <a:lnTo>
                    <a:pt x="1189" y="336"/>
                  </a:lnTo>
                  <a:lnTo>
                    <a:pt x="1280" y="303"/>
                  </a:lnTo>
                  <a:lnTo>
                    <a:pt x="1373" y="275"/>
                  </a:lnTo>
                  <a:lnTo>
                    <a:pt x="1469" y="254"/>
                  </a:lnTo>
                  <a:lnTo>
                    <a:pt x="1567" y="240"/>
                  </a:lnTo>
                  <a:lnTo>
                    <a:pt x="1667" y="232"/>
                  </a:lnTo>
                  <a:lnTo>
                    <a:pt x="166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3" name="Freeform 113"/>
            <p:cNvSpPr>
              <a:spLocks noEditPoints="1"/>
            </p:cNvSpPr>
            <p:nvPr/>
          </p:nvSpPr>
          <p:spPr bwMode="auto">
            <a:xfrm>
              <a:off x="11169650" y="2805113"/>
              <a:ext cx="173037" cy="173037"/>
            </a:xfrm>
            <a:custGeom>
              <a:avLst/>
              <a:gdLst>
                <a:gd name="T0" fmla="*/ 443 w 977"/>
                <a:gd name="T1" fmla="*/ 151 h 977"/>
                <a:gd name="T2" fmla="*/ 359 w 977"/>
                <a:gd name="T3" fmla="*/ 173 h 977"/>
                <a:gd name="T4" fmla="*/ 285 w 977"/>
                <a:gd name="T5" fmla="*/ 216 h 977"/>
                <a:gd name="T6" fmla="*/ 225 w 977"/>
                <a:gd name="T7" fmla="*/ 276 h 977"/>
                <a:gd name="T8" fmla="*/ 181 w 977"/>
                <a:gd name="T9" fmla="*/ 350 h 977"/>
                <a:gd name="T10" fmla="*/ 158 w 977"/>
                <a:gd name="T11" fmla="*/ 434 h 977"/>
                <a:gd name="T12" fmla="*/ 158 w 977"/>
                <a:gd name="T13" fmla="*/ 526 h 977"/>
                <a:gd name="T14" fmla="*/ 181 w 977"/>
                <a:gd name="T15" fmla="*/ 611 h 977"/>
                <a:gd name="T16" fmla="*/ 225 w 977"/>
                <a:gd name="T17" fmla="*/ 685 h 977"/>
                <a:gd name="T18" fmla="*/ 284 w 977"/>
                <a:gd name="T19" fmla="*/ 745 h 977"/>
                <a:gd name="T20" fmla="*/ 358 w 977"/>
                <a:gd name="T21" fmla="*/ 788 h 977"/>
                <a:gd name="T22" fmla="*/ 443 w 977"/>
                <a:gd name="T23" fmla="*/ 811 h 977"/>
                <a:gd name="T24" fmla="*/ 534 w 977"/>
                <a:gd name="T25" fmla="*/ 811 h 977"/>
                <a:gd name="T26" fmla="*/ 619 w 977"/>
                <a:gd name="T27" fmla="*/ 788 h 977"/>
                <a:gd name="T28" fmla="*/ 693 w 977"/>
                <a:gd name="T29" fmla="*/ 745 h 977"/>
                <a:gd name="T30" fmla="*/ 752 w 977"/>
                <a:gd name="T31" fmla="*/ 685 h 977"/>
                <a:gd name="T32" fmla="*/ 796 w 977"/>
                <a:gd name="T33" fmla="*/ 611 h 977"/>
                <a:gd name="T34" fmla="*/ 819 w 977"/>
                <a:gd name="T35" fmla="*/ 526 h 977"/>
                <a:gd name="T36" fmla="*/ 819 w 977"/>
                <a:gd name="T37" fmla="*/ 436 h 977"/>
                <a:gd name="T38" fmla="*/ 796 w 977"/>
                <a:gd name="T39" fmla="*/ 350 h 977"/>
                <a:gd name="T40" fmla="*/ 752 w 977"/>
                <a:gd name="T41" fmla="*/ 276 h 977"/>
                <a:gd name="T42" fmla="*/ 692 w 977"/>
                <a:gd name="T43" fmla="*/ 216 h 977"/>
                <a:gd name="T44" fmla="*/ 618 w 977"/>
                <a:gd name="T45" fmla="*/ 173 h 977"/>
                <a:gd name="T46" fmla="*/ 534 w 977"/>
                <a:gd name="T47" fmla="*/ 151 h 977"/>
                <a:gd name="T48" fmla="*/ 489 w 977"/>
                <a:gd name="T49" fmla="*/ 0 h 977"/>
                <a:gd name="T50" fmla="*/ 599 w 977"/>
                <a:gd name="T51" fmla="*/ 12 h 977"/>
                <a:gd name="T52" fmla="*/ 702 w 977"/>
                <a:gd name="T53" fmla="*/ 49 h 977"/>
                <a:gd name="T54" fmla="*/ 792 w 977"/>
                <a:gd name="T55" fmla="*/ 107 h 977"/>
                <a:gd name="T56" fmla="*/ 868 w 977"/>
                <a:gd name="T57" fmla="*/ 183 h 977"/>
                <a:gd name="T58" fmla="*/ 928 w 977"/>
                <a:gd name="T59" fmla="*/ 274 h 977"/>
                <a:gd name="T60" fmla="*/ 965 w 977"/>
                <a:gd name="T61" fmla="*/ 377 h 977"/>
                <a:gd name="T62" fmla="*/ 977 w 977"/>
                <a:gd name="T63" fmla="*/ 488 h 977"/>
                <a:gd name="T64" fmla="*/ 965 w 977"/>
                <a:gd name="T65" fmla="*/ 599 h 977"/>
                <a:gd name="T66" fmla="*/ 928 w 977"/>
                <a:gd name="T67" fmla="*/ 702 h 977"/>
                <a:gd name="T68" fmla="*/ 868 w 977"/>
                <a:gd name="T69" fmla="*/ 792 h 977"/>
                <a:gd name="T70" fmla="*/ 792 w 977"/>
                <a:gd name="T71" fmla="*/ 868 h 977"/>
                <a:gd name="T72" fmla="*/ 702 w 977"/>
                <a:gd name="T73" fmla="*/ 927 h 977"/>
                <a:gd name="T74" fmla="*/ 599 w 977"/>
                <a:gd name="T75" fmla="*/ 964 h 977"/>
                <a:gd name="T76" fmla="*/ 489 w 977"/>
                <a:gd name="T77" fmla="*/ 977 h 977"/>
                <a:gd name="T78" fmla="*/ 378 w 977"/>
                <a:gd name="T79" fmla="*/ 964 h 977"/>
                <a:gd name="T80" fmla="*/ 275 w 977"/>
                <a:gd name="T81" fmla="*/ 927 h 977"/>
                <a:gd name="T82" fmla="*/ 185 w 977"/>
                <a:gd name="T83" fmla="*/ 868 h 977"/>
                <a:gd name="T84" fmla="*/ 109 w 977"/>
                <a:gd name="T85" fmla="*/ 792 h 977"/>
                <a:gd name="T86" fmla="*/ 49 w 977"/>
                <a:gd name="T87" fmla="*/ 702 h 977"/>
                <a:gd name="T88" fmla="*/ 12 w 977"/>
                <a:gd name="T89" fmla="*/ 599 h 977"/>
                <a:gd name="T90" fmla="*/ 0 w 977"/>
                <a:gd name="T91" fmla="*/ 488 h 977"/>
                <a:gd name="T92" fmla="*/ 12 w 977"/>
                <a:gd name="T93" fmla="*/ 377 h 977"/>
                <a:gd name="T94" fmla="*/ 49 w 977"/>
                <a:gd name="T95" fmla="*/ 275 h 977"/>
                <a:gd name="T96" fmla="*/ 109 w 977"/>
                <a:gd name="T97" fmla="*/ 184 h 977"/>
                <a:gd name="T98" fmla="*/ 185 w 977"/>
                <a:gd name="T99" fmla="*/ 107 h 977"/>
                <a:gd name="T100" fmla="*/ 275 w 977"/>
                <a:gd name="T101" fmla="*/ 49 h 977"/>
                <a:gd name="T102" fmla="*/ 378 w 977"/>
                <a:gd name="T103" fmla="*/ 12 h 977"/>
                <a:gd name="T104" fmla="*/ 489 w 977"/>
                <a:gd name="T105"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7" h="977">
                  <a:moveTo>
                    <a:pt x="489" y="147"/>
                  </a:moveTo>
                  <a:lnTo>
                    <a:pt x="443" y="151"/>
                  </a:lnTo>
                  <a:lnTo>
                    <a:pt x="400" y="159"/>
                  </a:lnTo>
                  <a:lnTo>
                    <a:pt x="359" y="173"/>
                  </a:lnTo>
                  <a:lnTo>
                    <a:pt x="320" y="193"/>
                  </a:lnTo>
                  <a:lnTo>
                    <a:pt x="285" y="216"/>
                  </a:lnTo>
                  <a:lnTo>
                    <a:pt x="252" y="245"/>
                  </a:lnTo>
                  <a:lnTo>
                    <a:pt x="225" y="276"/>
                  </a:lnTo>
                  <a:lnTo>
                    <a:pt x="200" y="312"/>
                  </a:lnTo>
                  <a:lnTo>
                    <a:pt x="181" y="350"/>
                  </a:lnTo>
                  <a:lnTo>
                    <a:pt x="167" y="391"/>
                  </a:lnTo>
                  <a:lnTo>
                    <a:pt x="158" y="434"/>
                  </a:lnTo>
                  <a:lnTo>
                    <a:pt x="155" y="481"/>
                  </a:lnTo>
                  <a:lnTo>
                    <a:pt x="158" y="526"/>
                  </a:lnTo>
                  <a:lnTo>
                    <a:pt x="167" y="570"/>
                  </a:lnTo>
                  <a:lnTo>
                    <a:pt x="181" y="611"/>
                  </a:lnTo>
                  <a:lnTo>
                    <a:pt x="200" y="649"/>
                  </a:lnTo>
                  <a:lnTo>
                    <a:pt x="225" y="685"/>
                  </a:lnTo>
                  <a:lnTo>
                    <a:pt x="252" y="716"/>
                  </a:lnTo>
                  <a:lnTo>
                    <a:pt x="284" y="745"/>
                  </a:lnTo>
                  <a:lnTo>
                    <a:pt x="320" y="768"/>
                  </a:lnTo>
                  <a:lnTo>
                    <a:pt x="358" y="788"/>
                  </a:lnTo>
                  <a:lnTo>
                    <a:pt x="400" y="802"/>
                  </a:lnTo>
                  <a:lnTo>
                    <a:pt x="443" y="811"/>
                  </a:lnTo>
                  <a:lnTo>
                    <a:pt x="489" y="813"/>
                  </a:lnTo>
                  <a:lnTo>
                    <a:pt x="534" y="811"/>
                  </a:lnTo>
                  <a:lnTo>
                    <a:pt x="577" y="802"/>
                  </a:lnTo>
                  <a:lnTo>
                    <a:pt x="619" y="788"/>
                  </a:lnTo>
                  <a:lnTo>
                    <a:pt x="657" y="769"/>
                  </a:lnTo>
                  <a:lnTo>
                    <a:pt x="693" y="745"/>
                  </a:lnTo>
                  <a:lnTo>
                    <a:pt x="725" y="716"/>
                  </a:lnTo>
                  <a:lnTo>
                    <a:pt x="752" y="685"/>
                  </a:lnTo>
                  <a:lnTo>
                    <a:pt x="777" y="650"/>
                  </a:lnTo>
                  <a:lnTo>
                    <a:pt x="796" y="611"/>
                  </a:lnTo>
                  <a:lnTo>
                    <a:pt x="810" y="570"/>
                  </a:lnTo>
                  <a:lnTo>
                    <a:pt x="819" y="526"/>
                  </a:lnTo>
                  <a:lnTo>
                    <a:pt x="822" y="481"/>
                  </a:lnTo>
                  <a:lnTo>
                    <a:pt x="819" y="436"/>
                  </a:lnTo>
                  <a:lnTo>
                    <a:pt x="810" y="391"/>
                  </a:lnTo>
                  <a:lnTo>
                    <a:pt x="796" y="350"/>
                  </a:lnTo>
                  <a:lnTo>
                    <a:pt x="777" y="312"/>
                  </a:lnTo>
                  <a:lnTo>
                    <a:pt x="752" y="276"/>
                  </a:lnTo>
                  <a:lnTo>
                    <a:pt x="725" y="245"/>
                  </a:lnTo>
                  <a:lnTo>
                    <a:pt x="692" y="216"/>
                  </a:lnTo>
                  <a:lnTo>
                    <a:pt x="657" y="193"/>
                  </a:lnTo>
                  <a:lnTo>
                    <a:pt x="618" y="173"/>
                  </a:lnTo>
                  <a:lnTo>
                    <a:pt x="577" y="159"/>
                  </a:lnTo>
                  <a:lnTo>
                    <a:pt x="534" y="151"/>
                  </a:lnTo>
                  <a:lnTo>
                    <a:pt x="489" y="147"/>
                  </a:lnTo>
                  <a:close/>
                  <a:moveTo>
                    <a:pt x="489" y="0"/>
                  </a:moveTo>
                  <a:lnTo>
                    <a:pt x="544" y="3"/>
                  </a:lnTo>
                  <a:lnTo>
                    <a:pt x="599" y="12"/>
                  </a:lnTo>
                  <a:lnTo>
                    <a:pt x="652" y="28"/>
                  </a:lnTo>
                  <a:lnTo>
                    <a:pt x="702" y="49"/>
                  </a:lnTo>
                  <a:lnTo>
                    <a:pt x="749" y="76"/>
                  </a:lnTo>
                  <a:lnTo>
                    <a:pt x="792" y="107"/>
                  </a:lnTo>
                  <a:lnTo>
                    <a:pt x="833" y="143"/>
                  </a:lnTo>
                  <a:lnTo>
                    <a:pt x="868" y="183"/>
                  </a:lnTo>
                  <a:lnTo>
                    <a:pt x="900" y="228"/>
                  </a:lnTo>
                  <a:lnTo>
                    <a:pt x="928" y="274"/>
                  </a:lnTo>
                  <a:lnTo>
                    <a:pt x="949" y="325"/>
                  </a:lnTo>
                  <a:lnTo>
                    <a:pt x="965" y="377"/>
                  </a:lnTo>
                  <a:lnTo>
                    <a:pt x="974" y="431"/>
                  </a:lnTo>
                  <a:lnTo>
                    <a:pt x="977" y="488"/>
                  </a:lnTo>
                  <a:lnTo>
                    <a:pt x="974" y="544"/>
                  </a:lnTo>
                  <a:lnTo>
                    <a:pt x="965" y="599"/>
                  </a:lnTo>
                  <a:lnTo>
                    <a:pt x="949" y="652"/>
                  </a:lnTo>
                  <a:lnTo>
                    <a:pt x="928" y="702"/>
                  </a:lnTo>
                  <a:lnTo>
                    <a:pt x="900" y="749"/>
                  </a:lnTo>
                  <a:lnTo>
                    <a:pt x="868" y="792"/>
                  </a:lnTo>
                  <a:lnTo>
                    <a:pt x="833" y="832"/>
                  </a:lnTo>
                  <a:lnTo>
                    <a:pt x="792" y="868"/>
                  </a:lnTo>
                  <a:lnTo>
                    <a:pt x="749" y="900"/>
                  </a:lnTo>
                  <a:lnTo>
                    <a:pt x="702" y="927"/>
                  </a:lnTo>
                  <a:lnTo>
                    <a:pt x="652" y="948"/>
                  </a:lnTo>
                  <a:lnTo>
                    <a:pt x="599" y="964"/>
                  </a:lnTo>
                  <a:lnTo>
                    <a:pt x="544" y="974"/>
                  </a:lnTo>
                  <a:lnTo>
                    <a:pt x="489" y="977"/>
                  </a:lnTo>
                  <a:lnTo>
                    <a:pt x="433" y="974"/>
                  </a:lnTo>
                  <a:lnTo>
                    <a:pt x="378" y="964"/>
                  </a:lnTo>
                  <a:lnTo>
                    <a:pt x="325" y="948"/>
                  </a:lnTo>
                  <a:lnTo>
                    <a:pt x="275" y="927"/>
                  </a:lnTo>
                  <a:lnTo>
                    <a:pt x="228" y="900"/>
                  </a:lnTo>
                  <a:lnTo>
                    <a:pt x="185" y="868"/>
                  </a:lnTo>
                  <a:lnTo>
                    <a:pt x="144" y="832"/>
                  </a:lnTo>
                  <a:lnTo>
                    <a:pt x="109" y="792"/>
                  </a:lnTo>
                  <a:lnTo>
                    <a:pt x="77" y="749"/>
                  </a:lnTo>
                  <a:lnTo>
                    <a:pt x="49" y="702"/>
                  </a:lnTo>
                  <a:lnTo>
                    <a:pt x="28" y="652"/>
                  </a:lnTo>
                  <a:lnTo>
                    <a:pt x="12" y="599"/>
                  </a:lnTo>
                  <a:lnTo>
                    <a:pt x="3" y="544"/>
                  </a:lnTo>
                  <a:lnTo>
                    <a:pt x="0" y="488"/>
                  </a:lnTo>
                  <a:lnTo>
                    <a:pt x="3" y="432"/>
                  </a:lnTo>
                  <a:lnTo>
                    <a:pt x="12" y="377"/>
                  </a:lnTo>
                  <a:lnTo>
                    <a:pt x="28" y="325"/>
                  </a:lnTo>
                  <a:lnTo>
                    <a:pt x="49" y="275"/>
                  </a:lnTo>
                  <a:lnTo>
                    <a:pt x="77" y="228"/>
                  </a:lnTo>
                  <a:lnTo>
                    <a:pt x="109" y="184"/>
                  </a:lnTo>
                  <a:lnTo>
                    <a:pt x="144" y="144"/>
                  </a:lnTo>
                  <a:lnTo>
                    <a:pt x="185" y="107"/>
                  </a:lnTo>
                  <a:lnTo>
                    <a:pt x="228" y="77"/>
                  </a:lnTo>
                  <a:lnTo>
                    <a:pt x="275" y="49"/>
                  </a:lnTo>
                  <a:lnTo>
                    <a:pt x="325" y="28"/>
                  </a:lnTo>
                  <a:lnTo>
                    <a:pt x="378" y="12"/>
                  </a:lnTo>
                  <a:lnTo>
                    <a:pt x="433" y="3"/>
                  </a:lnTo>
                  <a:lnTo>
                    <a:pt x="489"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grpSp>
        <p:nvGrpSpPr>
          <p:cNvPr id="64" name="Group 50"/>
          <p:cNvGrpSpPr/>
          <p:nvPr/>
        </p:nvGrpSpPr>
        <p:grpSpPr>
          <a:xfrm>
            <a:off x="1571459" y="2568536"/>
            <a:ext cx="614363" cy="600075"/>
            <a:chOff x="5305425" y="1893888"/>
            <a:chExt cx="614363" cy="600075"/>
          </a:xfrm>
          <a:solidFill>
            <a:schemeClr val="bg1"/>
          </a:solidFill>
        </p:grpSpPr>
        <p:sp>
          <p:nvSpPr>
            <p:cNvPr id="65" name="Freeform 153"/>
            <p:cNvSpPr>
              <a:spLocks noEditPoints="1"/>
            </p:cNvSpPr>
            <p:nvPr/>
          </p:nvSpPr>
          <p:spPr bwMode="auto">
            <a:xfrm>
              <a:off x="5484813" y="1992313"/>
              <a:ext cx="434975" cy="228600"/>
            </a:xfrm>
            <a:custGeom>
              <a:avLst/>
              <a:gdLst>
                <a:gd name="T0" fmla="*/ 403 w 2470"/>
                <a:gd name="T1" fmla="*/ 911 h 1295"/>
                <a:gd name="T2" fmla="*/ 471 w 2470"/>
                <a:gd name="T3" fmla="*/ 1140 h 1295"/>
                <a:gd name="T4" fmla="*/ 2013 w 2470"/>
                <a:gd name="T5" fmla="*/ 1140 h 1295"/>
                <a:gd name="T6" fmla="*/ 2080 w 2470"/>
                <a:gd name="T7" fmla="*/ 911 h 1295"/>
                <a:gd name="T8" fmla="*/ 403 w 2470"/>
                <a:gd name="T9" fmla="*/ 911 h 1295"/>
                <a:gd name="T10" fmla="*/ 291 w 2470"/>
                <a:gd name="T11" fmla="*/ 533 h 1295"/>
                <a:gd name="T12" fmla="*/ 356 w 2470"/>
                <a:gd name="T13" fmla="*/ 762 h 1295"/>
                <a:gd name="T14" fmla="*/ 2117 w 2470"/>
                <a:gd name="T15" fmla="*/ 762 h 1295"/>
                <a:gd name="T16" fmla="*/ 2184 w 2470"/>
                <a:gd name="T17" fmla="*/ 533 h 1295"/>
                <a:gd name="T18" fmla="*/ 291 w 2470"/>
                <a:gd name="T19" fmla="*/ 533 h 1295"/>
                <a:gd name="T20" fmla="*/ 181 w 2470"/>
                <a:gd name="T21" fmla="*/ 149 h 1295"/>
                <a:gd name="T22" fmla="*/ 247 w 2470"/>
                <a:gd name="T23" fmla="*/ 378 h 1295"/>
                <a:gd name="T24" fmla="*/ 2228 w 2470"/>
                <a:gd name="T25" fmla="*/ 378 h 1295"/>
                <a:gd name="T26" fmla="*/ 2296 w 2470"/>
                <a:gd name="T27" fmla="*/ 149 h 1295"/>
                <a:gd name="T28" fmla="*/ 181 w 2470"/>
                <a:gd name="T29" fmla="*/ 149 h 1295"/>
                <a:gd name="T30" fmla="*/ 77 w 2470"/>
                <a:gd name="T31" fmla="*/ 0 h 1295"/>
                <a:gd name="T32" fmla="*/ 2391 w 2470"/>
                <a:gd name="T33" fmla="*/ 0 h 1295"/>
                <a:gd name="T34" fmla="*/ 2412 w 2470"/>
                <a:gd name="T35" fmla="*/ 2 h 1295"/>
                <a:gd name="T36" fmla="*/ 2429 w 2470"/>
                <a:gd name="T37" fmla="*/ 9 h 1295"/>
                <a:gd name="T38" fmla="*/ 2443 w 2470"/>
                <a:gd name="T39" fmla="*/ 17 h 1295"/>
                <a:gd name="T40" fmla="*/ 2454 w 2470"/>
                <a:gd name="T41" fmla="*/ 29 h 1295"/>
                <a:gd name="T42" fmla="*/ 2462 w 2470"/>
                <a:gd name="T43" fmla="*/ 41 h 1295"/>
                <a:gd name="T44" fmla="*/ 2467 w 2470"/>
                <a:gd name="T45" fmla="*/ 55 h 1295"/>
                <a:gd name="T46" fmla="*/ 2470 w 2470"/>
                <a:gd name="T47" fmla="*/ 70 h 1295"/>
                <a:gd name="T48" fmla="*/ 2468 w 2470"/>
                <a:gd name="T49" fmla="*/ 84 h 1295"/>
                <a:gd name="T50" fmla="*/ 2465 w 2470"/>
                <a:gd name="T51" fmla="*/ 97 h 1295"/>
                <a:gd name="T52" fmla="*/ 2139 w 2470"/>
                <a:gd name="T53" fmla="*/ 1243 h 1295"/>
                <a:gd name="T54" fmla="*/ 2132 w 2470"/>
                <a:gd name="T55" fmla="*/ 1260 h 1295"/>
                <a:gd name="T56" fmla="*/ 2120 w 2470"/>
                <a:gd name="T57" fmla="*/ 1274 h 1295"/>
                <a:gd name="T58" fmla="*/ 2106 w 2470"/>
                <a:gd name="T59" fmla="*/ 1286 h 1295"/>
                <a:gd name="T60" fmla="*/ 2086 w 2470"/>
                <a:gd name="T61" fmla="*/ 1292 h 1295"/>
                <a:gd name="T62" fmla="*/ 2065 w 2470"/>
                <a:gd name="T63" fmla="*/ 1295 h 1295"/>
                <a:gd name="T64" fmla="*/ 411 w 2470"/>
                <a:gd name="T65" fmla="*/ 1295 h 1295"/>
                <a:gd name="T66" fmla="*/ 390 w 2470"/>
                <a:gd name="T67" fmla="*/ 1292 h 1295"/>
                <a:gd name="T68" fmla="*/ 371 w 2470"/>
                <a:gd name="T69" fmla="*/ 1286 h 1295"/>
                <a:gd name="T70" fmla="*/ 355 w 2470"/>
                <a:gd name="T71" fmla="*/ 1274 h 1295"/>
                <a:gd name="T72" fmla="*/ 344 w 2470"/>
                <a:gd name="T73" fmla="*/ 1260 h 1295"/>
                <a:gd name="T74" fmla="*/ 337 w 2470"/>
                <a:gd name="T75" fmla="*/ 1243 h 1295"/>
                <a:gd name="T76" fmla="*/ 3 w 2470"/>
                <a:gd name="T77" fmla="*/ 97 h 1295"/>
                <a:gd name="T78" fmla="*/ 0 w 2470"/>
                <a:gd name="T79" fmla="*/ 73 h 1295"/>
                <a:gd name="T80" fmla="*/ 2 w 2470"/>
                <a:gd name="T81" fmla="*/ 53 h 1295"/>
                <a:gd name="T82" fmla="*/ 9 w 2470"/>
                <a:gd name="T83" fmla="*/ 35 h 1295"/>
                <a:gd name="T84" fmla="*/ 20 w 2470"/>
                <a:gd name="T85" fmla="*/ 20 h 1295"/>
                <a:gd name="T86" fmla="*/ 36 w 2470"/>
                <a:gd name="T87" fmla="*/ 10 h 1295"/>
                <a:gd name="T88" fmla="*/ 55 w 2470"/>
                <a:gd name="T89" fmla="*/ 2 h 1295"/>
                <a:gd name="T90" fmla="*/ 77 w 2470"/>
                <a:gd name="T91" fmla="*/ 0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0" h="1295">
                  <a:moveTo>
                    <a:pt x="403" y="911"/>
                  </a:moveTo>
                  <a:lnTo>
                    <a:pt x="471" y="1140"/>
                  </a:lnTo>
                  <a:lnTo>
                    <a:pt x="2013" y="1140"/>
                  </a:lnTo>
                  <a:lnTo>
                    <a:pt x="2080" y="911"/>
                  </a:lnTo>
                  <a:lnTo>
                    <a:pt x="403" y="911"/>
                  </a:lnTo>
                  <a:close/>
                  <a:moveTo>
                    <a:pt x="291" y="533"/>
                  </a:moveTo>
                  <a:lnTo>
                    <a:pt x="356" y="762"/>
                  </a:lnTo>
                  <a:lnTo>
                    <a:pt x="2117" y="762"/>
                  </a:lnTo>
                  <a:lnTo>
                    <a:pt x="2184" y="533"/>
                  </a:lnTo>
                  <a:lnTo>
                    <a:pt x="291" y="533"/>
                  </a:lnTo>
                  <a:close/>
                  <a:moveTo>
                    <a:pt x="181" y="149"/>
                  </a:moveTo>
                  <a:lnTo>
                    <a:pt x="247" y="378"/>
                  </a:lnTo>
                  <a:lnTo>
                    <a:pt x="2228" y="378"/>
                  </a:lnTo>
                  <a:lnTo>
                    <a:pt x="2296" y="149"/>
                  </a:lnTo>
                  <a:lnTo>
                    <a:pt x="181" y="149"/>
                  </a:lnTo>
                  <a:close/>
                  <a:moveTo>
                    <a:pt x="77" y="0"/>
                  </a:moveTo>
                  <a:lnTo>
                    <a:pt x="2391" y="0"/>
                  </a:lnTo>
                  <a:lnTo>
                    <a:pt x="2412" y="2"/>
                  </a:lnTo>
                  <a:lnTo>
                    <a:pt x="2429" y="9"/>
                  </a:lnTo>
                  <a:lnTo>
                    <a:pt x="2443" y="17"/>
                  </a:lnTo>
                  <a:lnTo>
                    <a:pt x="2454" y="29"/>
                  </a:lnTo>
                  <a:lnTo>
                    <a:pt x="2462" y="41"/>
                  </a:lnTo>
                  <a:lnTo>
                    <a:pt x="2467" y="55"/>
                  </a:lnTo>
                  <a:lnTo>
                    <a:pt x="2470" y="70"/>
                  </a:lnTo>
                  <a:lnTo>
                    <a:pt x="2468" y="84"/>
                  </a:lnTo>
                  <a:lnTo>
                    <a:pt x="2465" y="97"/>
                  </a:lnTo>
                  <a:lnTo>
                    <a:pt x="2139" y="1243"/>
                  </a:lnTo>
                  <a:lnTo>
                    <a:pt x="2132" y="1260"/>
                  </a:lnTo>
                  <a:lnTo>
                    <a:pt x="2120" y="1274"/>
                  </a:lnTo>
                  <a:lnTo>
                    <a:pt x="2106" y="1286"/>
                  </a:lnTo>
                  <a:lnTo>
                    <a:pt x="2086" y="1292"/>
                  </a:lnTo>
                  <a:lnTo>
                    <a:pt x="2065" y="1295"/>
                  </a:lnTo>
                  <a:lnTo>
                    <a:pt x="411" y="1295"/>
                  </a:lnTo>
                  <a:lnTo>
                    <a:pt x="390" y="1292"/>
                  </a:lnTo>
                  <a:lnTo>
                    <a:pt x="371" y="1286"/>
                  </a:lnTo>
                  <a:lnTo>
                    <a:pt x="355" y="1274"/>
                  </a:lnTo>
                  <a:lnTo>
                    <a:pt x="344" y="1260"/>
                  </a:lnTo>
                  <a:lnTo>
                    <a:pt x="337" y="1243"/>
                  </a:lnTo>
                  <a:lnTo>
                    <a:pt x="3" y="97"/>
                  </a:lnTo>
                  <a:lnTo>
                    <a:pt x="0" y="73"/>
                  </a:lnTo>
                  <a:lnTo>
                    <a:pt x="2" y="53"/>
                  </a:lnTo>
                  <a:lnTo>
                    <a:pt x="9" y="35"/>
                  </a:lnTo>
                  <a:lnTo>
                    <a:pt x="20" y="20"/>
                  </a:lnTo>
                  <a:lnTo>
                    <a:pt x="36" y="10"/>
                  </a:lnTo>
                  <a:lnTo>
                    <a:pt x="55" y="2"/>
                  </a:lnTo>
                  <a:lnTo>
                    <a:pt x="7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6" name="Freeform 154"/>
            <p:cNvSpPr/>
            <p:nvPr/>
          </p:nvSpPr>
          <p:spPr bwMode="auto">
            <a:xfrm>
              <a:off x="5305425" y="1893888"/>
              <a:ext cx="544513" cy="393700"/>
            </a:xfrm>
            <a:custGeom>
              <a:avLst/>
              <a:gdLst>
                <a:gd name="T0" fmla="*/ 0 w 3086"/>
                <a:gd name="T1" fmla="*/ 0 h 2234"/>
                <a:gd name="T2" fmla="*/ 610 w 3086"/>
                <a:gd name="T3" fmla="*/ 0 h 2234"/>
                <a:gd name="T4" fmla="*/ 628 w 3086"/>
                <a:gd name="T5" fmla="*/ 2 h 2234"/>
                <a:gd name="T6" fmla="*/ 643 w 3086"/>
                <a:gd name="T7" fmla="*/ 7 h 2234"/>
                <a:gd name="T8" fmla="*/ 657 w 3086"/>
                <a:gd name="T9" fmla="*/ 16 h 2234"/>
                <a:gd name="T10" fmla="*/ 669 w 3086"/>
                <a:gd name="T11" fmla="*/ 27 h 2234"/>
                <a:gd name="T12" fmla="*/ 677 w 3086"/>
                <a:gd name="T13" fmla="*/ 42 h 2234"/>
                <a:gd name="T14" fmla="*/ 684 w 3086"/>
                <a:gd name="T15" fmla="*/ 59 h 2234"/>
                <a:gd name="T16" fmla="*/ 1187 w 3086"/>
                <a:gd name="T17" fmla="*/ 2079 h 2234"/>
                <a:gd name="T18" fmla="*/ 3086 w 3086"/>
                <a:gd name="T19" fmla="*/ 2079 h 2234"/>
                <a:gd name="T20" fmla="*/ 3086 w 3086"/>
                <a:gd name="T21" fmla="*/ 2234 h 2234"/>
                <a:gd name="T22" fmla="*/ 1127 w 3086"/>
                <a:gd name="T23" fmla="*/ 2234 h 2234"/>
                <a:gd name="T24" fmla="*/ 1110 w 3086"/>
                <a:gd name="T25" fmla="*/ 2232 h 2234"/>
                <a:gd name="T26" fmla="*/ 1093 w 3086"/>
                <a:gd name="T27" fmla="*/ 2227 h 2234"/>
                <a:gd name="T28" fmla="*/ 1079 w 3086"/>
                <a:gd name="T29" fmla="*/ 2218 h 2234"/>
                <a:gd name="T30" fmla="*/ 1068 w 3086"/>
                <a:gd name="T31" fmla="*/ 2207 h 2234"/>
                <a:gd name="T32" fmla="*/ 1059 w 3086"/>
                <a:gd name="T33" fmla="*/ 2192 h 2234"/>
                <a:gd name="T34" fmla="*/ 1054 w 3086"/>
                <a:gd name="T35" fmla="*/ 2175 h 2234"/>
                <a:gd name="T36" fmla="*/ 549 w 3086"/>
                <a:gd name="T37" fmla="*/ 149 h 2234"/>
                <a:gd name="T38" fmla="*/ 0 w 3086"/>
                <a:gd name="T39" fmla="*/ 149 h 2234"/>
                <a:gd name="T40" fmla="*/ 0 w 3086"/>
                <a:gd name="T41" fmla="*/ 0 h 2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6" h="2234">
                  <a:moveTo>
                    <a:pt x="0" y="0"/>
                  </a:moveTo>
                  <a:lnTo>
                    <a:pt x="610" y="0"/>
                  </a:lnTo>
                  <a:lnTo>
                    <a:pt x="628" y="2"/>
                  </a:lnTo>
                  <a:lnTo>
                    <a:pt x="643" y="7"/>
                  </a:lnTo>
                  <a:lnTo>
                    <a:pt x="657" y="16"/>
                  </a:lnTo>
                  <a:lnTo>
                    <a:pt x="669" y="27"/>
                  </a:lnTo>
                  <a:lnTo>
                    <a:pt x="677" y="42"/>
                  </a:lnTo>
                  <a:lnTo>
                    <a:pt x="684" y="59"/>
                  </a:lnTo>
                  <a:lnTo>
                    <a:pt x="1187" y="2079"/>
                  </a:lnTo>
                  <a:lnTo>
                    <a:pt x="3086" y="2079"/>
                  </a:lnTo>
                  <a:lnTo>
                    <a:pt x="3086" y="2234"/>
                  </a:lnTo>
                  <a:lnTo>
                    <a:pt x="1127" y="2234"/>
                  </a:lnTo>
                  <a:lnTo>
                    <a:pt x="1110" y="2232"/>
                  </a:lnTo>
                  <a:lnTo>
                    <a:pt x="1093" y="2227"/>
                  </a:lnTo>
                  <a:lnTo>
                    <a:pt x="1079" y="2218"/>
                  </a:lnTo>
                  <a:lnTo>
                    <a:pt x="1068" y="2207"/>
                  </a:lnTo>
                  <a:lnTo>
                    <a:pt x="1059" y="2192"/>
                  </a:lnTo>
                  <a:lnTo>
                    <a:pt x="1054" y="2175"/>
                  </a:lnTo>
                  <a:lnTo>
                    <a:pt x="549" y="149"/>
                  </a:lnTo>
                  <a:lnTo>
                    <a:pt x="0" y="149"/>
                  </a:lnTo>
                  <a:lnTo>
                    <a:pt x="0"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7" name="Rectangle 155"/>
            <p:cNvSpPr>
              <a:spLocks noChangeArrowheads="1"/>
            </p:cNvSpPr>
            <p:nvPr/>
          </p:nvSpPr>
          <p:spPr bwMode="auto">
            <a:xfrm>
              <a:off x="5503863" y="2328863"/>
              <a:ext cx="304800" cy="25400"/>
            </a:xfrm>
            <a:prstGeom prst="rect">
              <a:avLst/>
            </a:prstGeom>
            <a:grpFill/>
            <a:ln w="0">
              <a:noFill/>
              <a:prstDash val="solid"/>
              <a:miter lim="800000"/>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8" name="Freeform 156"/>
            <p:cNvSpPr>
              <a:spLocks noEditPoints="1"/>
            </p:cNvSpPr>
            <p:nvPr/>
          </p:nvSpPr>
          <p:spPr bwMode="auto">
            <a:xfrm>
              <a:off x="5741988" y="2389188"/>
              <a:ext cx="103188" cy="104775"/>
            </a:xfrm>
            <a:custGeom>
              <a:avLst/>
              <a:gdLst>
                <a:gd name="T0" fmla="*/ 267 w 592"/>
                <a:gd name="T1" fmla="*/ 158 h 591"/>
                <a:gd name="T2" fmla="*/ 216 w 592"/>
                <a:gd name="T3" fmla="*/ 180 h 591"/>
                <a:gd name="T4" fmla="*/ 179 w 592"/>
                <a:gd name="T5" fmla="*/ 219 h 591"/>
                <a:gd name="T6" fmla="*/ 159 w 592"/>
                <a:gd name="T7" fmla="*/ 269 h 591"/>
                <a:gd name="T8" fmla="*/ 159 w 592"/>
                <a:gd name="T9" fmla="*/ 322 h 591"/>
                <a:gd name="T10" fmla="*/ 181 w 592"/>
                <a:gd name="T11" fmla="*/ 372 h 591"/>
                <a:gd name="T12" fmla="*/ 219 w 592"/>
                <a:gd name="T13" fmla="*/ 411 h 591"/>
                <a:gd name="T14" fmla="*/ 269 w 592"/>
                <a:gd name="T15" fmla="*/ 433 h 591"/>
                <a:gd name="T16" fmla="*/ 324 w 592"/>
                <a:gd name="T17" fmla="*/ 433 h 591"/>
                <a:gd name="T18" fmla="*/ 373 w 592"/>
                <a:gd name="T19" fmla="*/ 411 h 591"/>
                <a:gd name="T20" fmla="*/ 413 w 592"/>
                <a:gd name="T21" fmla="*/ 372 h 591"/>
                <a:gd name="T22" fmla="*/ 435 w 592"/>
                <a:gd name="T23" fmla="*/ 322 h 591"/>
                <a:gd name="T24" fmla="*/ 435 w 592"/>
                <a:gd name="T25" fmla="*/ 269 h 591"/>
                <a:gd name="T26" fmla="*/ 414 w 592"/>
                <a:gd name="T27" fmla="*/ 219 h 591"/>
                <a:gd name="T28" fmla="*/ 377 w 592"/>
                <a:gd name="T29" fmla="*/ 180 h 591"/>
                <a:gd name="T30" fmla="*/ 326 w 592"/>
                <a:gd name="T31" fmla="*/ 158 h 591"/>
                <a:gd name="T32" fmla="*/ 296 w 592"/>
                <a:gd name="T33" fmla="*/ 0 h 591"/>
                <a:gd name="T34" fmla="*/ 382 w 592"/>
                <a:gd name="T35" fmla="*/ 12 h 591"/>
                <a:gd name="T36" fmla="*/ 458 w 592"/>
                <a:gd name="T37" fmla="*/ 47 h 591"/>
                <a:gd name="T38" fmla="*/ 520 w 592"/>
                <a:gd name="T39" fmla="*/ 101 h 591"/>
                <a:gd name="T40" fmla="*/ 565 w 592"/>
                <a:gd name="T41" fmla="*/ 171 h 591"/>
                <a:gd name="T42" fmla="*/ 589 w 592"/>
                <a:gd name="T43" fmla="*/ 252 h 591"/>
                <a:gd name="T44" fmla="*/ 589 w 592"/>
                <a:gd name="T45" fmla="*/ 338 h 591"/>
                <a:gd name="T46" fmla="*/ 565 w 592"/>
                <a:gd name="T47" fmla="*/ 420 h 591"/>
                <a:gd name="T48" fmla="*/ 519 w 592"/>
                <a:gd name="T49" fmla="*/ 488 h 591"/>
                <a:gd name="T50" fmla="*/ 457 w 592"/>
                <a:gd name="T51" fmla="*/ 543 h 591"/>
                <a:gd name="T52" fmla="*/ 382 w 592"/>
                <a:gd name="T53" fmla="*/ 578 h 591"/>
                <a:gd name="T54" fmla="*/ 296 w 592"/>
                <a:gd name="T55" fmla="*/ 591 h 591"/>
                <a:gd name="T56" fmla="*/ 211 w 592"/>
                <a:gd name="T57" fmla="*/ 578 h 591"/>
                <a:gd name="T58" fmla="*/ 135 w 592"/>
                <a:gd name="T59" fmla="*/ 543 h 591"/>
                <a:gd name="T60" fmla="*/ 73 w 592"/>
                <a:gd name="T61" fmla="*/ 489 h 591"/>
                <a:gd name="T62" fmla="*/ 27 w 592"/>
                <a:gd name="T63" fmla="*/ 420 h 591"/>
                <a:gd name="T64" fmla="*/ 3 w 592"/>
                <a:gd name="T65" fmla="*/ 338 h 591"/>
                <a:gd name="T66" fmla="*/ 3 w 592"/>
                <a:gd name="T67" fmla="*/ 252 h 591"/>
                <a:gd name="T68" fmla="*/ 27 w 592"/>
                <a:gd name="T69" fmla="*/ 171 h 591"/>
                <a:gd name="T70" fmla="*/ 73 w 592"/>
                <a:gd name="T71" fmla="*/ 101 h 591"/>
                <a:gd name="T72" fmla="*/ 135 w 592"/>
                <a:gd name="T73" fmla="*/ 47 h 591"/>
                <a:gd name="T74" fmla="*/ 210 w 592"/>
                <a:gd name="T75" fmla="*/ 12 h 591"/>
                <a:gd name="T76" fmla="*/ 296 w 592"/>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 h="591">
                  <a:moveTo>
                    <a:pt x="296" y="156"/>
                  </a:moveTo>
                  <a:lnTo>
                    <a:pt x="267" y="158"/>
                  </a:lnTo>
                  <a:lnTo>
                    <a:pt x="240" y="167"/>
                  </a:lnTo>
                  <a:lnTo>
                    <a:pt x="216" y="180"/>
                  </a:lnTo>
                  <a:lnTo>
                    <a:pt x="196" y="198"/>
                  </a:lnTo>
                  <a:lnTo>
                    <a:pt x="179" y="219"/>
                  </a:lnTo>
                  <a:lnTo>
                    <a:pt x="166" y="242"/>
                  </a:lnTo>
                  <a:lnTo>
                    <a:pt x="159" y="269"/>
                  </a:lnTo>
                  <a:lnTo>
                    <a:pt x="155" y="296"/>
                  </a:lnTo>
                  <a:lnTo>
                    <a:pt x="159" y="322"/>
                  </a:lnTo>
                  <a:lnTo>
                    <a:pt x="167" y="349"/>
                  </a:lnTo>
                  <a:lnTo>
                    <a:pt x="181" y="372"/>
                  </a:lnTo>
                  <a:lnTo>
                    <a:pt x="198" y="393"/>
                  </a:lnTo>
                  <a:lnTo>
                    <a:pt x="219" y="411"/>
                  </a:lnTo>
                  <a:lnTo>
                    <a:pt x="243" y="425"/>
                  </a:lnTo>
                  <a:lnTo>
                    <a:pt x="269" y="433"/>
                  </a:lnTo>
                  <a:lnTo>
                    <a:pt x="296" y="436"/>
                  </a:lnTo>
                  <a:lnTo>
                    <a:pt x="324" y="433"/>
                  </a:lnTo>
                  <a:lnTo>
                    <a:pt x="350" y="425"/>
                  </a:lnTo>
                  <a:lnTo>
                    <a:pt x="373" y="411"/>
                  </a:lnTo>
                  <a:lnTo>
                    <a:pt x="395" y="393"/>
                  </a:lnTo>
                  <a:lnTo>
                    <a:pt x="413" y="372"/>
                  </a:lnTo>
                  <a:lnTo>
                    <a:pt x="426" y="349"/>
                  </a:lnTo>
                  <a:lnTo>
                    <a:pt x="435" y="322"/>
                  </a:lnTo>
                  <a:lnTo>
                    <a:pt x="437" y="296"/>
                  </a:lnTo>
                  <a:lnTo>
                    <a:pt x="435" y="269"/>
                  </a:lnTo>
                  <a:lnTo>
                    <a:pt x="426" y="242"/>
                  </a:lnTo>
                  <a:lnTo>
                    <a:pt x="414" y="219"/>
                  </a:lnTo>
                  <a:lnTo>
                    <a:pt x="398" y="198"/>
                  </a:lnTo>
                  <a:lnTo>
                    <a:pt x="377" y="180"/>
                  </a:lnTo>
                  <a:lnTo>
                    <a:pt x="353" y="167"/>
                  </a:lnTo>
                  <a:lnTo>
                    <a:pt x="326" y="158"/>
                  </a:lnTo>
                  <a:lnTo>
                    <a:pt x="296" y="156"/>
                  </a:lnTo>
                  <a:close/>
                  <a:moveTo>
                    <a:pt x="296" y="0"/>
                  </a:moveTo>
                  <a:lnTo>
                    <a:pt x="341" y="3"/>
                  </a:lnTo>
                  <a:lnTo>
                    <a:pt x="382" y="12"/>
                  </a:lnTo>
                  <a:lnTo>
                    <a:pt x="421" y="27"/>
                  </a:lnTo>
                  <a:lnTo>
                    <a:pt x="458" y="47"/>
                  </a:lnTo>
                  <a:lnTo>
                    <a:pt x="491" y="72"/>
                  </a:lnTo>
                  <a:lnTo>
                    <a:pt x="520" y="101"/>
                  </a:lnTo>
                  <a:lnTo>
                    <a:pt x="545" y="135"/>
                  </a:lnTo>
                  <a:lnTo>
                    <a:pt x="565" y="171"/>
                  </a:lnTo>
                  <a:lnTo>
                    <a:pt x="581" y="210"/>
                  </a:lnTo>
                  <a:lnTo>
                    <a:pt x="589" y="252"/>
                  </a:lnTo>
                  <a:lnTo>
                    <a:pt x="592" y="295"/>
                  </a:lnTo>
                  <a:lnTo>
                    <a:pt x="589" y="338"/>
                  </a:lnTo>
                  <a:lnTo>
                    <a:pt x="580" y="379"/>
                  </a:lnTo>
                  <a:lnTo>
                    <a:pt x="565" y="420"/>
                  </a:lnTo>
                  <a:lnTo>
                    <a:pt x="545" y="455"/>
                  </a:lnTo>
                  <a:lnTo>
                    <a:pt x="519" y="488"/>
                  </a:lnTo>
                  <a:lnTo>
                    <a:pt x="491" y="518"/>
                  </a:lnTo>
                  <a:lnTo>
                    <a:pt x="457" y="543"/>
                  </a:lnTo>
                  <a:lnTo>
                    <a:pt x="421" y="563"/>
                  </a:lnTo>
                  <a:lnTo>
                    <a:pt x="382" y="578"/>
                  </a:lnTo>
                  <a:lnTo>
                    <a:pt x="340" y="587"/>
                  </a:lnTo>
                  <a:lnTo>
                    <a:pt x="296" y="591"/>
                  </a:lnTo>
                  <a:lnTo>
                    <a:pt x="253" y="587"/>
                  </a:lnTo>
                  <a:lnTo>
                    <a:pt x="211" y="578"/>
                  </a:lnTo>
                  <a:lnTo>
                    <a:pt x="171" y="563"/>
                  </a:lnTo>
                  <a:lnTo>
                    <a:pt x="135" y="543"/>
                  </a:lnTo>
                  <a:lnTo>
                    <a:pt x="102" y="518"/>
                  </a:lnTo>
                  <a:lnTo>
                    <a:pt x="73" y="489"/>
                  </a:lnTo>
                  <a:lnTo>
                    <a:pt x="47" y="455"/>
                  </a:lnTo>
                  <a:lnTo>
                    <a:pt x="27" y="420"/>
                  </a:lnTo>
                  <a:lnTo>
                    <a:pt x="13" y="381"/>
                  </a:lnTo>
                  <a:lnTo>
                    <a:pt x="3" y="338"/>
                  </a:lnTo>
                  <a:lnTo>
                    <a:pt x="0" y="295"/>
                  </a:lnTo>
                  <a:lnTo>
                    <a:pt x="3" y="252"/>
                  </a:lnTo>
                  <a:lnTo>
                    <a:pt x="13" y="210"/>
                  </a:lnTo>
                  <a:lnTo>
                    <a:pt x="27" y="171"/>
                  </a:lnTo>
                  <a:lnTo>
                    <a:pt x="47" y="135"/>
                  </a:lnTo>
                  <a:lnTo>
                    <a:pt x="73" y="101"/>
                  </a:lnTo>
                  <a:lnTo>
                    <a:pt x="101" y="72"/>
                  </a:lnTo>
                  <a:lnTo>
                    <a:pt x="135" y="47"/>
                  </a:lnTo>
                  <a:lnTo>
                    <a:pt x="171" y="27"/>
                  </a:lnTo>
                  <a:lnTo>
                    <a:pt x="210" y="12"/>
                  </a:lnTo>
                  <a:lnTo>
                    <a:pt x="253" y="3"/>
                  </a:lnTo>
                  <a:lnTo>
                    <a:pt x="296"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sp>
          <p:nvSpPr>
            <p:cNvPr id="69" name="Freeform 157"/>
            <p:cNvSpPr>
              <a:spLocks noEditPoints="1"/>
            </p:cNvSpPr>
            <p:nvPr/>
          </p:nvSpPr>
          <p:spPr bwMode="auto">
            <a:xfrm>
              <a:off x="5487988" y="2389188"/>
              <a:ext cx="104775" cy="104775"/>
            </a:xfrm>
            <a:custGeom>
              <a:avLst/>
              <a:gdLst>
                <a:gd name="T0" fmla="*/ 267 w 593"/>
                <a:gd name="T1" fmla="*/ 158 h 591"/>
                <a:gd name="T2" fmla="*/ 216 w 593"/>
                <a:gd name="T3" fmla="*/ 180 h 591"/>
                <a:gd name="T4" fmla="*/ 179 w 593"/>
                <a:gd name="T5" fmla="*/ 219 h 591"/>
                <a:gd name="T6" fmla="*/ 158 w 593"/>
                <a:gd name="T7" fmla="*/ 269 h 591"/>
                <a:gd name="T8" fmla="*/ 158 w 593"/>
                <a:gd name="T9" fmla="*/ 322 h 591"/>
                <a:gd name="T10" fmla="*/ 181 w 593"/>
                <a:gd name="T11" fmla="*/ 372 h 591"/>
                <a:gd name="T12" fmla="*/ 220 w 593"/>
                <a:gd name="T13" fmla="*/ 411 h 591"/>
                <a:gd name="T14" fmla="*/ 270 w 593"/>
                <a:gd name="T15" fmla="*/ 433 h 591"/>
                <a:gd name="T16" fmla="*/ 324 w 593"/>
                <a:gd name="T17" fmla="*/ 433 h 591"/>
                <a:gd name="T18" fmla="*/ 373 w 593"/>
                <a:gd name="T19" fmla="*/ 411 h 591"/>
                <a:gd name="T20" fmla="*/ 412 w 593"/>
                <a:gd name="T21" fmla="*/ 372 h 591"/>
                <a:gd name="T22" fmla="*/ 435 w 593"/>
                <a:gd name="T23" fmla="*/ 322 h 591"/>
                <a:gd name="T24" fmla="*/ 435 w 593"/>
                <a:gd name="T25" fmla="*/ 269 h 591"/>
                <a:gd name="T26" fmla="*/ 412 w 593"/>
                <a:gd name="T27" fmla="*/ 219 h 591"/>
                <a:gd name="T28" fmla="*/ 373 w 593"/>
                <a:gd name="T29" fmla="*/ 180 h 591"/>
                <a:gd name="T30" fmla="*/ 324 w 593"/>
                <a:gd name="T31" fmla="*/ 158 h 591"/>
                <a:gd name="T32" fmla="*/ 297 w 593"/>
                <a:gd name="T33" fmla="*/ 0 h 591"/>
                <a:gd name="T34" fmla="*/ 382 w 593"/>
                <a:gd name="T35" fmla="*/ 12 h 591"/>
                <a:gd name="T36" fmla="*/ 458 w 593"/>
                <a:gd name="T37" fmla="*/ 47 h 591"/>
                <a:gd name="T38" fmla="*/ 520 w 593"/>
                <a:gd name="T39" fmla="*/ 101 h 591"/>
                <a:gd name="T40" fmla="*/ 565 w 593"/>
                <a:gd name="T41" fmla="*/ 171 h 591"/>
                <a:gd name="T42" fmla="*/ 590 w 593"/>
                <a:gd name="T43" fmla="*/ 252 h 591"/>
                <a:gd name="T44" fmla="*/ 590 w 593"/>
                <a:gd name="T45" fmla="*/ 338 h 591"/>
                <a:gd name="T46" fmla="*/ 565 w 593"/>
                <a:gd name="T47" fmla="*/ 420 h 591"/>
                <a:gd name="T48" fmla="*/ 520 w 593"/>
                <a:gd name="T49" fmla="*/ 488 h 591"/>
                <a:gd name="T50" fmla="*/ 458 w 593"/>
                <a:gd name="T51" fmla="*/ 543 h 591"/>
                <a:gd name="T52" fmla="*/ 382 w 593"/>
                <a:gd name="T53" fmla="*/ 578 h 591"/>
                <a:gd name="T54" fmla="*/ 297 w 593"/>
                <a:gd name="T55" fmla="*/ 591 h 591"/>
                <a:gd name="T56" fmla="*/ 211 w 593"/>
                <a:gd name="T57" fmla="*/ 578 h 591"/>
                <a:gd name="T58" fmla="*/ 135 w 593"/>
                <a:gd name="T59" fmla="*/ 543 h 591"/>
                <a:gd name="T60" fmla="*/ 73 w 593"/>
                <a:gd name="T61" fmla="*/ 489 h 591"/>
                <a:gd name="T62" fmla="*/ 28 w 593"/>
                <a:gd name="T63" fmla="*/ 420 h 591"/>
                <a:gd name="T64" fmla="*/ 3 w 593"/>
                <a:gd name="T65" fmla="*/ 338 h 591"/>
                <a:gd name="T66" fmla="*/ 3 w 593"/>
                <a:gd name="T67" fmla="*/ 252 h 591"/>
                <a:gd name="T68" fmla="*/ 27 w 593"/>
                <a:gd name="T69" fmla="*/ 171 h 591"/>
                <a:gd name="T70" fmla="*/ 73 w 593"/>
                <a:gd name="T71" fmla="*/ 101 h 591"/>
                <a:gd name="T72" fmla="*/ 135 w 593"/>
                <a:gd name="T73" fmla="*/ 47 h 591"/>
                <a:gd name="T74" fmla="*/ 211 w 593"/>
                <a:gd name="T75" fmla="*/ 12 h 591"/>
                <a:gd name="T76" fmla="*/ 297 w 593"/>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91">
                  <a:moveTo>
                    <a:pt x="297" y="156"/>
                  </a:moveTo>
                  <a:lnTo>
                    <a:pt x="267" y="158"/>
                  </a:lnTo>
                  <a:lnTo>
                    <a:pt x="240" y="167"/>
                  </a:lnTo>
                  <a:lnTo>
                    <a:pt x="216" y="180"/>
                  </a:lnTo>
                  <a:lnTo>
                    <a:pt x="195" y="198"/>
                  </a:lnTo>
                  <a:lnTo>
                    <a:pt x="179" y="219"/>
                  </a:lnTo>
                  <a:lnTo>
                    <a:pt x="166" y="242"/>
                  </a:lnTo>
                  <a:lnTo>
                    <a:pt x="158" y="269"/>
                  </a:lnTo>
                  <a:lnTo>
                    <a:pt x="156" y="296"/>
                  </a:lnTo>
                  <a:lnTo>
                    <a:pt x="158" y="322"/>
                  </a:lnTo>
                  <a:lnTo>
                    <a:pt x="167" y="349"/>
                  </a:lnTo>
                  <a:lnTo>
                    <a:pt x="181" y="372"/>
                  </a:lnTo>
                  <a:lnTo>
                    <a:pt x="199" y="393"/>
                  </a:lnTo>
                  <a:lnTo>
                    <a:pt x="220" y="411"/>
                  </a:lnTo>
                  <a:lnTo>
                    <a:pt x="243" y="425"/>
                  </a:lnTo>
                  <a:lnTo>
                    <a:pt x="270" y="433"/>
                  </a:lnTo>
                  <a:lnTo>
                    <a:pt x="297" y="436"/>
                  </a:lnTo>
                  <a:lnTo>
                    <a:pt x="324" y="433"/>
                  </a:lnTo>
                  <a:lnTo>
                    <a:pt x="350" y="425"/>
                  </a:lnTo>
                  <a:lnTo>
                    <a:pt x="373" y="411"/>
                  </a:lnTo>
                  <a:lnTo>
                    <a:pt x="394" y="393"/>
                  </a:lnTo>
                  <a:lnTo>
                    <a:pt x="412" y="372"/>
                  </a:lnTo>
                  <a:lnTo>
                    <a:pt x="426" y="349"/>
                  </a:lnTo>
                  <a:lnTo>
                    <a:pt x="435" y="322"/>
                  </a:lnTo>
                  <a:lnTo>
                    <a:pt x="438" y="296"/>
                  </a:lnTo>
                  <a:lnTo>
                    <a:pt x="435" y="269"/>
                  </a:lnTo>
                  <a:lnTo>
                    <a:pt x="426" y="242"/>
                  </a:lnTo>
                  <a:lnTo>
                    <a:pt x="412" y="219"/>
                  </a:lnTo>
                  <a:lnTo>
                    <a:pt x="394" y="198"/>
                  </a:lnTo>
                  <a:lnTo>
                    <a:pt x="373" y="180"/>
                  </a:lnTo>
                  <a:lnTo>
                    <a:pt x="350" y="167"/>
                  </a:lnTo>
                  <a:lnTo>
                    <a:pt x="324" y="158"/>
                  </a:lnTo>
                  <a:lnTo>
                    <a:pt x="297" y="156"/>
                  </a:lnTo>
                  <a:close/>
                  <a:moveTo>
                    <a:pt x="297" y="0"/>
                  </a:moveTo>
                  <a:lnTo>
                    <a:pt x="340" y="3"/>
                  </a:lnTo>
                  <a:lnTo>
                    <a:pt x="382" y="12"/>
                  </a:lnTo>
                  <a:lnTo>
                    <a:pt x="421" y="27"/>
                  </a:lnTo>
                  <a:lnTo>
                    <a:pt x="458" y="47"/>
                  </a:lnTo>
                  <a:lnTo>
                    <a:pt x="491" y="72"/>
                  </a:lnTo>
                  <a:lnTo>
                    <a:pt x="520" y="101"/>
                  </a:lnTo>
                  <a:lnTo>
                    <a:pt x="545" y="135"/>
                  </a:lnTo>
                  <a:lnTo>
                    <a:pt x="565" y="171"/>
                  </a:lnTo>
                  <a:lnTo>
                    <a:pt x="581" y="210"/>
                  </a:lnTo>
                  <a:lnTo>
                    <a:pt x="590" y="252"/>
                  </a:lnTo>
                  <a:lnTo>
                    <a:pt x="593" y="295"/>
                  </a:lnTo>
                  <a:lnTo>
                    <a:pt x="590" y="338"/>
                  </a:lnTo>
                  <a:lnTo>
                    <a:pt x="581" y="379"/>
                  </a:lnTo>
                  <a:lnTo>
                    <a:pt x="565" y="420"/>
                  </a:lnTo>
                  <a:lnTo>
                    <a:pt x="545" y="455"/>
                  </a:lnTo>
                  <a:lnTo>
                    <a:pt x="520" y="488"/>
                  </a:lnTo>
                  <a:lnTo>
                    <a:pt x="491" y="518"/>
                  </a:lnTo>
                  <a:lnTo>
                    <a:pt x="458" y="543"/>
                  </a:lnTo>
                  <a:lnTo>
                    <a:pt x="421" y="563"/>
                  </a:lnTo>
                  <a:lnTo>
                    <a:pt x="382" y="578"/>
                  </a:lnTo>
                  <a:lnTo>
                    <a:pt x="340" y="587"/>
                  </a:lnTo>
                  <a:lnTo>
                    <a:pt x="297" y="591"/>
                  </a:lnTo>
                  <a:lnTo>
                    <a:pt x="253" y="587"/>
                  </a:lnTo>
                  <a:lnTo>
                    <a:pt x="211" y="578"/>
                  </a:lnTo>
                  <a:lnTo>
                    <a:pt x="172" y="563"/>
                  </a:lnTo>
                  <a:lnTo>
                    <a:pt x="135" y="543"/>
                  </a:lnTo>
                  <a:lnTo>
                    <a:pt x="102" y="518"/>
                  </a:lnTo>
                  <a:lnTo>
                    <a:pt x="73" y="489"/>
                  </a:lnTo>
                  <a:lnTo>
                    <a:pt x="48" y="455"/>
                  </a:lnTo>
                  <a:lnTo>
                    <a:pt x="28" y="420"/>
                  </a:lnTo>
                  <a:lnTo>
                    <a:pt x="12" y="381"/>
                  </a:lnTo>
                  <a:lnTo>
                    <a:pt x="3" y="338"/>
                  </a:lnTo>
                  <a:lnTo>
                    <a:pt x="0" y="295"/>
                  </a:lnTo>
                  <a:lnTo>
                    <a:pt x="3" y="252"/>
                  </a:lnTo>
                  <a:lnTo>
                    <a:pt x="12" y="210"/>
                  </a:lnTo>
                  <a:lnTo>
                    <a:pt x="27" y="171"/>
                  </a:lnTo>
                  <a:lnTo>
                    <a:pt x="48" y="135"/>
                  </a:lnTo>
                  <a:lnTo>
                    <a:pt x="73" y="101"/>
                  </a:lnTo>
                  <a:lnTo>
                    <a:pt x="102" y="72"/>
                  </a:lnTo>
                  <a:lnTo>
                    <a:pt x="135" y="47"/>
                  </a:lnTo>
                  <a:lnTo>
                    <a:pt x="172" y="27"/>
                  </a:lnTo>
                  <a:lnTo>
                    <a:pt x="211" y="12"/>
                  </a:lnTo>
                  <a:lnTo>
                    <a:pt x="253" y="3"/>
                  </a:lnTo>
                  <a:lnTo>
                    <a:pt x="297" y="0"/>
                  </a:lnTo>
                  <a:close/>
                </a:path>
              </a:pathLst>
            </a:custGeom>
            <a:grpFill/>
            <a:ln w="0">
              <a:noFill/>
              <a:prstDash val="solid"/>
              <a:round/>
            </a:ln>
          </p:spPr>
          <p:txBody>
            <a:bodyPr vert="horz" wrap="square" lIns="91440" tIns="45720" rIns="91440" bIns="45720" numCol="1" anchor="t" anchorCtr="0" compatLnSpc="1"/>
            <a:lstStyle/>
            <a:p>
              <a:endParaRPr lang="en-US" sz="1355">
                <a:ea typeface="字魂58号-创中黑" panose="00000500000000000000" pitchFamily="2" charset="-122"/>
                <a:cs typeface="+mn-lt"/>
                <a:sym typeface="字魂58号-创中黑" panose="00000500000000000000" pitchFamily="2" charset="-122"/>
              </a:endParaRPr>
            </a:p>
          </p:txBody>
        </p:sp>
      </p:grpSp>
      <p:sp>
        <p:nvSpPr>
          <p:cNvPr id="70" name="文本框 22"/>
          <p:cNvSpPr txBox="1"/>
          <p:nvPr/>
        </p:nvSpPr>
        <p:spPr>
          <a:xfrm>
            <a:off x="1038055" y="4400749"/>
            <a:ext cx="1852295" cy="1141095"/>
          </a:xfrm>
          <a:prstGeom prst="rect">
            <a:avLst/>
          </a:prstGeom>
          <a:noFill/>
        </p:spPr>
        <p:txBody>
          <a:bodyPr wrap="square" lIns="0" tIns="0" rIns="0" bIns="0" anchor="ctr" anchorCtr="1">
            <a:normAutofit/>
          </a:bodyPr>
          <a:lstStyle/>
          <a:p>
            <a:pPr defTabSz="815340">
              <a:lnSpc>
                <a:spcPts val="1500"/>
              </a:lnSpc>
              <a:defRPr/>
            </a:pPr>
            <a:r>
              <a:rPr lang="zh-CN" altLang="en-US" sz="1000" dirty="0">
                <a:solidFill>
                  <a:srgbClr val="000000"/>
                </a:solidFill>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00" dirty="0">
              <a:solidFill>
                <a:srgbClr val="000000"/>
              </a:solidFill>
              <a:ea typeface="字魂58号-创中黑" panose="00000500000000000000" pitchFamily="2" charset="-122"/>
              <a:sym typeface="字魂58号-创中黑" panose="00000500000000000000" pitchFamily="2" charset="-122"/>
            </a:endParaRPr>
          </a:p>
        </p:txBody>
      </p:sp>
      <p:sp>
        <p:nvSpPr>
          <p:cNvPr id="71" name="矩形 70"/>
          <p:cNvSpPr/>
          <p:nvPr/>
        </p:nvSpPr>
        <p:spPr>
          <a:xfrm>
            <a:off x="1038055" y="4145479"/>
            <a:ext cx="1715248" cy="276183"/>
          </a:xfrm>
          <a:prstGeom prst="rect">
            <a:avLst/>
          </a:prstGeom>
        </p:spPr>
        <p:txBody>
          <a:bodyPr wrap="none" lIns="0" tIns="0" rIns="0" bIns="0" anchor="ctr" anchorCtr="1">
            <a:normAutofit fontScale="67500"/>
          </a:bodyPr>
          <a:lstStyle/>
          <a:p>
            <a:pPr algn="ctr" defTabSz="685165">
              <a:spcBef>
                <a:spcPct val="0"/>
              </a:spcBef>
              <a:defRPr/>
            </a:pPr>
            <a:r>
              <a:rPr lang="zh-CN" altLang="en-US" sz="2400" b="1" dirty="0">
                <a:solidFill>
                  <a:srgbClr val="333434"/>
                </a:solidFill>
                <a:ea typeface="字魂58号-创中黑" panose="00000500000000000000" pitchFamily="2" charset="-122"/>
                <a:sym typeface="字魂58号-创中黑" panose="00000500000000000000" pitchFamily="2" charset="-122"/>
              </a:rPr>
              <a:t>添加标题</a:t>
            </a:r>
            <a:endParaRPr lang="zh-CN" altLang="en-US" sz="2400" b="1" dirty="0">
              <a:solidFill>
                <a:srgbClr val="333434"/>
              </a:solidFill>
              <a:ea typeface="字魂58号-创中黑" panose="00000500000000000000" pitchFamily="2" charset="-122"/>
              <a:sym typeface="字魂58号-创中黑" panose="00000500000000000000" pitchFamily="2" charset="-122"/>
            </a:endParaRPr>
          </a:p>
        </p:txBody>
      </p:sp>
      <p:sp>
        <p:nvSpPr>
          <p:cNvPr id="72" name="文本框 22"/>
          <p:cNvSpPr txBox="1"/>
          <p:nvPr/>
        </p:nvSpPr>
        <p:spPr>
          <a:xfrm>
            <a:off x="3810825" y="4430319"/>
            <a:ext cx="1852295" cy="1141095"/>
          </a:xfrm>
          <a:prstGeom prst="rect">
            <a:avLst/>
          </a:prstGeom>
          <a:noFill/>
        </p:spPr>
        <p:txBody>
          <a:bodyPr wrap="square" lIns="0" tIns="0" rIns="0" bIns="0" anchor="ctr" anchorCtr="1">
            <a:normAutofit/>
          </a:bodyPr>
          <a:lstStyle/>
          <a:p>
            <a:pPr defTabSz="815340">
              <a:lnSpc>
                <a:spcPts val="1500"/>
              </a:lnSpc>
              <a:defRPr/>
            </a:pPr>
            <a:r>
              <a:rPr lang="zh-CN" altLang="en-US" sz="1000" dirty="0">
                <a:solidFill>
                  <a:srgbClr val="000000"/>
                </a:solidFill>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00" dirty="0">
              <a:solidFill>
                <a:srgbClr val="000000"/>
              </a:solidFill>
              <a:ea typeface="字魂58号-创中黑" panose="00000500000000000000" pitchFamily="2" charset="-122"/>
              <a:sym typeface="字魂58号-创中黑" panose="00000500000000000000" pitchFamily="2" charset="-122"/>
            </a:endParaRPr>
          </a:p>
        </p:txBody>
      </p:sp>
      <p:sp>
        <p:nvSpPr>
          <p:cNvPr id="73" name="矩形 72"/>
          <p:cNvSpPr/>
          <p:nvPr/>
        </p:nvSpPr>
        <p:spPr>
          <a:xfrm>
            <a:off x="3810824" y="4175049"/>
            <a:ext cx="1715248" cy="276183"/>
          </a:xfrm>
          <a:prstGeom prst="rect">
            <a:avLst/>
          </a:prstGeom>
        </p:spPr>
        <p:txBody>
          <a:bodyPr wrap="none" lIns="0" tIns="0" rIns="0" bIns="0" anchor="ctr" anchorCtr="1">
            <a:normAutofit fontScale="67500"/>
          </a:bodyPr>
          <a:lstStyle/>
          <a:p>
            <a:pPr algn="ctr" defTabSz="685165">
              <a:spcBef>
                <a:spcPct val="0"/>
              </a:spcBef>
              <a:defRPr/>
            </a:pPr>
            <a:r>
              <a:rPr lang="zh-CN" altLang="en-US" sz="2400" b="1" dirty="0">
                <a:solidFill>
                  <a:srgbClr val="333434"/>
                </a:solidFill>
                <a:ea typeface="字魂58号-创中黑" panose="00000500000000000000" pitchFamily="2" charset="-122"/>
                <a:sym typeface="字魂58号-创中黑" panose="00000500000000000000" pitchFamily="2" charset="-122"/>
              </a:rPr>
              <a:t>添加标题</a:t>
            </a:r>
            <a:endParaRPr lang="zh-CN" altLang="en-US" sz="2400" b="1" dirty="0">
              <a:solidFill>
                <a:srgbClr val="333434"/>
              </a:solidFill>
              <a:ea typeface="字魂58号-创中黑" panose="00000500000000000000" pitchFamily="2" charset="-122"/>
              <a:sym typeface="字魂58号-创中黑" panose="00000500000000000000" pitchFamily="2" charset="-122"/>
            </a:endParaRPr>
          </a:p>
        </p:txBody>
      </p:sp>
      <p:sp>
        <p:nvSpPr>
          <p:cNvPr id="74" name="文本框 22"/>
          <p:cNvSpPr txBox="1"/>
          <p:nvPr/>
        </p:nvSpPr>
        <p:spPr>
          <a:xfrm>
            <a:off x="6649560" y="4484909"/>
            <a:ext cx="1852295" cy="1141095"/>
          </a:xfrm>
          <a:prstGeom prst="rect">
            <a:avLst/>
          </a:prstGeom>
          <a:noFill/>
        </p:spPr>
        <p:txBody>
          <a:bodyPr wrap="square" lIns="0" tIns="0" rIns="0" bIns="0" anchor="ctr" anchorCtr="1">
            <a:normAutofit/>
          </a:bodyPr>
          <a:lstStyle/>
          <a:p>
            <a:pPr defTabSz="815340">
              <a:lnSpc>
                <a:spcPts val="1500"/>
              </a:lnSpc>
              <a:defRPr/>
            </a:pPr>
            <a:r>
              <a:rPr lang="zh-CN" altLang="en-US" sz="1000" dirty="0">
                <a:solidFill>
                  <a:srgbClr val="000000"/>
                </a:solidFill>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00" dirty="0">
              <a:solidFill>
                <a:srgbClr val="000000"/>
              </a:solidFill>
              <a:ea typeface="字魂58号-创中黑" panose="00000500000000000000" pitchFamily="2" charset="-122"/>
              <a:sym typeface="字魂58号-创中黑" panose="00000500000000000000" pitchFamily="2" charset="-122"/>
            </a:endParaRPr>
          </a:p>
        </p:txBody>
      </p:sp>
      <p:sp>
        <p:nvSpPr>
          <p:cNvPr id="75" name="矩形 74"/>
          <p:cNvSpPr/>
          <p:nvPr/>
        </p:nvSpPr>
        <p:spPr>
          <a:xfrm>
            <a:off x="6649559" y="4229640"/>
            <a:ext cx="1715248" cy="276183"/>
          </a:xfrm>
          <a:prstGeom prst="rect">
            <a:avLst/>
          </a:prstGeom>
        </p:spPr>
        <p:txBody>
          <a:bodyPr wrap="none" lIns="0" tIns="0" rIns="0" bIns="0" anchor="ctr" anchorCtr="1">
            <a:normAutofit fontScale="67500"/>
          </a:bodyPr>
          <a:lstStyle/>
          <a:p>
            <a:pPr algn="ctr" defTabSz="685165">
              <a:spcBef>
                <a:spcPct val="0"/>
              </a:spcBef>
              <a:defRPr/>
            </a:pPr>
            <a:r>
              <a:rPr lang="zh-CN" altLang="en-US" sz="2400" b="1" dirty="0">
                <a:solidFill>
                  <a:srgbClr val="333434"/>
                </a:solidFill>
                <a:ea typeface="字魂58号-创中黑" panose="00000500000000000000" pitchFamily="2" charset="-122"/>
                <a:sym typeface="字魂58号-创中黑" panose="00000500000000000000" pitchFamily="2" charset="-122"/>
              </a:rPr>
              <a:t>添加标题</a:t>
            </a:r>
            <a:endParaRPr lang="zh-CN" altLang="en-US" sz="2400" b="1" dirty="0">
              <a:solidFill>
                <a:srgbClr val="333434"/>
              </a:solidFill>
              <a:ea typeface="字魂58号-创中黑" panose="00000500000000000000" pitchFamily="2" charset="-122"/>
              <a:sym typeface="字魂58号-创中黑" panose="00000500000000000000" pitchFamily="2" charset="-122"/>
            </a:endParaRPr>
          </a:p>
        </p:txBody>
      </p:sp>
      <p:sp>
        <p:nvSpPr>
          <p:cNvPr id="76" name="文本框 22"/>
          <p:cNvSpPr txBox="1"/>
          <p:nvPr/>
        </p:nvSpPr>
        <p:spPr>
          <a:xfrm>
            <a:off x="9474645" y="4484911"/>
            <a:ext cx="1852295" cy="1141095"/>
          </a:xfrm>
          <a:prstGeom prst="rect">
            <a:avLst/>
          </a:prstGeom>
          <a:noFill/>
        </p:spPr>
        <p:txBody>
          <a:bodyPr wrap="square" lIns="0" tIns="0" rIns="0" bIns="0" anchor="ctr" anchorCtr="1">
            <a:normAutofit/>
          </a:bodyPr>
          <a:lstStyle/>
          <a:p>
            <a:pPr defTabSz="815340">
              <a:lnSpc>
                <a:spcPts val="1500"/>
              </a:lnSpc>
              <a:defRPr/>
            </a:pPr>
            <a:r>
              <a:rPr lang="zh-CN" altLang="en-US" sz="1000" dirty="0">
                <a:solidFill>
                  <a:srgbClr val="000000"/>
                </a:solidFill>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000" dirty="0">
              <a:solidFill>
                <a:srgbClr val="000000"/>
              </a:solidFill>
              <a:ea typeface="字魂58号-创中黑" panose="00000500000000000000" pitchFamily="2" charset="-122"/>
              <a:sym typeface="字魂58号-创中黑" panose="00000500000000000000" pitchFamily="2" charset="-122"/>
            </a:endParaRPr>
          </a:p>
        </p:txBody>
      </p:sp>
      <p:sp>
        <p:nvSpPr>
          <p:cNvPr id="77" name="矩形 76"/>
          <p:cNvSpPr/>
          <p:nvPr/>
        </p:nvSpPr>
        <p:spPr>
          <a:xfrm>
            <a:off x="9474645" y="4229641"/>
            <a:ext cx="1715248" cy="276183"/>
          </a:xfrm>
          <a:prstGeom prst="rect">
            <a:avLst/>
          </a:prstGeom>
        </p:spPr>
        <p:txBody>
          <a:bodyPr wrap="none" lIns="0" tIns="0" rIns="0" bIns="0" anchor="ctr" anchorCtr="1">
            <a:normAutofit fontScale="67500"/>
          </a:bodyPr>
          <a:lstStyle/>
          <a:p>
            <a:pPr algn="ctr" defTabSz="685165">
              <a:spcBef>
                <a:spcPct val="0"/>
              </a:spcBef>
              <a:defRPr/>
            </a:pPr>
            <a:r>
              <a:rPr lang="zh-CN" altLang="en-US" sz="2400" b="1" dirty="0">
                <a:solidFill>
                  <a:srgbClr val="333434"/>
                </a:solidFill>
                <a:ea typeface="字魂58号-创中黑" panose="00000500000000000000" pitchFamily="2" charset="-122"/>
                <a:sym typeface="字魂58号-创中黑" panose="00000500000000000000" pitchFamily="2" charset="-122"/>
              </a:rPr>
              <a:t>添加标题</a:t>
            </a:r>
            <a:endParaRPr lang="zh-CN" altLang="en-US" sz="2400" b="1" dirty="0">
              <a:solidFill>
                <a:srgbClr val="333434"/>
              </a:solidFill>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 presetClass="entr" presetSubtype="1" accel="20000" decel="8000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par>
                                <p:cTn id="26" presetID="2" presetClass="entr" presetSubtype="1" accel="20000" decel="8000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0-#ppt_h/2"/>
                                          </p:val>
                                        </p:tav>
                                        <p:tav tm="100000">
                                          <p:val>
                                            <p:strVal val="#ppt_y"/>
                                          </p:val>
                                        </p:tav>
                                      </p:tavLst>
                                    </p:anim>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ppt_w</p:attrName>
                                        </p:attrNameLst>
                                      </p:cBhvr>
                                      <p:tavLst>
                                        <p:tav tm="0">
                                          <p:val>
                                            <p:fltVal val="0"/>
                                          </p:val>
                                        </p:tav>
                                        <p:tav tm="100000">
                                          <p:val>
                                            <p:strVal val="#ppt_w"/>
                                          </p:val>
                                        </p:tav>
                                      </p:tavLst>
                                    </p:anim>
                                    <p:anim calcmode="lin" valueType="num">
                                      <p:cBhvr>
                                        <p:cTn id="34" dur="500" fill="hold"/>
                                        <p:tgtEl>
                                          <p:spTgt spid="53"/>
                                        </p:tgtEl>
                                        <p:attrNameLst>
                                          <p:attrName>ppt_h</p:attrName>
                                        </p:attrNameLst>
                                      </p:cBhvr>
                                      <p:tavLst>
                                        <p:tav tm="0">
                                          <p:val>
                                            <p:fltVal val="0"/>
                                          </p:val>
                                        </p:tav>
                                        <p:tav tm="100000">
                                          <p:val>
                                            <p:strVal val="#ppt_h"/>
                                          </p:val>
                                        </p:tav>
                                      </p:tavLst>
                                    </p:anim>
                                    <p:animEffect transition="in" filter="fade">
                                      <p:cBhvr>
                                        <p:cTn id="35" dur="500"/>
                                        <p:tgtEl>
                                          <p:spTgt spid="53"/>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par>
                                <p:cTn id="42" presetID="2" presetClass="entr" presetSubtype="1" accel="20000" decel="8000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additive="base">
                                        <p:cTn id="44" dur="500" fill="hold"/>
                                        <p:tgtEl>
                                          <p:spTgt spid="44"/>
                                        </p:tgtEl>
                                        <p:attrNameLst>
                                          <p:attrName>ppt_x</p:attrName>
                                        </p:attrNameLst>
                                      </p:cBhvr>
                                      <p:tavLst>
                                        <p:tav tm="0">
                                          <p:val>
                                            <p:strVal val="#ppt_x"/>
                                          </p:val>
                                        </p:tav>
                                        <p:tav tm="100000">
                                          <p:val>
                                            <p:strVal val="#ppt_x"/>
                                          </p:val>
                                        </p:tav>
                                      </p:tavLst>
                                    </p:anim>
                                    <p:anim calcmode="lin" valueType="num">
                                      <p:cBhvr additive="base">
                                        <p:cTn id="45" dur="500" fill="hold"/>
                                        <p:tgtEl>
                                          <p:spTgt spid="44"/>
                                        </p:tgtEl>
                                        <p:attrNameLst>
                                          <p:attrName>ppt_y</p:attrName>
                                        </p:attrNameLst>
                                      </p:cBhvr>
                                      <p:tavLst>
                                        <p:tav tm="0">
                                          <p:val>
                                            <p:strVal val="0-#ppt_h/2"/>
                                          </p:val>
                                        </p:tav>
                                        <p:tav tm="100000">
                                          <p:val>
                                            <p:strVal val="#ppt_y"/>
                                          </p:val>
                                        </p:tav>
                                      </p:tavLst>
                                    </p:anim>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p:cTn id="49" dur="500" fill="hold"/>
                                        <p:tgtEl>
                                          <p:spTgt spid="60"/>
                                        </p:tgtEl>
                                        <p:attrNameLst>
                                          <p:attrName>ppt_w</p:attrName>
                                        </p:attrNameLst>
                                      </p:cBhvr>
                                      <p:tavLst>
                                        <p:tav tm="0">
                                          <p:val>
                                            <p:fltVal val="0"/>
                                          </p:val>
                                        </p:tav>
                                        <p:tav tm="100000">
                                          <p:val>
                                            <p:strVal val="#ppt_w"/>
                                          </p:val>
                                        </p:tav>
                                      </p:tavLst>
                                    </p:anim>
                                    <p:anim calcmode="lin" valueType="num">
                                      <p:cBhvr>
                                        <p:cTn id="50" dur="500" fill="hold"/>
                                        <p:tgtEl>
                                          <p:spTgt spid="60"/>
                                        </p:tgtEl>
                                        <p:attrNameLst>
                                          <p:attrName>ppt_h</p:attrName>
                                        </p:attrNameLst>
                                      </p:cBhvr>
                                      <p:tavLst>
                                        <p:tav tm="0">
                                          <p:val>
                                            <p:fltVal val="0"/>
                                          </p:val>
                                        </p:tav>
                                        <p:tav tm="100000">
                                          <p:val>
                                            <p:strVal val="#ppt_h"/>
                                          </p:val>
                                        </p:tav>
                                      </p:tavLst>
                                    </p:anim>
                                    <p:animEffect transition="in" filter="fade">
                                      <p:cBhvr>
                                        <p:cTn id="51" dur="500"/>
                                        <p:tgtEl>
                                          <p:spTgt spid="60"/>
                                        </p:tgtEl>
                                      </p:cBhvr>
                                    </p:animEffect>
                                  </p:childTnLst>
                                </p:cTn>
                              </p:par>
                            </p:childTnLst>
                          </p:cTn>
                        </p:par>
                        <p:par>
                          <p:cTn id="52" fill="hold">
                            <p:stCondLst>
                              <p:cond delay="3000"/>
                            </p:stCondLst>
                            <p:childTnLst>
                              <p:par>
                                <p:cTn id="53" presetID="53" presetClass="entr" presetSubtype="16"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par>
                                <p:cTn id="58" presetID="2" presetClass="entr" presetSubtype="1" accel="20000" decel="80000"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500" fill="hold"/>
                                        <p:tgtEl>
                                          <p:spTgt spid="50"/>
                                        </p:tgtEl>
                                        <p:attrNameLst>
                                          <p:attrName>ppt_x</p:attrName>
                                        </p:attrNameLst>
                                      </p:cBhvr>
                                      <p:tavLst>
                                        <p:tav tm="0">
                                          <p:val>
                                            <p:strVal val="#ppt_x"/>
                                          </p:val>
                                        </p:tav>
                                        <p:tav tm="100000">
                                          <p:val>
                                            <p:strVal val="#ppt_x"/>
                                          </p:val>
                                        </p:tav>
                                      </p:tavLst>
                                    </p:anim>
                                    <p:anim calcmode="lin" valueType="num">
                                      <p:cBhvr additive="base">
                                        <p:cTn id="61" dur="500" fill="hold"/>
                                        <p:tgtEl>
                                          <p:spTgt spid="50"/>
                                        </p:tgtEl>
                                        <p:attrNameLst>
                                          <p:attrName>ppt_y</p:attrName>
                                        </p:attrNameLst>
                                      </p:cBhvr>
                                      <p:tavLst>
                                        <p:tav tm="0">
                                          <p:val>
                                            <p:strVal val="0-#ppt_h/2"/>
                                          </p:val>
                                        </p:tav>
                                        <p:tav tm="100000">
                                          <p:val>
                                            <p:strVal val="#ppt_y"/>
                                          </p:val>
                                        </p:tav>
                                      </p:tavLst>
                                    </p:anim>
                                  </p:childTnLst>
                                </p:cTn>
                              </p:par>
                            </p:childTnLst>
                          </p:cTn>
                        </p:par>
                        <p:par>
                          <p:cTn id="62" fill="hold">
                            <p:stCondLst>
                              <p:cond delay="3500"/>
                            </p:stCondLst>
                            <p:childTnLst>
                              <p:par>
                                <p:cTn id="63" presetID="53" presetClass="entr" presetSubtype="16" fill="hold" nodeType="afterEffect">
                                  <p:stCondLst>
                                    <p:cond delay="0"/>
                                  </p:stCondLst>
                                  <p:childTnLst>
                                    <p:set>
                                      <p:cBhvr>
                                        <p:cTn id="64" dur="1" fill="hold">
                                          <p:stCondLst>
                                            <p:cond delay="0"/>
                                          </p:stCondLst>
                                        </p:cTn>
                                        <p:tgtEl>
                                          <p:spTgt spid="61"/>
                                        </p:tgtEl>
                                        <p:attrNameLst>
                                          <p:attrName>style.visibility</p:attrName>
                                        </p:attrNameLst>
                                      </p:cBhvr>
                                      <p:to>
                                        <p:strVal val="visible"/>
                                      </p:to>
                                    </p:set>
                                    <p:anim calcmode="lin" valueType="num">
                                      <p:cBhvr>
                                        <p:cTn id="65" dur="500" fill="hold"/>
                                        <p:tgtEl>
                                          <p:spTgt spid="61"/>
                                        </p:tgtEl>
                                        <p:attrNameLst>
                                          <p:attrName>ppt_w</p:attrName>
                                        </p:attrNameLst>
                                      </p:cBhvr>
                                      <p:tavLst>
                                        <p:tav tm="0">
                                          <p:val>
                                            <p:fltVal val="0"/>
                                          </p:val>
                                        </p:tav>
                                        <p:tav tm="100000">
                                          <p:val>
                                            <p:strVal val="#ppt_w"/>
                                          </p:val>
                                        </p:tav>
                                      </p:tavLst>
                                    </p:anim>
                                    <p:anim calcmode="lin" valueType="num">
                                      <p:cBhvr>
                                        <p:cTn id="66" dur="500" fill="hold"/>
                                        <p:tgtEl>
                                          <p:spTgt spid="61"/>
                                        </p:tgtEl>
                                        <p:attrNameLst>
                                          <p:attrName>ppt_h</p:attrName>
                                        </p:attrNameLst>
                                      </p:cBhvr>
                                      <p:tavLst>
                                        <p:tav tm="0">
                                          <p:val>
                                            <p:fltVal val="0"/>
                                          </p:val>
                                        </p:tav>
                                        <p:tav tm="100000">
                                          <p:val>
                                            <p:strVal val="#ppt_h"/>
                                          </p:val>
                                        </p:tav>
                                      </p:tavLst>
                                    </p:anim>
                                    <p:animEffect transition="in" filter="fade">
                                      <p:cBhvr>
                                        <p:cTn id="6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p:cNvSpPr/>
          <p:nvPr/>
        </p:nvSpPr>
        <p:spPr bwMode="auto">
          <a:xfrm>
            <a:off x="19051" y="3604533"/>
            <a:ext cx="12153900" cy="1000125"/>
          </a:xfrm>
          <a:custGeom>
            <a:avLst/>
            <a:gdLst>
              <a:gd name="T0" fmla="*/ 0 w 7656"/>
              <a:gd name="T1" fmla="*/ 0 h 630"/>
              <a:gd name="T2" fmla="*/ 7656 w 7656"/>
              <a:gd name="T3" fmla="*/ 0 h 630"/>
              <a:gd name="T4" fmla="*/ 7656 w 7656"/>
              <a:gd name="T5" fmla="*/ 630 h 630"/>
              <a:gd name="T6" fmla="*/ 0 w 7656"/>
              <a:gd name="T7" fmla="*/ 630 h 630"/>
              <a:gd name="T8" fmla="*/ 0 w 7656"/>
              <a:gd name="T9" fmla="*/ 0 h 630"/>
              <a:gd name="T10" fmla="*/ 0 w 7656"/>
              <a:gd name="T11" fmla="*/ 0 h 630"/>
            </a:gdLst>
            <a:ahLst/>
            <a:cxnLst>
              <a:cxn ang="0">
                <a:pos x="T0" y="T1"/>
              </a:cxn>
              <a:cxn ang="0">
                <a:pos x="T2" y="T3"/>
              </a:cxn>
              <a:cxn ang="0">
                <a:pos x="T4" y="T5"/>
              </a:cxn>
              <a:cxn ang="0">
                <a:pos x="T6" y="T7"/>
              </a:cxn>
              <a:cxn ang="0">
                <a:pos x="T8" y="T9"/>
              </a:cxn>
              <a:cxn ang="0">
                <a:pos x="T10" y="T11"/>
              </a:cxn>
            </a:cxnLst>
            <a:rect l="0" t="0" r="r" b="b"/>
            <a:pathLst>
              <a:path w="7656" h="630">
                <a:moveTo>
                  <a:pt x="0" y="0"/>
                </a:moveTo>
                <a:lnTo>
                  <a:pt x="7656" y="0"/>
                </a:lnTo>
                <a:lnTo>
                  <a:pt x="7656" y="630"/>
                </a:lnTo>
                <a:lnTo>
                  <a:pt x="0" y="630"/>
                </a:lnTo>
                <a:lnTo>
                  <a:pt x="0" y="0"/>
                </a:lnTo>
                <a:lnTo>
                  <a:pt x="0" y="0"/>
                </a:lnTo>
                <a:close/>
              </a:path>
            </a:pathLst>
          </a:custGeom>
          <a:solidFill>
            <a:schemeClr val="bg1">
              <a:lumMod val="95000"/>
            </a:schemeClr>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Freeform 6"/>
          <p:cNvSpPr>
            <a:spLocks noEditPoints="1"/>
          </p:cNvSpPr>
          <p:nvPr/>
        </p:nvSpPr>
        <p:spPr bwMode="auto">
          <a:xfrm>
            <a:off x="1776413" y="3328308"/>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3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10" y="490"/>
                  <a:pt x="0" y="380"/>
                  <a:pt x="0" y="245"/>
                </a:cubicBezTo>
                <a:cubicBezTo>
                  <a:pt x="0" y="110"/>
                  <a:pt x="110" y="0"/>
                  <a:pt x="245" y="0"/>
                </a:cubicBezTo>
                <a:close/>
                <a:moveTo>
                  <a:pt x="245" y="87"/>
                </a:moveTo>
                <a:cubicBezTo>
                  <a:pt x="158" y="87"/>
                  <a:pt x="87" y="158"/>
                  <a:pt x="87" y="245"/>
                </a:cubicBezTo>
                <a:cubicBezTo>
                  <a:pt x="87" y="332"/>
                  <a:pt x="158" y="403"/>
                  <a:pt x="245" y="403"/>
                </a:cubicBezTo>
                <a:cubicBezTo>
                  <a:pt x="332" y="403"/>
                  <a:pt x="403" y="332"/>
                  <a:pt x="403" y="245"/>
                </a:cubicBezTo>
                <a:cubicBezTo>
                  <a:pt x="403"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Freeform 7"/>
          <p:cNvSpPr>
            <a:spLocks noEditPoints="1"/>
          </p:cNvSpPr>
          <p:nvPr/>
        </p:nvSpPr>
        <p:spPr bwMode="auto">
          <a:xfrm>
            <a:off x="3548064" y="3328308"/>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3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10" y="490"/>
                  <a:pt x="0" y="380"/>
                  <a:pt x="0" y="245"/>
                </a:cubicBezTo>
                <a:cubicBezTo>
                  <a:pt x="0" y="110"/>
                  <a:pt x="110" y="0"/>
                  <a:pt x="245" y="0"/>
                </a:cubicBezTo>
                <a:close/>
                <a:moveTo>
                  <a:pt x="245" y="87"/>
                </a:moveTo>
                <a:cubicBezTo>
                  <a:pt x="158" y="87"/>
                  <a:pt x="87" y="158"/>
                  <a:pt x="87" y="245"/>
                </a:cubicBezTo>
                <a:cubicBezTo>
                  <a:pt x="87" y="332"/>
                  <a:pt x="158" y="403"/>
                  <a:pt x="245" y="403"/>
                </a:cubicBezTo>
                <a:cubicBezTo>
                  <a:pt x="332" y="403"/>
                  <a:pt x="403" y="332"/>
                  <a:pt x="403" y="245"/>
                </a:cubicBezTo>
                <a:cubicBezTo>
                  <a:pt x="403"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8"/>
          <p:cNvSpPr>
            <a:spLocks noEditPoints="1"/>
          </p:cNvSpPr>
          <p:nvPr/>
        </p:nvSpPr>
        <p:spPr bwMode="auto">
          <a:xfrm>
            <a:off x="5321300" y="3328308"/>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2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09" y="490"/>
                  <a:pt x="0" y="380"/>
                  <a:pt x="0" y="245"/>
                </a:cubicBezTo>
                <a:cubicBezTo>
                  <a:pt x="0" y="110"/>
                  <a:pt x="109" y="0"/>
                  <a:pt x="245" y="0"/>
                </a:cubicBezTo>
                <a:close/>
                <a:moveTo>
                  <a:pt x="245" y="87"/>
                </a:moveTo>
                <a:cubicBezTo>
                  <a:pt x="157" y="87"/>
                  <a:pt x="87" y="158"/>
                  <a:pt x="87" y="245"/>
                </a:cubicBezTo>
                <a:cubicBezTo>
                  <a:pt x="87" y="332"/>
                  <a:pt x="157" y="403"/>
                  <a:pt x="245" y="403"/>
                </a:cubicBezTo>
                <a:cubicBezTo>
                  <a:pt x="332" y="403"/>
                  <a:pt x="402" y="332"/>
                  <a:pt x="402" y="245"/>
                </a:cubicBezTo>
                <a:cubicBezTo>
                  <a:pt x="402"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Freeform 9"/>
          <p:cNvSpPr>
            <a:spLocks noEditPoints="1"/>
          </p:cNvSpPr>
          <p:nvPr/>
        </p:nvSpPr>
        <p:spPr bwMode="auto">
          <a:xfrm>
            <a:off x="7092951" y="3328308"/>
            <a:ext cx="1547813" cy="1555751"/>
          </a:xfrm>
          <a:custGeom>
            <a:avLst/>
            <a:gdLst>
              <a:gd name="T0" fmla="*/ 244 w 489"/>
              <a:gd name="T1" fmla="*/ 0 h 490"/>
              <a:gd name="T2" fmla="*/ 489 w 489"/>
              <a:gd name="T3" fmla="*/ 245 h 490"/>
              <a:gd name="T4" fmla="*/ 244 w 489"/>
              <a:gd name="T5" fmla="*/ 490 h 490"/>
              <a:gd name="T6" fmla="*/ 0 w 489"/>
              <a:gd name="T7" fmla="*/ 245 h 490"/>
              <a:gd name="T8" fmla="*/ 244 w 489"/>
              <a:gd name="T9" fmla="*/ 0 h 490"/>
              <a:gd name="T10" fmla="*/ 244 w 489"/>
              <a:gd name="T11" fmla="*/ 87 h 490"/>
              <a:gd name="T12" fmla="*/ 87 w 489"/>
              <a:gd name="T13" fmla="*/ 245 h 490"/>
              <a:gd name="T14" fmla="*/ 244 w 489"/>
              <a:gd name="T15" fmla="*/ 403 h 490"/>
              <a:gd name="T16" fmla="*/ 402 w 489"/>
              <a:gd name="T17" fmla="*/ 245 h 490"/>
              <a:gd name="T18" fmla="*/ 244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4" y="0"/>
                </a:moveTo>
                <a:cubicBezTo>
                  <a:pt x="379" y="0"/>
                  <a:pt x="489" y="110"/>
                  <a:pt x="489" y="245"/>
                </a:cubicBezTo>
                <a:cubicBezTo>
                  <a:pt x="489" y="380"/>
                  <a:pt x="379" y="490"/>
                  <a:pt x="244" y="490"/>
                </a:cubicBezTo>
                <a:cubicBezTo>
                  <a:pt x="109" y="490"/>
                  <a:pt x="0" y="380"/>
                  <a:pt x="0" y="245"/>
                </a:cubicBezTo>
                <a:cubicBezTo>
                  <a:pt x="0" y="110"/>
                  <a:pt x="109" y="0"/>
                  <a:pt x="244" y="0"/>
                </a:cubicBezTo>
                <a:close/>
                <a:moveTo>
                  <a:pt x="244" y="87"/>
                </a:moveTo>
                <a:cubicBezTo>
                  <a:pt x="157" y="87"/>
                  <a:pt x="87" y="158"/>
                  <a:pt x="87" y="245"/>
                </a:cubicBezTo>
                <a:cubicBezTo>
                  <a:pt x="87" y="332"/>
                  <a:pt x="157" y="403"/>
                  <a:pt x="244" y="403"/>
                </a:cubicBezTo>
                <a:cubicBezTo>
                  <a:pt x="332" y="403"/>
                  <a:pt x="402" y="332"/>
                  <a:pt x="402" y="245"/>
                </a:cubicBezTo>
                <a:cubicBezTo>
                  <a:pt x="402" y="158"/>
                  <a:pt x="332" y="87"/>
                  <a:pt x="244"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Freeform 10"/>
          <p:cNvSpPr>
            <a:spLocks noEditPoints="1"/>
          </p:cNvSpPr>
          <p:nvPr/>
        </p:nvSpPr>
        <p:spPr bwMode="auto">
          <a:xfrm>
            <a:off x="8866188" y="3328308"/>
            <a:ext cx="1547813" cy="1555751"/>
          </a:xfrm>
          <a:custGeom>
            <a:avLst/>
            <a:gdLst>
              <a:gd name="T0" fmla="*/ 244 w 489"/>
              <a:gd name="T1" fmla="*/ 0 h 490"/>
              <a:gd name="T2" fmla="*/ 489 w 489"/>
              <a:gd name="T3" fmla="*/ 245 h 490"/>
              <a:gd name="T4" fmla="*/ 244 w 489"/>
              <a:gd name="T5" fmla="*/ 490 h 490"/>
              <a:gd name="T6" fmla="*/ 0 w 489"/>
              <a:gd name="T7" fmla="*/ 245 h 490"/>
              <a:gd name="T8" fmla="*/ 244 w 489"/>
              <a:gd name="T9" fmla="*/ 0 h 490"/>
              <a:gd name="T10" fmla="*/ 244 w 489"/>
              <a:gd name="T11" fmla="*/ 87 h 490"/>
              <a:gd name="T12" fmla="*/ 86 w 489"/>
              <a:gd name="T13" fmla="*/ 245 h 490"/>
              <a:gd name="T14" fmla="*/ 244 w 489"/>
              <a:gd name="T15" fmla="*/ 403 h 490"/>
              <a:gd name="T16" fmla="*/ 402 w 489"/>
              <a:gd name="T17" fmla="*/ 245 h 490"/>
              <a:gd name="T18" fmla="*/ 244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4" y="0"/>
                </a:moveTo>
                <a:cubicBezTo>
                  <a:pt x="379" y="0"/>
                  <a:pt x="489" y="110"/>
                  <a:pt x="489" y="245"/>
                </a:cubicBezTo>
                <a:cubicBezTo>
                  <a:pt x="489" y="380"/>
                  <a:pt x="379" y="490"/>
                  <a:pt x="244" y="490"/>
                </a:cubicBezTo>
                <a:cubicBezTo>
                  <a:pt x="109" y="490"/>
                  <a:pt x="0" y="380"/>
                  <a:pt x="0" y="245"/>
                </a:cubicBezTo>
                <a:cubicBezTo>
                  <a:pt x="0" y="110"/>
                  <a:pt x="109" y="0"/>
                  <a:pt x="244" y="0"/>
                </a:cubicBezTo>
                <a:close/>
                <a:moveTo>
                  <a:pt x="244" y="87"/>
                </a:moveTo>
                <a:cubicBezTo>
                  <a:pt x="157" y="87"/>
                  <a:pt x="86" y="158"/>
                  <a:pt x="86" y="245"/>
                </a:cubicBezTo>
                <a:cubicBezTo>
                  <a:pt x="86" y="332"/>
                  <a:pt x="157" y="403"/>
                  <a:pt x="244" y="403"/>
                </a:cubicBezTo>
                <a:cubicBezTo>
                  <a:pt x="331" y="403"/>
                  <a:pt x="402" y="332"/>
                  <a:pt x="402" y="245"/>
                </a:cubicBezTo>
                <a:cubicBezTo>
                  <a:pt x="402" y="158"/>
                  <a:pt x="331" y="87"/>
                  <a:pt x="244"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8" name="Group 3"/>
          <p:cNvGrpSpPr/>
          <p:nvPr/>
        </p:nvGrpSpPr>
        <p:grpSpPr>
          <a:xfrm>
            <a:off x="1370013" y="4633233"/>
            <a:ext cx="2355851" cy="1208087"/>
            <a:chOff x="1370013" y="4633233"/>
            <a:chExt cx="2355850" cy="1208087"/>
          </a:xfrm>
          <a:solidFill>
            <a:srgbClr val="E3CAB4"/>
          </a:solidFill>
        </p:grpSpPr>
        <p:sp>
          <p:nvSpPr>
            <p:cNvPr id="39" name="Freeform 11"/>
            <p:cNvSpPr/>
            <p:nvPr/>
          </p:nvSpPr>
          <p:spPr bwMode="auto">
            <a:xfrm>
              <a:off x="13700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Oval 12"/>
            <p:cNvSpPr>
              <a:spLocks noChangeArrowheads="1"/>
            </p:cNvSpPr>
            <p:nvPr/>
          </p:nvSpPr>
          <p:spPr bwMode="auto">
            <a:xfrm>
              <a:off x="24812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13"/>
            <p:cNvSpPr/>
            <p:nvPr/>
          </p:nvSpPr>
          <p:spPr bwMode="auto">
            <a:xfrm>
              <a:off x="25034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2" name="Group 26"/>
          <p:cNvGrpSpPr/>
          <p:nvPr/>
        </p:nvGrpSpPr>
        <p:grpSpPr>
          <a:xfrm>
            <a:off x="4918075" y="4633233"/>
            <a:ext cx="2355851" cy="1208087"/>
            <a:chOff x="4918075" y="4633233"/>
            <a:chExt cx="2355850" cy="1208087"/>
          </a:xfrm>
          <a:solidFill>
            <a:srgbClr val="E3CAB4"/>
          </a:solidFill>
        </p:grpSpPr>
        <p:sp>
          <p:nvSpPr>
            <p:cNvPr id="43" name="Freeform 14"/>
            <p:cNvSpPr/>
            <p:nvPr/>
          </p:nvSpPr>
          <p:spPr bwMode="auto">
            <a:xfrm>
              <a:off x="4918075" y="4633233"/>
              <a:ext cx="2355850" cy="1001713"/>
            </a:xfrm>
            <a:custGeom>
              <a:avLst/>
              <a:gdLst>
                <a:gd name="T0" fmla="*/ 744 w 744"/>
                <a:gd name="T1" fmla="*/ 33 h 316"/>
                <a:gd name="T2" fmla="*/ 733 w 744"/>
                <a:gd name="T3" fmla="*/ 27 h 316"/>
                <a:gd name="T4" fmla="*/ 10 w 744"/>
                <a:gd name="T5" fmla="*/ 25 h 316"/>
                <a:gd name="T6" fmla="*/ 0 w 744"/>
                <a:gd name="T7" fmla="*/ 31 h 316"/>
                <a:gd name="T8" fmla="*/ 0 w 744"/>
                <a:gd name="T9" fmla="*/ 0 h 316"/>
                <a:gd name="T10" fmla="*/ 26 w 744"/>
                <a:gd name="T11" fmla="*/ 17 h 316"/>
                <a:gd name="T12" fmla="*/ 15 w 744"/>
                <a:gd name="T13" fmla="*/ 23 h 316"/>
                <a:gd name="T14" fmla="*/ 728 w 744"/>
                <a:gd name="T15" fmla="*/ 24 h 316"/>
                <a:gd name="T16" fmla="*/ 717 w 744"/>
                <a:gd name="T17" fmla="*/ 19 h 316"/>
                <a:gd name="T18" fmla="*/ 743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3" y="27"/>
                    <a:pt x="733" y="27"/>
                    <a:pt x="733" y="27"/>
                  </a:cubicBezTo>
                  <a:cubicBezTo>
                    <a:pt x="579" y="314"/>
                    <a:pt x="164" y="316"/>
                    <a:pt x="10" y="25"/>
                  </a:cubicBezTo>
                  <a:cubicBezTo>
                    <a:pt x="0" y="31"/>
                    <a:pt x="0" y="31"/>
                    <a:pt x="0" y="31"/>
                  </a:cubicBezTo>
                  <a:cubicBezTo>
                    <a:pt x="0" y="0"/>
                    <a:pt x="0" y="0"/>
                    <a:pt x="0" y="0"/>
                  </a:cubicBezTo>
                  <a:cubicBezTo>
                    <a:pt x="26" y="17"/>
                    <a:pt x="26" y="17"/>
                    <a:pt x="26" y="17"/>
                  </a:cubicBezTo>
                  <a:cubicBezTo>
                    <a:pt x="15" y="23"/>
                    <a:pt x="15" y="23"/>
                    <a:pt x="15" y="23"/>
                  </a:cubicBezTo>
                  <a:cubicBezTo>
                    <a:pt x="166" y="308"/>
                    <a:pt x="576" y="308"/>
                    <a:pt x="728" y="24"/>
                  </a:cubicBezTo>
                  <a:cubicBezTo>
                    <a:pt x="717" y="19"/>
                    <a:pt x="717" y="19"/>
                    <a:pt x="717" y="19"/>
                  </a:cubicBezTo>
                  <a:cubicBezTo>
                    <a:pt x="743" y="2"/>
                    <a:pt x="743" y="2"/>
                    <a:pt x="743"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Oval 15"/>
            <p:cNvSpPr>
              <a:spLocks noChangeArrowheads="1"/>
            </p:cNvSpPr>
            <p:nvPr/>
          </p:nvSpPr>
          <p:spPr bwMode="auto">
            <a:xfrm>
              <a:off x="6026150"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16"/>
            <p:cNvSpPr/>
            <p:nvPr/>
          </p:nvSpPr>
          <p:spPr bwMode="auto">
            <a:xfrm>
              <a:off x="6048375"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6" name="Group 25"/>
          <p:cNvGrpSpPr/>
          <p:nvPr/>
        </p:nvGrpSpPr>
        <p:grpSpPr>
          <a:xfrm>
            <a:off x="3145155" y="2358345"/>
            <a:ext cx="2354263" cy="1204913"/>
            <a:chOff x="3146425" y="2358345"/>
            <a:chExt cx="2354263" cy="1204913"/>
          </a:xfrm>
          <a:solidFill>
            <a:srgbClr val="E3CAB4"/>
          </a:solidFill>
        </p:grpSpPr>
        <p:sp>
          <p:nvSpPr>
            <p:cNvPr id="47" name="Freeform 17"/>
            <p:cNvSpPr/>
            <p:nvPr/>
          </p:nvSpPr>
          <p:spPr bwMode="auto">
            <a:xfrm>
              <a:off x="3146425" y="2561545"/>
              <a:ext cx="2354263" cy="1001713"/>
            </a:xfrm>
            <a:custGeom>
              <a:avLst/>
              <a:gdLst>
                <a:gd name="T0" fmla="*/ 744 w 744"/>
                <a:gd name="T1" fmla="*/ 284 h 316"/>
                <a:gd name="T2" fmla="*/ 733 w 744"/>
                <a:gd name="T3" fmla="*/ 289 h 316"/>
                <a:gd name="T4" fmla="*/ 10 w 744"/>
                <a:gd name="T5" fmla="*/ 291 h 316"/>
                <a:gd name="T6" fmla="*/ 0 w 744"/>
                <a:gd name="T7" fmla="*/ 285 h 316"/>
                <a:gd name="T8" fmla="*/ 0 w 744"/>
                <a:gd name="T9" fmla="*/ 316 h 316"/>
                <a:gd name="T10" fmla="*/ 26 w 744"/>
                <a:gd name="T11" fmla="*/ 299 h 316"/>
                <a:gd name="T12" fmla="*/ 15 w 744"/>
                <a:gd name="T13" fmla="*/ 294 h 316"/>
                <a:gd name="T14" fmla="*/ 728 w 744"/>
                <a:gd name="T15" fmla="*/ 292 h 316"/>
                <a:gd name="T16" fmla="*/ 718 w 744"/>
                <a:gd name="T17" fmla="*/ 298 h 316"/>
                <a:gd name="T18" fmla="*/ 743 w 744"/>
                <a:gd name="T19" fmla="*/ 315 h 316"/>
                <a:gd name="T20" fmla="*/ 744 w 744"/>
                <a:gd name="T21"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284"/>
                  </a:moveTo>
                  <a:cubicBezTo>
                    <a:pt x="733" y="289"/>
                    <a:pt x="733" y="289"/>
                    <a:pt x="733" y="289"/>
                  </a:cubicBezTo>
                  <a:cubicBezTo>
                    <a:pt x="580" y="2"/>
                    <a:pt x="164" y="0"/>
                    <a:pt x="10" y="291"/>
                  </a:cubicBezTo>
                  <a:cubicBezTo>
                    <a:pt x="0" y="285"/>
                    <a:pt x="0" y="285"/>
                    <a:pt x="0" y="285"/>
                  </a:cubicBezTo>
                  <a:cubicBezTo>
                    <a:pt x="0" y="316"/>
                    <a:pt x="0" y="316"/>
                    <a:pt x="0" y="316"/>
                  </a:cubicBezTo>
                  <a:cubicBezTo>
                    <a:pt x="26" y="299"/>
                    <a:pt x="26" y="299"/>
                    <a:pt x="26" y="299"/>
                  </a:cubicBezTo>
                  <a:cubicBezTo>
                    <a:pt x="15" y="294"/>
                    <a:pt x="15" y="294"/>
                    <a:pt x="15" y="294"/>
                  </a:cubicBezTo>
                  <a:cubicBezTo>
                    <a:pt x="167" y="8"/>
                    <a:pt x="576" y="8"/>
                    <a:pt x="728" y="292"/>
                  </a:cubicBezTo>
                  <a:cubicBezTo>
                    <a:pt x="718" y="298"/>
                    <a:pt x="718" y="298"/>
                    <a:pt x="718" y="298"/>
                  </a:cubicBezTo>
                  <a:cubicBezTo>
                    <a:pt x="743" y="315"/>
                    <a:pt x="743" y="315"/>
                    <a:pt x="743" y="315"/>
                  </a:cubicBezTo>
                  <a:cubicBezTo>
                    <a:pt x="744" y="284"/>
                    <a:pt x="744" y="284"/>
                    <a:pt x="744" y="284"/>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Oval 18"/>
            <p:cNvSpPr>
              <a:spLocks noChangeArrowheads="1"/>
            </p:cNvSpPr>
            <p:nvPr/>
          </p:nvSpPr>
          <p:spPr bwMode="auto">
            <a:xfrm>
              <a:off x="4254500" y="2732995"/>
              <a:ext cx="134938" cy="139700"/>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Freeform 19"/>
            <p:cNvSpPr/>
            <p:nvPr/>
          </p:nvSpPr>
          <p:spPr bwMode="auto">
            <a:xfrm>
              <a:off x="4276725" y="2358345"/>
              <a:ext cx="93663" cy="723900"/>
            </a:xfrm>
            <a:custGeom>
              <a:avLst/>
              <a:gdLst>
                <a:gd name="T0" fmla="*/ 59 w 59"/>
                <a:gd name="T1" fmla="*/ 402 h 456"/>
                <a:gd name="T2" fmla="*/ 36 w 59"/>
                <a:gd name="T3" fmla="*/ 402 h 456"/>
                <a:gd name="T4" fmla="*/ 36 w 59"/>
                <a:gd name="T5" fmla="*/ 54 h 456"/>
                <a:gd name="T6" fmla="*/ 59 w 59"/>
                <a:gd name="T7" fmla="*/ 54 h 456"/>
                <a:gd name="T8" fmla="*/ 30 w 59"/>
                <a:gd name="T9" fmla="*/ 0 h 456"/>
                <a:gd name="T10" fmla="*/ 0 w 59"/>
                <a:gd name="T11" fmla="*/ 54 h 456"/>
                <a:gd name="T12" fmla="*/ 24 w 59"/>
                <a:gd name="T13" fmla="*/ 54 h 456"/>
                <a:gd name="T14" fmla="*/ 24 w 59"/>
                <a:gd name="T15" fmla="*/ 402 h 456"/>
                <a:gd name="T16" fmla="*/ 0 w 59"/>
                <a:gd name="T17" fmla="*/ 402 h 456"/>
                <a:gd name="T18" fmla="*/ 30 w 59"/>
                <a:gd name="T19" fmla="*/ 456 h 456"/>
                <a:gd name="T20" fmla="*/ 59 w 59"/>
                <a:gd name="T21" fmla="*/ 402 h 456"/>
                <a:gd name="T22" fmla="*/ 59 w 59"/>
                <a:gd name="T23" fmla="*/ 4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456">
                  <a:moveTo>
                    <a:pt x="59" y="402"/>
                  </a:moveTo>
                  <a:lnTo>
                    <a:pt x="36" y="402"/>
                  </a:lnTo>
                  <a:lnTo>
                    <a:pt x="36" y="54"/>
                  </a:lnTo>
                  <a:lnTo>
                    <a:pt x="59" y="54"/>
                  </a:lnTo>
                  <a:lnTo>
                    <a:pt x="30" y="0"/>
                  </a:lnTo>
                  <a:lnTo>
                    <a:pt x="0" y="54"/>
                  </a:lnTo>
                  <a:lnTo>
                    <a:pt x="24" y="54"/>
                  </a:lnTo>
                  <a:lnTo>
                    <a:pt x="24" y="402"/>
                  </a:lnTo>
                  <a:lnTo>
                    <a:pt x="0" y="402"/>
                  </a:lnTo>
                  <a:lnTo>
                    <a:pt x="30" y="456"/>
                  </a:lnTo>
                  <a:lnTo>
                    <a:pt x="59" y="402"/>
                  </a:lnTo>
                  <a:lnTo>
                    <a:pt x="59" y="402"/>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0" name="Group 27"/>
          <p:cNvGrpSpPr/>
          <p:nvPr/>
        </p:nvGrpSpPr>
        <p:grpSpPr>
          <a:xfrm>
            <a:off x="6681789" y="2358345"/>
            <a:ext cx="2354263" cy="1204913"/>
            <a:chOff x="6681788" y="2358345"/>
            <a:chExt cx="2354263" cy="1204913"/>
          </a:xfrm>
          <a:solidFill>
            <a:srgbClr val="E3CAB4"/>
          </a:solidFill>
        </p:grpSpPr>
        <p:sp>
          <p:nvSpPr>
            <p:cNvPr id="51" name="Freeform 20"/>
            <p:cNvSpPr/>
            <p:nvPr/>
          </p:nvSpPr>
          <p:spPr bwMode="auto">
            <a:xfrm>
              <a:off x="6681788" y="2561545"/>
              <a:ext cx="2354263" cy="1001713"/>
            </a:xfrm>
            <a:custGeom>
              <a:avLst/>
              <a:gdLst>
                <a:gd name="T0" fmla="*/ 744 w 744"/>
                <a:gd name="T1" fmla="*/ 284 h 316"/>
                <a:gd name="T2" fmla="*/ 733 w 744"/>
                <a:gd name="T3" fmla="*/ 289 h 316"/>
                <a:gd name="T4" fmla="*/ 11 w 744"/>
                <a:gd name="T5" fmla="*/ 291 h 316"/>
                <a:gd name="T6" fmla="*/ 0 w 744"/>
                <a:gd name="T7" fmla="*/ 285 h 316"/>
                <a:gd name="T8" fmla="*/ 1 w 744"/>
                <a:gd name="T9" fmla="*/ 316 h 316"/>
                <a:gd name="T10" fmla="*/ 26 w 744"/>
                <a:gd name="T11" fmla="*/ 299 h 316"/>
                <a:gd name="T12" fmla="*/ 16 w 744"/>
                <a:gd name="T13" fmla="*/ 294 h 316"/>
                <a:gd name="T14" fmla="*/ 728 w 744"/>
                <a:gd name="T15" fmla="*/ 292 h 316"/>
                <a:gd name="T16" fmla="*/ 718 w 744"/>
                <a:gd name="T17" fmla="*/ 298 h 316"/>
                <a:gd name="T18" fmla="*/ 743 w 744"/>
                <a:gd name="T19" fmla="*/ 315 h 316"/>
                <a:gd name="T20" fmla="*/ 744 w 744"/>
                <a:gd name="T21"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284"/>
                  </a:moveTo>
                  <a:cubicBezTo>
                    <a:pt x="733" y="289"/>
                    <a:pt x="733" y="289"/>
                    <a:pt x="733" y="289"/>
                  </a:cubicBezTo>
                  <a:cubicBezTo>
                    <a:pt x="580" y="2"/>
                    <a:pt x="165" y="0"/>
                    <a:pt x="11" y="291"/>
                  </a:cubicBezTo>
                  <a:cubicBezTo>
                    <a:pt x="0" y="285"/>
                    <a:pt x="0" y="285"/>
                    <a:pt x="0" y="285"/>
                  </a:cubicBezTo>
                  <a:cubicBezTo>
                    <a:pt x="1" y="316"/>
                    <a:pt x="1" y="316"/>
                    <a:pt x="1" y="316"/>
                  </a:cubicBezTo>
                  <a:cubicBezTo>
                    <a:pt x="26" y="299"/>
                    <a:pt x="26" y="299"/>
                    <a:pt x="26" y="299"/>
                  </a:cubicBezTo>
                  <a:cubicBezTo>
                    <a:pt x="16" y="294"/>
                    <a:pt x="16" y="294"/>
                    <a:pt x="16" y="294"/>
                  </a:cubicBezTo>
                  <a:cubicBezTo>
                    <a:pt x="167" y="8"/>
                    <a:pt x="576" y="8"/>
                    <a:pt x="728" y="292"/>
                  </a:cubicBezTo>
                  <a:cubicBezTo>
                    <a:pt x="718" y="298"/>
                    <a:pt x="718" y="298"/>
                    <a:pt x="718" y="298"/>
                  </a:cubicBezTo>
                  <a:cubicBezTo>
                    <a:pt x="743" y="315"/>
                    <a:pt x="743" y="315"/>
                    <a:pt x="743" y="315"/>
                  </a:cubicBezTo>
                  <a:cubicBezTo>
                    <a:pt x="744" y="284"/>
                    <a:pt x="744" y="284"/>
                    <a:pt x="744" y="284"/>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2" name="Oval 21"/>
            <p:cNvSpPr>
              <a:spLocks noChangeArrowheads="1"/>
            </p:cNvSpPr>
            <p:nvPr/>
          </p:nvSpPr>
          <p:spPr bwMode="auto">
            <a:xfrm>
              <a:off x="7789863" y="2732995"/>
              <a:ext cx="138113" cy="139700"/>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3" name="Freeform 22"/>
            <p:cNvSpPr/>
            <p:nvPr/>
          </p:nvSpPr>
          <p:spPr bwMode="auto">
            <a:xfrm>
              <a:off x="7812088" y="2358345"/>
              <a:ext cx="93663" cy="723900"/>
            </a:xfrm>
            <a:custGeom>
              <a:avLst/>
              <a:gdLst>
                <a:gd name="T0" fmla="*/ 59 w 59"/>
                <a:gd name="T1" fmla="*/ 402 h 456"/>
                <a:gd name="T2" fmla="*/ 36 w 59"/>
                <a:gd name="T3" fmla="*/ 402 h 456"/>
                <a:gd name="T4" fmla="*/ 36 w 59"/>
                <a:gd name="T5" fmla="*/ 54 h 456"/>
                <a:gd name="T6" fmla="*/ 59 w 59"/>
                <a:gd name="T7" fmla="*/ 54 h 456"/>
                <a:gd name="T8" fmla="*/ 30 w 59"/>
                <a:gd name="T9" fmla="*/ 0 h 456"/>
                <a:gd name="T10" fmla="*/ 0 w 59"/>
                <a:gd name="T11" fmla="*/ 54 h 456"/>
                <a:gd name="T12" fmla="*/ 24 w 59"/>
                <a:gd name="T13" fmla="*/ 54 h 456"/>
                <a:gd name="T14" fmla="*/ 24 w 59"/>
                <a:gd name="T15" fmla="*/ 402 h 456"/>
                <a:gd name="T16" fmla="*/ 0 w 59"/>
                <a:gd name="T17" fmla="*/ 402 h 456"/>
                <a:gd name="T18" fmla="*/ 30 w 59"/>
                <a:gd name="T19" fmla="*/ 456 h 456"/>
                <a:gd name="T20" fmla="*/ 59 w 59"/>
                <a:gd name="T21" fmla="*/ 402 h 456"/>
                <a:gd name="T22" fmla="*/ 59 w 59"/>
                <a:gd name="T23" fmla="*/ 4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456">
                  <a:moveTo>
                    <a:pt x="59" y="402"/>
                  </a:moveTo>
                  <a:lnTo>
                    <a:pt x="36" y="402"/>
                  </a:lnTo>
                  <a:lnTo>
                    <a:pt x="36" y="54"/>
                  </a:lnTo>
                  <a:lnTo>
                    <a:pt x="59" y="54"/>
                  </a:lnTo>
                  <a:lnTo>
                    <a:pt x="30" y="0"/>
                  </a:lnTo>
                  <a:lnTo>
                    <a:pt x="0" y="54"/>
                  </a:lnTo>
                  <a:lnTo>
                    <a:pt x="24" y="54"/>
                  </a:lnTo>
                  <a:lnTo>
                    <a:pt x="24" y="402"/>
                  </a:lnTo>
                  <a:lnTo>
                    <a:pt x="0" y="402"/>
                  </a:lnTo>
                  <a:lnTo>
                    <a:pt x="30" y="456"/>
                  </a:lnTo>
                  <a:lnTo>
                    <a:pt x="59" y="402"/>
                  </a:lnTo>
                  <a:lnTo>
                    <a:pt x="59" y="402"/>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4" name="Group 29"/>
          <p:cNvGrpSpPr/>
          <p:nvPr/>
        </p:nvGrpSpPr>
        <p:grpSpPr>
          <a:xfrm>
            <a:off x="8469313" y="4633233"/>
            <a:ext cx="2355851" cy="1208087"/>
            <a:chOff x="8469313" y="4633233"/>
            <a:chExt cx="2355850" cy="1208087"/>
          </a:xfrm>
          <a:solidFill>
            <a:srgbClr val="E3CAB4"/>
          </a:solidFill>
        </p:grpSpPr>
        <p:sp>
          <p:nvSpPr>
            <p:cNvPr id="55" name="Freeform 24"/>
            <p:cNvSpPr/>
            <p:nvPr/>
          </p:nvSpPr>
          <p:spPr bwMode="auto">
            <a:xfrm>
              <a:off x="84693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6" name="Group 28"/>
            <p:cNvGrpSpPr/>
            <p:nvPr/>
          </p:nvGrpSpPr>
          <p:grpSpPr>
            <a:xfrm>
              <a:off x="9580563" y="5114245"/>
              <a:ext cx="136525" cy="727075"/>
              <a:chOff x="9580563" y="5114245"/>
              <a:chExt cx="136525" cy="727075"/>
            </a:xfrm>
            <a:grpFill/>
          </p:grpSpPr>
          <p:sp>
            <p:nvSpPr>
              <p:cNvPr id="57" name="Freeform 23"/>
              <p:cNvSpPr/>
              <p:nvPr/>
            </p:nvSpPr>
            <p:spPr bwMode="auto">
              <a:xfrm>
                <a:off x="96027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Oval 25"/>
              <p:cNvSpPr>
                <a:spLocks noChangeArrowheads="1"/>
              </p:cNvSpPr>
              <p:nvPr/>
            </p:nvSpPr>
            <p:spPr bwMode="auto">
              <a:xfrm>
                <a:off x="95805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64" name="Freeform 25"/>
          <p:cNvSpPr>
            <a:spLocks noEditPoints="1"/>
          </p:cNvSpPr>
          <p:nvPr/>
        </p:nvSpPr>
        <p:spPr bwMode="auto">
          <a:xfrm>
            <a:off x="9395956" y="3827897"/>
            <a:ext cx="476627" cy="476627"/>
          </a:xfrm>
          <a:custGeom>
            <a:avLst/>
            <a:gdLst/>
            <a:ahLst/>
            <a:cxnLst>
              <a:cxn ang="0">
                <a:pos x="114" y="98"/>
              </a:cxn>
              <a:cxn ang="0">
                <a:pos x="94" y="78"/>
              </a:cxn>
              <a:cxn ang="0">
                <a:pos x="102" y="50"/>
              </a:cxn>
              <a:cxn ang="0">
                <a:pos x="51" y="0"/>
              </a:cxn>
              <a:cxn ang="0">
                <a:pos x="0" y="50"/>
              </a:cxn>
              <a:cxn ang="0">
                <a:pos x="51" y="101"/>
              </a:cxn>
              <a:cxn ang="0">
                <a:pos x="78" y="93"/>
              </a:cxn>
              <a:cxn ang="0">
                <a:pos x="98" y="113"/>
              </a:cxn>
              <a:cxn ang="0">
                <a:pos x="104" y="113"/>
              </a:cxn>
              <a:cxn ang="0">
                <a:pos x="114" y="103"/>
              </a:cxn>
              <a:cxn ang="0">
                <a:pos x="114" y="98"/>
              </a:cxn>
              <a:cxn ang="0">
                <a:pos x="51" y="87"/>
              </a:cxn>
              <a:cxn ang="0">
                <a:pos x="15" y="50"/>
              </a:cxn>
              <a:cxn ang="0">
                <a:pos x="51" y="14"/>
              </a:cxn>
              <a:cxn ang="0">
                <a:pos x="87" y="50"/>
              </a:cxn>
              <a:cxn ang="0">
                <a:pos x="51" y="87"/>
              </a:cxn>
            </a:cxnLst>
            <a:rect l="0" t="0" r="r" b="b"/>
            <a:pathLst>
              <a:path w="115" h="115">
                <a:moveTo>
                  <a:pt x="114" y="98"/>
                </a:moveTo>
                <a:cubicBezTo>
                  <a:pt x="94" y="78"/>
                  <a:pt x="94" y="78"/>
                  <a:pt x="94" y="78"/>
                </a:cubicBezTo>
                <a:cubicBezTo>
                  <a:pt x="99" y="70"/>
                  <a:pt x="102" y="60"/>
                  <a:pt x="102" y="50"/>
                </a:cubicBezTo>
                <a:cubicBezTo>
                  <a:pt x="102" y="22"/>
                  <a:pt x="79" y="0"/>
                  <a:pt x="51" y="0"/>
                </a:cubicBezTo>
                <a:cubicBezTo>
                  <a:pt x="23" y="0"/>
                  <a:pt x="0" y="22"/>
                  <a:pt x="0" y="50"/>
                </a:cubicBezTo>
                <a:cubicBezTo>
                  <a:pt x="0" y="78"/>
                  <a:pt x="23" y="101"/>
                  <a:pt x="51" y="101"/>
                </a:cubicBezTo>
                <a:cubicBezTo>
                  <a:pt x="61" y="101"/>
                  <a:pt x="71" y="98"/>
                  <a:pt x="78" y="93"/>
                </a:cubicBezTo>
                <a:cubicBezTo>
                  <a:pt x="98" y="113"/>
                  <a:pt x="98" y="113"/>
                  <a:pt x="98" y="113"/>
                </a:cubicBezTo>
                <a:cubicBezTo>
                  <a:pt x="100" y="115"/>
                  <a:pt x="102" y="115"/>
                  <a:pt x="104" y="113"/>
                </a:cubicBezTo>
                <a:cubicBezTo>
                  <a:pt x="114" y="103"/>
                  <a:pt x="114" y="103"/>
                  <a:pt x="114" y="103"/>
                </a:cubicBezTo>
                <a:cubicBezTo>
                  <a:pt x="115" y="101"/>
                  <a:pt x="115" y="99"/>
                  <a:pt x="114" y="98"/>
                </a:cubicBezTo>
                <a:close/>
                <a:moveTo>
                  <a:pt x="51" y="87"/>
                </a:moveTo>
                <a:cubicBezTo>
                  <a:pt x="31" y="87"/>
                  <a:pt x="15" y="70"/>
                  <a:pt x="15" y="50"/>
                </a:cubicBezTo>
                <a:cubicBezTo>
                  <a:pt x="15" y="30"/>
                  <a:pt x="31" y="14"/>
                  <a:pt x="51" y="14"/>
                </a:cubicBezTo>
                <a:cubicBezTo>
                  <a:pt x="71" y="14"/>
                  <a:pt x="87" y="30"/>
                  <a:pt x="87" y="50"/>
                </a:cubicBezTo>
                <a:cubicBezTo>
                  <a:pt x="87" y="70"/>
                  <a:pt x="71" y="87"/>
                  <a:pt x="51" y="87"/>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5" name="Freeform 133"/>
          <p:cNvSpPr/>
          <p:nvPr/>
        </p:nvSpPr>
        <p:spPr bwMode="auto">
          <a:xfrm>
            <a:off x="2308337" y="382403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6" name="Freeform 153"/>
          <p:cNvSpPr/>
          <p:nvPr/>
        </p:nvSpPr>
        <p:spPr bwMode="auto">
          <a:xfrm>
            <a:off x="4092543" y="3833051"/>
            <a:ext cx="468896" cy="466319"/>
          </a:xfrm>
          <a:custGeom>
            <a:avLst/>
            <a:gdLst/>
            <a:ahLst/>
            <a:cxnLst>
              <a:cxn ang="0">
                <a:pos x="91" y="89"/>
              </a:cxn>
              <a:cxn ang="0">
                <a:pos x="80" y="98"/>
              </a:cxn>
              <a:cxn ang="0">
                <a:pos x="43" y="98"/>
              </a:cxn>
              <a:cxn ang="0">
                <a:pos x="38" y="91"/>
              </a:cxn>
              <a:cxn ang="0">
                <a:pos x="43" y="76"/>
              </a:cxn>
              <a:cxn ang="0">
                <a:pos x="101" y="76"/>
              </a:cxn>
              <a:cxn ang="0">
                <a:pos x="113" y="26"/>
              </a:cxn>
              <a:cxn ang="0">
                <a:pos x="21" y="13"/>
              </a:cxn>
              <a:cxn ang="0">
                <a:pos x="13" y="8"/>
              </a:cxn>
              <a:cxn ang="0">
                <a:pos x="14" y="7"/>
              </a:cxn>
              <a:cxn ang="0">
                <a:pos x="7" y="0"/>
              </a:cxn>
              <a:cxn ang="0">
                <a:pos x="0" y="7"/>
              </a:cxn>
              <a:cxn ang="0">
                <a:pos x="7" y="14"/>
              </a:cxn>
              <a:cxn ang="0">
                <a:pos x="8" y="14"/>
              </a:cxn>
              <a:cxn ang="0">
                <a:pos x="17" y="19"/>
              </a:cxn>
              <a:cxn ang="0">
                <a:pos x="31" y="76"/>
              </a:cxn>
              <a:cxn ang="0">
                <a:pos x="35" y="76"/>
              </a:cxn>
              <a:cxn ang="0">
                <a:pos x="31" y="88"/>
              </a:cxn>
              <a:cxn ang="0">
                <a:pos x="31" y="88"/>
              </a:cxn>
              <a:cxn ang="0">
                <a:pos x="19" y="100"/>
              </a:cxn>
              <a:cxn ang="0">
                <a:pos x="31" y="112"/>
              </a:cxn>
              <a:cxn ang="0">
                <a:pos x="42" y="105"/>
              </a:cxn>
              <a:cxn ang="0">
                <a:pos x="80" y="105"/>
              </a:cxn>
              <a:cxn ang="0">
                <a:pos x="91" y="112"/>
              </a:cxn>
              <a:cxn ang="0">
                <a:pos x="103" y="101"/>
              </a:cxn>
              <a:cxn ang="0">
                <a:pos x="91" y="89"/>
              </a:cxn>
            </a:cxnLst>
            <a:rect l="0" t="0" r="r" b="b"/>
            <a:pathLst>
              <a:path w="113" h="112">
                <a:moveTo>
                  <a:pt x="91" y="89"/>
                </a:moveTo>
                <a:cubicBezTo>
                  <a:pt x="86" y="89"/>
                  <a:pt x="81" y="93"/>
                  <a:pt x="80" y="98"/>
                </a:cubicBezTo>
                <a:cubicBezTo>
                  <a:pt x="43" y="98"/>
                  <a:pt x="43" y="98"/>
                  <a:pt x="43" y="98"/>
                </a:cubicBezTo>
                <a:cubicBezTo>
                  <a:pt x="42" y="95"/>
                  <a:pt x="41" y="92"/>
                  <a:pt x="38" y="91"/>
                </a:cubicBezTo>
                <a:cubicBezTo>
                  <a:pt x="43" y="76"/>
                  <a:pt x="43" y="76"/>
                  <a:pt x="43" y="76"/>
                </a:cubicBezTo>
                <a:cubicBezTo>
                  <a:pt x="101" y="76"/>
                  <a:pt x="101" y="76"/>
                  <a:pt x="101" y="76"/>
                </a:cubicBezTo>
                <a:cubicBezTo>
                  <a:pt x="113" y="26"/>
                  <a:pt x="113" y="26"/>
                  <a:pt x="113" y="26"/>
                </a:cubicBezTo>
                <a:cubicBezTo>
                  <a:pt x="21" y="13"/>
                  <a:pt x="21" y="13"/>
                  <a:pt x="21" y="13"/>
                </a:cubicBezTo>
                <a:cubicBezTo>
                  <a:pt x="13" y="8"/>
                  <a:pt x="13" y="8"/>
                  <a:pt x="13" y="8"/>
                </a:cubicBezTo>
                <a:cubicBezTo>
                  <a:pt x="14" y="7"/>
                  <a:pt x="14" y="7"/>
                  <a:pt x="14" y="7"/>
                </a:cubicBezTo>
                <a:cubicBezTo>
                  <a:pt x="14" y="3"/>
                  <a:pt x="10" y="0"/>
                  <a:pt x="7" y="0"/>
                </a:cubicBezTo>
                <a:cubicBezTo>
                  <a:pt x="3" y="0"/>
                  <a:pt x="0" y="3"/>
                  <a:pt x="0" y="7"/>
                </a:cubicBezTo>
                <a:cubicBezTo>
                  <a:pt x="0" y="11"/>
                  <a:pt x="3" y="14"/>
                  <a:pt x="7" y="14"/>
                </a:cubicBezTo>
                <a:cubicBezTo>
                  <a:pt x="8" y="14"/>
                  <a:pt x="8" y="14"/>
                  <a:pt x="8" y="14"/>
                </a:cubicBezTo>
                <a:cubicBezTo>
                  <a:pt x="17" y="19"/>
                  <a:pt x="17" y="19"/>
                  <a:pt x="17" y="19"/>
                </a:cubicBezTo>
                <a:cubicBezTo>
                  <a:pt x="31" y="76"/>
                  <a:pt x="31" y="76"/>
                  <a:pt x="31" y="76"/>
                </a:cubicBezTo>
                <a:cubicBezTo>
                  <a:pt x="35" y="76"/>
                  <a:pt x="35" y="76"/>
                  <a:pt x="35" y="76"/>
                </a:cubicBezTo>
                <a:cubicBezTo>
                  <a:pt x="31" y="88"/>
                  <a:pt x="31" y="88"/>
                  <a:pt x="31" y="88"/>
                </a:cubicBezTo>
                <a:cubicBezTo>
                  <a:pt x="31" y="88"/>
                  <a:pt x="31" y="88"/>
                  <a:pt x="31" y="88"/>
                </a:cubicBezTo>
                <a:cubicBezTo>
                  <a:pt x="24" y="88"/>
                  <a:pt x="19" y="94"/>
                  <a:pt x="19" y="100"/>
                </a:cubicBezTo>
                <a:cubicBezTo>
                  <a:pt x="19" y="107"/>
                  <a:pt x="24" y="112"/>
                  <a:pt x="31" y="112"/>
                </a:cubicBezTo>
                <a:cubicBezTo>
                  <a:pt x="36" y="112"/>
                  <a:pt x="40" y="109"/>
                  <a:pt x="42" y="105"/>
                </a:cubicBezTo>
                <a:cubicBezTo>
                  <a:pt x="80" y="105"/>
                  <a:pt x="80" y="105"/>
                  <a:pt x="80" y="105"/>
                </a:cubicBezTo>
                <a:cubicBezTo>
                  <a:pt x="82" y="109"/>
                  <a:pt x="86" y="112"/>
                  <a:pt x="91" y="112"/>
                </a:cubicBezTo>
                <a:cubicBezTo>
                  <a:pt x="98" y="112"/>
                  <a:pt x="103" y="107"/>
                  <a:pt x="103" y="101"/>
                </a:cubicBezTo>
                <a:cubicBezTo>
                  <a:pt x="103" y="94"/>
                  <a:pt x="98" y="89"/>
                  <a:pt x="91"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7" name="Group 38"/>
          <p:cNvGrpSpPr/>
          <p:nvPr/>
        </p:nvGrpSpPr>
        <p:grpSpPr>
          <a:xfrm>
            <a:off x="7623391" y="3853661"/>
            <a:ext cx="486931" cy="425099"/>
            <a:chOff x="1450975" y="3768725"/>
            <a:chExt cx="300038" cy="261938"/>
          </a:xfrm>
          <a:solidFill>
            <a:srgbClr val="E3CAB4"/>
          </a:solidFill>
        </p:grpSpPr>
        <p:sp>
          <p:nvSpPr>
            <p:cNvPr id="68" name="Oval 154"/>
            <p:cNvSpPr>
              <a:spLocks noChangeArrowheads="1"/>
            </p:cNvSpPr>
            <p:nvPr/>
          </p:nvSpPr>
          <p:spPr bwMode="auto">
            <a:xfrm>
              <a:off x="1489075" y="3956050"/>
              <a:ext cx="74613" cy="74613"/>
            </a:xfrm>
            <a:prstGeom prst="ellipse">
              <a:avLst/>
            </a:prstGeom>
            <a:grp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Oval 155"/>
            <p:cNvSpPr>
              <a:spLocks noChangeArrowheads="1"/>
            </p:cNvSpPr>
            <p:nvPr/>
          </p:nvSpPr>
          <p:spPr bwMode="auto">
            <a:xfrm>
              <a:off x="1655763" y="3956050"/>
              <a:ext cx="74613" cy="74613"/>
            </a:xfrm>
            <a:prstGeom prst="ellipse">
              <a:avLst/>
            </a:prstGeom>
            <a:grp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0" name="Freeform 156"/>
            <p:cNvSpPr>
              <a:spLocks noEditPoints="1"/>
            </p:cNvSpPr>
            <p:nvPr/>
          </p:nvSpPr>
          <p:spPr bwMode="auto">
            <a:xfrm>
              <a:off x="1450975" y="3768725"/>
              <a:ext cx="300038" cy="204788"/>
            </a:xfrm>
            <a:custGeom>
              <a:avLst/>
              <a:gdLst/>
              <a:ahLst/>
              <a:cxnLst>
                <a:cxn ang="0">
                  <a:pos x="113" y="0"/>
                </a:cxn>
                <a:cxn ang="0">
                  <a:pos x="40" y="0"/>
                </a:cxn>
                <a:cxn ang="0">
                  <a:pos x="37" y="4"/>
                </a:cxn>
                <a:cxn ang="0">
                  <a:pos x="37" y="15"/>
                </a:cxn>
                <a:cxn ang="0">
                  <a:pos x="19" y="15"/>
                </a:cxn>
                <a:cxn ang="0">
                  <a:pos x="13" y="18"/>
                </a:cxn>
                <a:cxn ang="0">
                  <a:pos x="2" y="40"/>
                </a:cxn>
                <a:cxn ang="0">
                  <a:pos x="0" y="47"/>
                </a:cxn>
                <a:cxn ang="0">
                  <a:pos x="0" y="69"/>
                </a:cxn>
                <a:cxn ang="0">
                  <a:pos x="3" y="75"/>
                </a:cxn>
                <a:cxn ang="0">
                  <a:pos x="5" y="77"/>
                </a:cxn>
                <a:cxn ang="0">
                  <a:pos x="9" y="79"/>
                </a:cxn>
                <a:cxn ang="0">
                  <a:pos x="29" y="65"/>
                </a:cxn>
                <a:cxn ang="0">
                  <a:pos x="50" y="80"/>
                </a:cxn>
                <a:cxn ang="0">
                  <a:pos x="74" y="80"/>
                </a:cxn>
                <a:cxn ang="0">
                  <a:pos x="95" y="65"/>
                </a:cxn>
                <a:cxn ang="0">
                  <a:pos x="115" y="79"/>
                </a:cxn>
                <a:cxn ang="0">
                  <a:pos x="117" y="76"/>
                </a:cxn>
                <a:cxn ang="0">
                  <a:pos x="117" y="4"/>
                </a:cxn>
                <a:cxn ang="0">
                  <a:pos x="113" y="0"/>
                </a:cxn>
                <a:cxn ang="0">
                  <a:pos x="37" y="44"/>
                </a:cxn>
                <a:cxn ang="0">
                  <a:pos x="15" y="44"/>
                </a:cxn>
                <a:cxn ang="0">
                  <a:pos x="22" y="22"/>
                </a:cxn>
                <a:cxn ang="0">
                  <a:pos x="37" y="22"/>
                </a:cxn>
                <a:cxn ang="0">
                  <a:pos x="37" y="44"/>
                </a:cxn>
              </a:cxnLst>
              <a:rect l="0" t="0" r="r" b="b"/>
              <a:pathLst>
                <a:path w="117" h="80">
                  <a:moveTo>
                    <a:pt x="113" y="0"/>
                  </a:moveTo>
                  <a:cubicBezTo>
                    <a:pt x="40" y="0"/>
                    <a:pt x="40" y="0"/>
                    <a:pt x="40" y="0"/>
                  </a:cubicBezTo>
                  <a:cubicBezTo>
                    <a:pt x="38" y="0"/>
                    <a:pt x="37" y="2"/>
                    <a:pt x="37" y="4"/>
                  </a:cubicBezTo>
                  <a:cubicBezTo>
                    <a:pt x="37" y="15"/>
                    <a:pt x="37" y="15"/>
                    <a:pt x="37" y="15"/>
                  </a:cubicBezTo>
                  <a:cubicBezTo>
                    <a:pt x="19" y="15"/>
                    <a:pt x="19" y="15"/>
                    <a:pt x="19" y="15"/>
                  </a:cubicBezTo>
                  <a:cubicBezTo>
                    <a:pt x="17" y="15"/>
                    <a:pt x="14" y="16"/>
                    <a:pt x="13" y="18"/>
                  </a:cubicBezTo>
                  <a:cubicBezTo>
                    <a:pt x="2" y="40"/>
                    <a:pt x="2" y="40"/>
                    <a:pt x="2" y="40"/>
                  </a:cubicBezTo>
                  <a:cubicBezTo>
                    <a:pt x="1" y="42"/>
                    <a:pt x="0" y="45"/>
                    <a:pt x="0" y="47"/>
                  </a:cubicBezTo>
                  <a:cubicBezTo>
                    <a:pt x="0" y="69"/>
                    <a:pt x="0" y="69"/>
                    <a:pt x="0" y="69"/>
                  </a:cubicBezTo>
                  <a:cubicBezTo>
                    <a:pt x="0" y="71"/>
                    <a:pt x="2" y="74"/>
                    <a:pt x="3" y="75"/>
                  </a:cubicBezTo>
                  <a:cubicBezTo>
                    <a:pt x="5" y="77"/>
                    <a:pt x="5" y="77"/>
                    <a:pt x="5" y="77"/>
                  </a:cubicBezTo>
                  <a:cubicBezTo>
                    <a:pt x="6" y="78"/>
                    <a:pt x="8" y="79"/>
                    <a:pt x="9" y="79"/>
                  </a:cubicBezTo>
                  <a:cubicBezTo>
                    <a:pt x="12" y="71"/>
                    <a:pt x="20" y="65"/>
                    <a:pt x="29" y="65"/>
                  </a:cubicBezTo>
                  <a:cubicBezTo>
                    <a:pt x="39" y="65"/>
                    <a:pt x="47" y="71"/>
                    <a:pt x="50" y="80"/>
                  </a:cubicBezTo>
                  <a:cubicBezTo>
                    <a:pt x="74" y="80"/>
                    <a:pt x="74" y="80"/>
                    <a:pt x="74" y="80"/>
                  </a:cubicBezTo>
                  <a:cubicBezTo>
                    <a:pt x="77" y="71"/>
                    <a:pt x="85" y="65"/>
                    <a:pt x="95" y="65"/>
                  </a:cubicBezTo>
                  <a:cubicBezTo>
                    <a:pt x="104" y="65"/>
                    <a:pt x="112" y="71"/>
                    <a:pt x="115" y="79"/>
                  </a:cubicBezTo>
                  <a:cubicBezTo>
                    <a:pt x="116" y="78"/>
                    <a:pt x="117" y="77"/>
                    <a:pt x="117" y="76"/>
                  </a:cubicBezTo>
                  <a:cubicBezTo>
                    <a:pt x="117" y="4"/>
                    <a:pt x="117" y="4"/>
                    <a:pt x="117" y="4"/>
                  </a:cubicBezTo>
                  <a:cubicBezTo>
                    <a:pt x="117" y="2"/>
                    <a:pt x="115" y="0"/>
                    <a:pt x="113" y="0"/>
                  </a:cubicBezTo>
                  <a:close/>
                  <a:moveTo>
                    <a:pt x="37" y="44"/>
                  </a:moveTo>
                  <a:cubicBezTo>
                    <a:pt x="15" y="44"/>
                    <a:pt x="15" y="44"/>
                    <a:pt x="15" y="44"/>
                  </a:cubicBezTo>
                  <a:cubicBezTo>
                    <a:pt x="22" y="22"/>
                    <a:pt x="22" y="22"/>
                    <a:pt x="22" y="22"/>
                  </a:cubicBezTo>
                  <a:cubicBezTo>
                    <a:pt x="37" y="22"/>
                    <a:pt x="37" y="22"/>
                    <a:pt x="37" y="22"/>
                  </a:cubicBezTo>
                  <a:lnTo>
                    <a:pt x="37" y="44"/>
                  </a:lnTo>
                  <a:close/>
                </a:path>
              </a:pathLst>
            </a:custGeom>
            <a:grp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71" name="Group 42"/>
          <p:cNvGrpSpPr/>
          <p:nvPr/>
        </p:nvGrpSpPr>
        <p:grpSpPr>
          <a:xfrm>
            <a:off x="5807485" y="3845932"/>
            <a:ext cx="481780" cy="440556"/>
            <a:chOff x="2046288" y="3759200"/>
            <a:chExt cx="296863" cy="271463"/>
          </a:xfrm>
          <a:solidFill>
            <a:srgbClr val="E3CAB4"/>
          </a:solidFill>
        </p:grpSpPr>
        <p:sp>
          <p:nvSpPr>
            <p:cNvPr id="72"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3"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5"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6"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7" name="Content Placeholder 2"/>
          <p:cNvSpPr txBox="1"/>
          <p:nvPr/>
        </p:nvSpPr>
        <p:spPr>
          <a:xfrm>
            <a:off x="1009064" y="5795577"/>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78" name="Content Placeholder 2"/>
          <p:cNvSpPr txBox="1"/>
          <p:nvPr/>
        </p:nvSpPr>
        <p:spPr>
          <a:xfrm>
            <a:off x="4273153" y="5797853"/>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79" name="Content Placeholder 2"/>
          <p:cNvSpPr txBox="1"/>
          <p:nvPr/>
        </p:nvSpPr>
        <p:spPr>
          <a:xfrm>
            <a:off x="7630503" y="5811500"/>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80" name="Content Placeholder 2"/>
          <p:cNvSpPr txBox="1"/>
          <p:nvPr/>
        </p:nvSpPr>
        <p:spPr>
          <a:xfrm>
            <a:off x="2539888" y="1662581"/>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81" name="Content Placeholder 2"/>
          <p:cNvSpPr txBox="1"/>
          <p:nvPr/>
        </p:nvSpPr>
        <p:spPr>
          <a:xfrm>
            <a:off x="5897237" y="1607989"/>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59" name="直接连接符 58"/>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年度工作概述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文本框 61"/>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500" fill="hold"/>
                                        <p:tgtEl>
                                          <p:spTgt spid="65"/>
                                        </p:tgtEl>
                                        <p:attrNameLst>
                                          <p:attrName>ppt_w</p:attrName>
                                        </p:attrNameLst>
                                      </p:cBhvr>
                                      <p:tavLst>
                                        <p:tav tm="0">
                                          <p:val>
                                            <p:fltVal val="0"/>
                                          </p:val>
                                        </p:tav>
                                        <p:tav tm="100000">
                                          <p:val>
                                            <p:strVal val="#ppt_w"/>
                                          </p:val>
                                        </p:tav>
                                      </p:tavLst>
                                    </p:anim>
                                    <p:anim calcmode="lin" valueType="num">
                                      <p:cBhvr>
                                        <p:cTn id="14" dur="500" fill="hold"/>
                                        <p:tgtEl>
                                          <p:spTgt spid="65"/>
                                        </p:tgtEl>
                                        <p:attrNameLst>
                                          <p:attrName>ppt_h</p:attrName>
                                        </p:attrNameLst>
                                      </p:cBhvr>
                                      <p:tavLst>
                                        <p:tav tm="0">
                                          <p:val>
                                            <p:fltVal val="0"/>
                                          </p:val>
                                        </p:tav>
                                        <p:tav tm="100000">
                                          <p:val>
                                            <p:strVal val="#ppt_h"/>
                                          </p:val>
                                        </p:tav>
                                      </p:tavLst>
                                    </p:anim>
                                    <p:animEffect transition="in" filter="fade">
                                      <p:cBhvr>
                                        <p:cTn id="15" dur="500"/>
                                        <p:tgtEl>
                                          <p:spTgt spid="65"/>
                                        </p:tgtEl>
                                      </p:cBhvr>
                                    </p:animEffect>
                                  </p:childTnLst>
                                </p:cTn>
                              </p:par>
                              <p:par>
                                <p:cTn id="16" presetID="2" presetClass="entr" presetSubtype="4" accel="20000" decel="8000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animEffect transition="in" filter="fade">
                                      <p:cBhvr>
                                        <p:cTn id="31" dur="500"/>
                                        <p:tgtEl>
                                          <p:spTgt spid="66"/>
                                        </p:tgtEl>
                                      </p:cBhvr>
                                    </p:animEffect>
                                  </p:childTnLst>
                                </p:cTn>
                              </p:par>
                              <p:par>
                                <p:cTn id="32" presetID="2" presetClass="entr" presetSubtype="1" accel="20000" decel="8000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0-#ppt_h/2"/>
                                          </p:val>
                                        </p:tav>
                                        <p:tav tm="100000">
                                          <p:val>
                                            <p:strVal val="#ppt_y"/>
                                          </p:val>
                                        </p:tav>
                                      </p:tavLst>
                                    </p:anim>
                                  </p:childTnLst>
                                </p:cTn>
                              </p:par>
                            </p:childTnLst>
                          </p:cTn>
                        </p:par>
                        <p:par>
                          <p:cTn id="36" fill="hold">
                            <p:stCondLst>
                              <p:cond delay="20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par>
                                <p:cTn id="48" presetID="2" presetClass="entr" presetSubtype="4" accel="20000" decel="8000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additive="base">
                                        <p:cTn id="50" dur="500" fill="hold"/>
                                        <p:tgtEl>
                                          <p:spTgt spid="42"/>
                                        </p:tgtEl>
                                        <p:attrNameLst>
                                          <p:attrName>ppt_x</p:attrName>
                                        </p:attrNameLst>
                                      </p:cBhvr>
                                      <p:tavLst>
                                        <p:tav tm="0">
                                          <p:val>
                                            <p:strVal val="#ppt_x"/>
                                          </p:val>
                                        </p:tav>
                                        <p:tav tm="100000">
                                          <p:val>
                                            <p:strVal val="#ppt_x"/>
                                          </p:val>
                                        </p:tav>
                                      </p:tavLst>
                                    </p:anim>
                                    <p:anim calcmode="lin" valueType="num">
                                      <p:cBhvr additive="base">
                                        <p:cTn id="51" dur="500" fill="hold"/>
                                        <p:tgtEl>
                                          <p:spTgt spid="42"/>
                                        </p:tgtEl>
                                        <p:attrNameLst>
                                          <p:attrName>ppt_y</p:attrName>
                                        </p:attrNameLst>
                                      </p:cBhvr>
                                      <p:tavLst>
                                        <p:tav tm="0">
                                          <p:val>
                                            <p:strVal val="1+#ppt_h/2"/>
                                          </p:val>
                                        </p:tav>
                                        <p:tav tm="100000">
                                          <p:val>
                                            <p:strVal val="#ppt_y"/>
                                          </p:val>
                                        </p:tav>
                                      </p:tavLst>
                                    </p:anim>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ppt_w</p:attrName>
                                        </p:attrNameLst>
                                      </p:cBhvr>
                                      <p:tavLst>
                                        <p:tav tm="0">
                                          <p:val>
                                            <p:fltVal val="0"/>
                                          </p:val>
                                        </p:tav>
                                        <p:tav tm="100000">
                                          <p:val>
                                            <p:strVal val="#ppt_w"/>
                                          </p:val>
                                        </p:tav>
                                      </p:tavLst>
                                    </p:anim>
                                    <p:anim calcmode="lin" valueType="num">
                                      <p:cBhvr>
                                        <p:cTn id="56" dur="500" fill="hold"/>
                                        <p:tgtEl>
                                          <p:spTgt spid="36"/>
                                        </p:tgtEl>
                                        <p:attrNameLst>
                                          <p:attrName>ppt_h</p:attrName>
                                        </p:attrNameLst>
                                      </p:cBhvr>
                                      <p:tavLst>
                                        <p:tav tm="0">
                                          <p:val>
                                            <p:fltVal val="0"/>
                                          </p:val>
                                        </p:tav>
                                        <p:tav tm="100000">
                                          <p:val>
                                            <p:strVal val="#ppt_h"/>
                                          </p:val>
                                        </p:tav>
                                      </p:tavLst>
                                    </p:anim>
                                    <p:animEffect transition="in" filter="fade">
                                      <p:cBhvr>
                                        <p:cTn id="57" dur="500"/>
                                        <p:tgtEl>
                                          <p:spTgt spid="36"/>
                                        </p:tgtEl>
                                      </p:cBhvr>
                                    </p:animEffect>
                                  </p:childTnLst>
                                </p:cTn>
                              </p:par>
                            </p:childTnLst>
                          </p:cTn>
                        </p:par>
                        <p:par>
                          <p:cTn id="58" fill="hold">
                            <p:stCondLst>
                              <p:cond delay="3500"/>
                            </p:stCondLst>
                            <p:childTnLst>
                              <p:par>
                                <p:cTn id="59" presetID="53" presetClass="entr" presetSubtype="16" fill="hold" nodeType="after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p:cTn id="61" dur="500" fill="hold"/>
                                        <p:tgtEl>
                                          <p:spTgt spid="67"/>
                                        </p:tgtEl>
                                        <p:attrNameLst>
                                          <p:attrName>ppt_w</p:attrName>
                                        </p:attrNameLst>
                                      </p:cBhvr>
                                      <p:tavLst>
                                        <p:tav tm="0">
                                          <p:val>
                                            <p:fltVal val="0"/>
                                          </p:val>
                                        </p:tav>
                                        <p:tav tm="100000">
                                          <p:val>
                                            <p:strVal val="#ppt_w"/>
                                          </p:val>
                                        </p:tav>
                                      </p:tavLst>
                                    </p:anim>
                                    <p:anim calcmode="lin" valueType="num">
                                      <p:cBhvr>
                                        <p:cTn id="62" dur="500" fill="hold"/>
                                        <p:tgtEl>
                                          <p:spTgt spid="67"/>
                                        </p:tgtEl>
                                        <p:attrNameLst>
                                          <p:attrName>ppt_h</p:attrName>
                                        </p:attrNameLst>
                                      </p:cBhvr>
                                      <p:tavLst>
                                        <p:tav tm="0">
                                          <p:val>
                                            <p:fltVal val="0"/>
                                          </p:val>
                                        </p:tav>
                                        <p:tav tm="100000">
                                          <p:val>
                                            <p:strVal val="#ppt_h"/>
                                          </p:val>
                                        </p:tav>
                                      </p:tavLst>
                                    </p:anim>
                                    <p:animEffect transition="in" filter="fade">
                                      <p:cBhvr>
                                        <p:cTn id="63" dur="500"/>
                                        <p:tgtEl>
                                          <p:spTgt spid="67"/>
                                        </p:tgtEl>
                                      </p:cBhvr>
                                    </p:animEffect>
                                  </p:childTnLst>
                                </p:cTn>
                              </p:par>
                              <p:par>
                                <p:cTn id="64" presetID="2" presetClass="entr" presetSubtype="1" accel="20000" decel="8000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fill="hold"/>
                                        <p:tgtEl>
                                          <p:spTgt spid="50"/>
                                        </p:tgtEl>
                                        <p:attrNameLst>
                                          <p:attrName>ppt_x</p:attrName>
                                        </p:attrNameLst>
                                      </p:cBhvr>
                                      <p:tavLst>
                                        <p:tav tm="0">
                                          <p:val>
                                            <p:strVal val="#ppt_x"/>
                                          </p:val>
                                        </p:tav>
                                        <p:tav tm="100000">
                                          <p:val>
                                            <p:strVal val="#ppt_x"/>
                                          </p:val>
                                        </p:tav>
                                      </p:tavLst>
                                    </p:anim>
                                    <p:anim calcmode="lin" valueType="num">
                                      <p:cBhvr additive="base">
                                        <p:cTn id="67" dur="500" fill="hold"/>
                                        <p:tgtEl>
                                          <p:spTgt spid="50"/>
                                        </p:tgtEl>
                                        <p:attrNameLst>
                                          <p:attrName>ppt_y</p:attrName>
                                        </p:attrNameLst>
                                      </p:cBhvr>
                                      <p:tavLst>
                                        <p:tav tm="0">
                                          <p:val>
                                            <p:strVal val="0-#ppt_h/2"/>
                                          </p:val>
                                        </p:tav>
                                        <p:tav tm="100000">
                                          <p:val>
                                            <p:strVal val="#ppt_y"/>
                                          </p:val>
                                        </p:tav>
                                      </p:tavLst>
                                    </p:anim>
                                  </p:childTnLst>
                                </p:cTn>
                              </p:par>
                            </p:childTnLst>
                          </p:cTn>
                        </p:par>
                        <p:par>
                          <p:cTn id="68" fill="hold">
                            <p:stCondLst>
                              <p:cond delay="4000"/>
                            </p:stCondLst>
                            <p:childTnLst>
                              <p:par>
                                <p:cTn id="69" presetID="53" presetClass="entr" presetSubtype="16"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4500"/>
                            </p:stCondLst>
                            <p:childTnLst>
                              <p:par>
                                <p:cTn id="75" presetID="53" presetClass="entr" presetSubtype="16"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par>
                                <p:cTn id="80" presetID="2" presetClass="entr" presetSubtype="4" accel="20000" decel="80000" fill="hold"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additive="base">
                                        <p:cTn id="82" dur="500" fill="hold"/>
                                        <p:tgtEl>
                                          <p:spTgt spid="54"/>
                                        </p:tgtEl>
                                        <p:attrNameLst>
                                          <p:attrName>ppt_x</p:attrName>
                                        </p:attrNameLst>
                                      </p:cBhvr>
                                      <p:tavLst>
                                        <p:tav tm="0">
                                          <p:val>
                                            <p:strVal val="#ppt_x"/>
                                          </p:val>
                                        </p:tav>
                                        <p:tav tm="100000">
                                          <p:val>
                                            <p:strVal val="#ppt_x"/>
                                          </p:val>
                                        </p:tav>
                                      </p:tavLst>
                                    </p:anim>
                                    <p:anim calcmode="lin" valueType="num">
                                      <p:cBhvr additive="base">
                                        <p:cTn id="83" dur="500" fill="hold"/>
                                        <p:tgtEl>
                                          <p:spTgt spid="54"/>
                                        </p:tgtEl>
                                        <p:attrNameLst>
                                          <p:attrName>ppt_y</p:attrName>
                                        </p:attrNameLst>
                                      </p:cBhvr>
                                      <p:tavLst>
                                        <p:tav tm="0">
                                          <p:val>
                                            <p:strVal val="1+#ppt_h/2"/>
                                          </p:val>
                                        </p:tav>
                                        <p:tav tm="100000">
                                          <p:val>
                                            <p:strVal val="#ppt_y"/>
                                          </p:val>
                                        </p:tav>
                                      </p:tavLst>
                                    </p:anim>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childTnLst>
                          </p:cTn>
                        </p:par>
                        <p:par>
                          <p:cTn id="88" fill="hold">
                            <p:stCondLst>
                              <p:cond delay="5500"/>
                            </p:stCondLst>
                            <p:childTnLst>
                              <p:par>
                                <p:cTn id="89" presetID="10" presetClass="entr" presetSubtype="0"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500"/>
                                        <p:tgtEl>
                                          <p:spTgt spid="78"/>
                                        </p:tgtEl>
                                      </p:cBhvr>
                                    </p:animEffect>
                                  </p:childTnLst>
                                </p:cTn>
                              </p:par>
                            </p:childTnLst>
                          </p:cTn>
                        </p:par>
                        <p:par>
                          <p:cTn id="92" fill="hold">
                            <p:stCondLst>
                              <p:cond delay="6000"/>
                            </p:stCondLst>
                            <p:childTnLst>
                              <p:par>
                                <p:cTn id="93" presetID="10" presetClass="entr" presetSubtype="0"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childTnLst>
                          </p:cTn>
                        </p:par>
                        <p:par>
                          <p:cTn id="96" fill="hold">
                            <p:stCondLst>
                              <p:cond delay="6500"/>
                            </p:stCondLst>
                            <p:childTnLst>
                              <p:par>
                                <p:cTn id="97" presetID="10" presetClass="entr" presetSubtype="0"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fade">
                                      <p:cBhvr>
                                        <p:cTn id="99" dur="500"/>
                                        <p:tgtEl>
                                          <p:spTgt spid="80"/>
                                        </p:tgtEl>
                                      </p:cBhvr>
                                    </p:animEffect>
                                  </p:childTnLst>
                                </p:cTn>
                              </p:par>
                            </p:childTnLst>
                          </p:cTn>
                        </p:par>
                        <p:par>
                          <p:cTn id="100" fill="hold">
                            <p:stCondLst>
                              <p:cond delay="7000"/>
                            </p:stCondLst>
                            <p:childTnLst>
                              <p:par>
                                <p:cTn id="101" presetID="10" presetClass="entr" presetSubtype="0" fill="hold" grpId="0" nodeType="after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5" grpId="0" bldLvl="0" animBg="1"/>
      <p:bldP spid="36" grpId="0" bldLvl="0" animBg="1"/>
      <p:bldP spid="37" grpId="0" bldLvl="0" animBg="1"/>
      <p:bldP spid="64" grpId="0" bldLvl="0" animBg="1"/>
      <p:bldP spid="65" grpId="0" bldLvl="0" animBg="1"/>
      <p:bldP spid="66" grpId="0" bldLvl="0" animBg="1"/>
      <p:bldP spid="77" grpId="0"/>
      <p:bldP spid="78" grpId="0"/>
      <p:bldP spid="79" grpId="0"/>
      <p:bldP spid="80" grpId="0"/>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14"/>
          <p:cNvSpPr>
            <a:spLocks noChangeArrowheads="1"/>
          </p:cNvSpPr>
          <p:nvPr/>
        </p:nvSpPr>
        <p:spPr bwMode="auto">
          <a:xfrm>
            <a:off x="6139940" y="4771097"/>
            <a:ext cx="1406525" cy="1404939"/>
          </a:xfrm>
          <a:prstGeom prst="ellipse">
            <a:avLst/>
          </a:prstGeom>
          <a:solidFill>
            <a:schemeClr val="tx1">
              <a:lumMod val="10000"/>
              <a:lumOff val="90000"/>
            </a:schemeClr>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Oval 15"/>
          <p:cNvSpPr>
            <a:spLocks noChangeArrowheads="1"/>
          </p:cNvSpPr>
          <p:nvPr/>
        </p:nvSpPr>
        <p:spPr bwMode="auto">
          <a:xfrm>
            <a:off x="6279332" y="4949845"/>
            <a:ext cx="1073151" cy="1073151"/>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Oval 14"/>
          <p:cNvSpPr>
            <a:spLocks noChangeArrowheads="1"/>
          </p:cNvSpPr>
          <p:nvPr/>
        </p:nvSpPr>
        <p:spPr bwMode="auto">
          <a:xfrm>
            <a:off x="7300000" y="3460912"/>
            <a:ext cx="1406525" cy="1404939"/>
          </a:xfrm>
          <a:prstGeom prst="ellipse">
            <a:avLst/>
          </a:prstGeom>
          <a:solidFill>
            <a:schemeClr val="tx1">
              <a:lumMod val="10000"/>
              <a:lumOff val="90000"/>
            </a:schemeClr>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Oval 15"/>
          <p:cNvSpPr>
            <a:spLocks noChangeArrowheads="1"/>
          </p:cNvSpPr>
          <p:nvPr/>
        </p:nvSpPr>
        <p:spPr bwMode="auto">
          <a:xfrm>
            <a:off x="7466688" y="3626012"/>
            <a:ext cx="1073151" cy="1073151"/>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Oval 14"/>
          <p:cNvSpPr>
            <a:spLocks noChangeArrowheads="1"/>
          </p:cNvSpPr>
          <p:nvPr/>
        </p:nvSpPr>
        <p:spPr bwMode="auto">
          <a:xfrm>
            <a:off x="6481136" y="1795885"/>
            <a:ext cx="1406525" cy="1404939"/>
          </a:xfrm>
          <a:prstGeom prst="ellipse">
            <a:avLst/>
          </a:prstGeom>
          <a:solidFill>
            <a:schemeClr val="tx1">
              <a:lumMod val="10000"/>
              <a:lumOff val="90000"/>
            </a:schemeClr>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Oval 15"/>
          <p:cNvSpPr>
            <a:spLocks noChangeArrowheads="1"/>
          </p:cNvSpPr>
          <p:nvPr/>
        </p:nvSpPr>
        <p:spPr bwMode="auto">
          <a:xfrm>
            <a:off x="6647823" y="1960985"/>
            <a:ext cx="1073151" cy="1073151"/>
          </a:xfrm>
          <a:prstGeom prst="ellipse">
            <a:avLst/>
          </a:pr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Content Placeholder 2"/>
          <p:cNvSpPr txBox="1"/>
          <p:nvPr/>
        </p:nvSpPr>
        <p:spPr>
          <a:xfrm>
            <a:off x="8821212" y="2229332"/>
            <a:ext cx="1505647" cy="486277"/>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defTabSz="685800">
              <a:lnSpc>
                <a:spcPct val="120000"/>
              </a:lnSpc>
              <a:spcBef>
                <a:spcPts val="0"/>
              </a:spcBef>
              <a:buNone/>
              <a:defRPr/>
            </a:pPr>
            <a:r>
              <a:rPr lang="zh-CN" altLang="en-US" sz="1800" dirty="0">
                <a:solidFill>
                  <a:prstClr val="white">
                    <a:lumMod val="50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1800" dirty="0">
              <a:solidFill>
                <a:prstClr val="white">
                  <a:lumMod val="50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9" name="Content Placeholder 2"/>
          <p:cNvSpPr txBox="1"/>
          <p:nvPr/>
        </p:nvSpPr>
        <p:spPr>
          <a:xfrm>
            <a:off x="8487104" y="5478475"/>
            <a:ext cx="1505647" cy="486277"/>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defTabSz="685800">
              <a:lnSpc>
                <a:spcPct val="120000"/>
              </a:lnSpc>
              <a:spcBef>
                <a:spcPts val="0"/>
              </a:spcBef>
              <a:buNone/>
              <a:defRPr/>
            </a:pPr>
            <a:r>
              <a:rPr lang="zh-CN" altLang="en-US" sz="1800" dirty="0">
                <a:solidFill>
                  <a:prstClr val="white">
                    <a:lumMod val="50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1800" dirty="0">
              <a:solidFill>
                <a:prstClr val="white">
                  <a:lumMod val="50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0" name="Content Placeholder 2"/>
          <p:cNvSpPr txBox="1"/>
          <p:nvPr/>
        </p:nvSpPr>
        <p:spPr>
          <a:xfrm>
            <a:off x="5026541" y="3800987"/>
            <a:ext cx="1505647" cy="486277"/>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defTabSz="685800">
              <a:lnSpc>
                <a:spcPct val="120000"/>
              </a:lnSpc>
              <a:spcBef>
                <a:spcPts val="0"/>
              </a:spcBef>
              <a:buNone/>
              <a:defRPr/>
            </a:pPr>
            <a:r>
              <a:rPr lang="zh-CN" altLang="en-US" sz="1800" dirty="0">
                <a:solidFill>
                  <a:prstClr val="white">
                    <a:lumMod val="50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添加标题</a:t>
            </a:r>
            <a:endParaRPr lang="zh-CN" altLang="en-US" sz="1800" dirty="0">
              <a:solidFill>
                <a:prstClr val="white">
                  <a:lumMod val="50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nvGrpSpPr>
          <p:cNvPr id="21" name="Group 17"/>
          <p:cNvGrpSpPr/>
          <p:nvPr/>
        </p:nvGrpSpPr>
        <p:grpSpPr>
          <a:xfrm>
            <a:off x="6494919" y="5158480"/>
            <a:ext cx="656509" cy="656509"/>
            <a:chOff x="5607370" y="3562829"/>
            <a:chExt cx="587140" cy="587140"/>
          </a:xfrm>
          <a:solidFill>
            <a:schemeClr val="bg1"/>
          </a:solidFill>
        </p:grpSpPr>
        <p:sp>
          <p:nvSpPr>
            <p:cNvPr id="22"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vert="horz" wrap="square" lIns="100010" tIns="50004" rIns="100010" bIns="50004" numCol="1" anchor="t" anchorCtr="0" compatLnSpc="1"/>
            <a:lstStyle/>
            <a:p>
              <a:pPr algn="just">
                <a:lnSpc>
                  <a:spcPct val="120000"/>
                </a:lnSpc>
                <a:defRPr/>
              </a:pPr>
              <a:endParaRPr lang="en-US" sz="855" dirty="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3" name="Freeform 23"/>
            <p:cNvSpPr>
              <a:spLocks noEditPoints="1"/>
            </p:cNvSpPr>
            <p:nvPr/>
          </p:nvSpPr>
          <p:spPr bwMode="auto">
            <a:xfrm>
              <a:off x="5607370" y="3562829"/>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00010" tIns="50004" rIns="100010" bIns="50004" numCol="1" anchor="t" anchorCtr="0" compatLnSpc="1"/>
            <a:lstStyle/>
            <a:p>
              <a:pPr algn="just">
                <a:lnSpc>
                  <a:spcPct val="120000"/>
                </a:lnSpc>
                <a:defRPr/>
              </a:pPr>
              <a:endParaRPr lang="en-US" sz="855" dirty="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24" name="Group 20"/>
          <p:cNvGrpSpPr/>
          <p:nvPr/>
        </p:nvGrpSpPr>
        <p:grpSpPr>
          <a:xfrm>
            <a:off x="6902381" y="2194357"/>
            <a:ext cx="594687" cy="594687"/>
            <a:chOff x="6665323" y="3562825"/>
            <a:chExt cx="587140" cy="587140"/>
          </a:xfrm>
          <a:solidFill>
            <a:schemeClr val="bg1"/>
          </a:solidFill>
        </p:grpSpPr>
        <p:sp>
          <p:nvSpPr>
            <p:cNvPr id="25"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vert="horz" wrap="square" lIns="100010" tIns="50004" rIns="100010" bIns="50004" numCol="1" anchor="t" anchorCtr="0" compatLnSpc="1"/>
            <a:lstStyle/>
            <a:p>
              <a:pPr algn="just">
                <a:lnSpc>
                  <a:spcPct val="120000"/>
                </a:lnSpc>
                <a:defRPr/>
              </a:pPr>
              <a:endParaRPr lang="en-US" sz="855" dirty="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6"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00010" tIns="50004" rIns="100010" bIns="50004" numCol="1" anchor="t" anchorCtr="0" compatLnSpc="1"/>
            <a:lstStyle/>
            <a:p>
              <a:pPr algn="just">
                <a:lnSpc>
                  <a:spcPct val="120000"/>
                </a:lnSpc>
                <a:defRPr/>
              </a:pPr>
              <a:endParaRPr lang="en-US" sz="855" dirty="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grpSp>
        <p:nvGrpSpPr>
          <p:cNvPr id="27" name="Group 23"/>
          <p:cNvGrpSpPr/>
          <p:nvPr/>
        </p:nvGrpSpPr>
        <p:grpSpPr>
          <a:xfrm>
            <a:off x="7665040" y="3804785"/>
            <a:ext cx="673743" cy="673743"/>
            <a:chOff x="7740352" y="3562825"/>
            <a:chExt cx="587140" cy="587140"/>
          </a:xfrm>
          <a:solidFill>
            <a:schemeClr val="bg1"/>
          </a:solidFill>
        </p:grpSpPr>
        <p:sp>
          <p:nvSpPr>
            <p:cNvPr id="28" name="Freeform 24"/>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vert="horz" wrap="square" lIns="100010" tIns="50004" rIns="100010" bIns="50004" numCol="1" anchor="t" anchorCtr="0" compatLnSpc="1"/>
            <a:lstStyle/>
            <a:p>
              <a:pPr algn="just">
                <a:lnSpc>
                  <a:spcPct val="120000"/>
                </a:lnSpc>
                <a:defRPr/>
              </a:pPr>
              <a:endParaRPr lang="en-US" sz="855" dirty="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9"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vert="horz" wrap="square" lIns="100010" tIns="50004" rIns="100010" bIns="50004" numCol="1" anchor="t" anchorCtr="0" compatLnSpc="1"/>
            <a:lstStyle/>
            <a:p>
              <a:pPr algn="just">
                <a:lnSpc>
                  <a:spcPct val="120000"/>
                </a:lnSpc>
                <a:defRPr/>
              </a:pPr>
              <a:endParaRPr lang="en-US" sz="855" dirty="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sp>
        <p:nvSpPr>
          <p:cNvPr id="30" name="Content Placeholder 2"/>
          <p:cNvSpPr txBox="1"/>
          <p:nvPr/>
        </p:nvSpPr>
        <p:spPr>
          <a:xfrm>
            <a:off x="859189" y="2403576"/>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1" name="Content Placeholder 2"/>
          <p:cNvSpPr txBox="1"/>
          <p:nvPr/>
        </p:nvSpPr>
        <p:spPr>
          <a:xfrm>
            <a:off x="870911" y="3855000"/>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Content Placeholder 2"/>
          <p:cNvSpPr txBox="1"/>
          <p:nvPr/>
        </p:nvSpPr>
        <p:spPr>
          <a:xfrm>
            <a:off x="870911" y="5036811"/>
            <a:ext cx="3355403" cy="510743"/>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defTabSz="815340">
              <a:lnSpc>
                <a:spcPts val="1500"/>
              </a:lnSpc>
              <a:spcBef>
                <a:spcPts val="0"/>
              </a:spcBef>
              <a:defRPr/>
            </a:pPr>
            <a:r>
              <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Arc 682"/>
          <p:cNvSpPr/>
          <p:nvPr/>
        </p:nvSpPr>
        <p:spPr bwMode="auto">
          <a:xfrm rot="1497518">
            <a:off x="8301893" y="2823817"/>
            <a:ext cx="641559" cy="634531"/>
          </a:xfrm>
          <a:custGeom>
            <a:avLst/>
            <a:gdLst>
              <a:gd name="T0" fmla="*/ 2147483647 w 21600"/>
              <a:gd name="T1" fmla="*/ 0 h 21356"/>
              <a:gd name="T2" fmla="*/ 2147483647 w 21600"/>
              <a:gd name="T3" fmla="*/ 2147483647 h 21356"/>
              <a:gd name="T4" fmla="*/ 0 w 21600"/>
              <a:gd name="T5" fmla="*/ 2147483647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9525">
            <a:solidFill>
              <a:schemeClr val="bg1">
                <a:lumMod val="50000"/>
              </a:schemeClr>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749935" latinLnBrk="1">
              <a:lnSpc>
                <a:spcPct val="120000"/>
              </a:lnSpc>
              <a:defRPr/>
            </a:pPr>
            <a:endParaRPr kumimoji="1" lang="zh-CN" altLang="en-US" sz="855" kern="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Arc 681"/>
          <p:cNvSpPr/>
          <p:nvPr/>
        </p:nvSpPr>
        <p:spPr bwMode="auto">
          <a:xfrm rot="11852799">
            <a:off x="6249575" y="3608263"/>
            <a:ext cx="1205808" cy="979908"/>
          </a:xfrm>
          <a:custGeom>
            <a:avLst/>
            <a:gdLst>
              <a:gd name="T0" fmla="*/ 2147483647 w 21600"/>
              <a:gd name="T1" fmla="*/ 0 h 15695"/>
              <a:gd name="T2" fmla="*/ 2147483647 w 21600"/>
              <a:gd name="T3" fmla="*/ 2147483647 h 15695"/>
              <a:gd name="T4" fmla="*/ 0 w 21600"/>
              <a:gd name="T5" fmla="*/ 2147483647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9525">
            <a:solidFill>
              <a:schemeClr val="bg1">
                <a:lumMod val="50000"/>
              </a:schemeClr>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749935" latinLnBrk="1">
              <a:lnSpc>
                <a:spcPct val="120000"/>
              </a:lnSpc>
              <a:defRPr/>
            </a:pPr>
            <a:endParaRPr kumimoji="1" lang="zh-CN" altLang="en-US" sz="855" kern="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Arc 683"/>
          <p:cNvSpPr/>
          <p:nvPr/>
        </p:nvSpPr>
        <p:spPr bwMode="auto">
          <a:xfrm rot="4608058">
            <a:off x="8235172" y="5031437"/>
            <a:ext cx="392565" cy="568267"/>
          </a:xfrm>
          <a:custGeom>
            <a:avLst/>
            <a:gdLst>
              <a:gd name="T0" fmla="*/ 2147483647 w 21600"/>
              <a:gd name="T1" fmla="*/ 0 h 31203"/>
              <a:gd name="T2" fmla="*/ 2147483647 w 21600"/>
              <a:gd name="T3" fmla="*/ 2147483647 h 31203"/>
              <a:gd name="T4" fmla="*/ 0 w 21600"/>
              <a:gd name="T5" fmla="*/ 2147483647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9525">
            <a:solidFill>
              <a:schemeClr val="bg1">
                <a:lumMod val="50000"/>
              </a:schemeClr>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just" defTabSz="749935" latinLnBrk="1">
              <a:lnSpc>
                <a:spcPct val="120000"/>
              </a:lnSpc>
              <a:defRPr/>
            </a:pPr>
            <a:endParaRPr kumimoji="1" lang="zh-CN" altLang="en-US" sz="855" kern="0">
              <a:solidFill>
                <a:prstClr val="white">
                  <a:lumMod val="65000"/>
                </a:prst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33" name="直接连接符 3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年度工作概述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文本框 44"/>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nodeType="withEffect">
                                  <p:stCondLst>
                                    <p:cond delay="30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nodeType="withEffect">
                                  <p:stCondLst>
                                    <p:cond delay="3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22" presetClass="entr" presetSubtype="8" fill="hold" grpId="0" nodeType="withEffect">
                                  <p:stCondLst>
                                    <p:cond delay="400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grpId="0" nodeType="withEffect">
                                  <p:stCondLst>
                                    <p:cond delay="40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grpId="0" nodeType="withEffect">
                                  <p:stCondLst>
                                    <p:cond delay="400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4500"/>
                            </p:stCondLst>
                            <p:childTnLst>
                              <p:par>
                                <p:cTn id="42" presetID="53" presetClass="entr" presetSubtype="16"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ppt_w</p:attrName>
                                        </p:attrNameLst>
                                      </p:cBhvr>
                                      <p:tavLst>
                                        <p:tav tm="0">
                                          <p:val>
                                            <p:fltVal val="0"/>
                                          </p:val>
                                        </p:tav>
                                        <p:tav tm="100000">
                                          <p:val>
                                            <p:strVal val="#ppt_w"/>
                                          </p:val>
                                        </p:tav>
                                      </p:tavLst>
                                    </p:anim>
                                    <p:anim calcmode="lin" valueType="num">
                                      <p:cBhvr>
                                        <p:cTn id="51" dur="500" fill="hold"/>
                                        <p:tgtEl>
                                          <p:spTgt spid="40"/>
                                        </p:tgtEl>
                                        <p:attrNameLst>
                                          <p:attrName>ppt_h</p:attrName>
                                        </p:attrNameLst>
                                      </p:cBhvr>
                                      <p:tavLst>
                                        <p:tav tm="0">
                                          <p:val>
                                            <p:fltVal val="0"/>
                                          </p:val>
                                        </p:tav>
                                        <p:tav tm="100000">
                                          <p:val>
                                            <p:strVal val="#ppt_h"/>
                                          </p:val>
                                        </p:tav>
                                      </p:tavLst>
                                    </p:anim>
                                    <p:animEffect transition="in" filter="fade">
                                      <p:cBhvr>
                                        <p:cTn id="52" dur="500"/>
                                        <p:tgtEl>
                                          <p:spTgt spid="40"/>
                                        </p:tgtEl>
                                      </p:cBhvr>
                                    </p:animEffect>
                                  </p:childTnLst>
                                </p:cTn>
                              </p:par>
                            </p:childTnLst>
                          </p:cTn>
                        </p:par>
                        <p:par>
                          <p:cTn id="53" fill="hold">
                            <p:stCondLst>
                              <p:cond delay="5500"/>
                            </p:stCondLst>
                            <p:childTnLst>
                              <p:par>
                                <p:cTn id="54" presetID="53" presetClass="entr" presetSubtype="1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p:cTn id="56" dur="500" fill="hold"/>
                                        <p:tgtEl>
                                          <p:spTgt spid="41"/>
                                        </p:tgtEl>
                                        <p:attrNameLst>
                                          <p:attrName>ppt_w</p:attrName>
                                        </p:attrNameLst>
                                      </p:cBhvr>
                                      <p:tavLst>
                                        <p:tav tm="0">
                                          <p:val>
                                            <p:fltVal val="0"/>
                                          </p:val>
                                        </p:tav>
                                        <p:tav tm="100000">
                                          <p:val>
                                            <p:strVal val="#ppt_w"/>
                                          </p:val>
                                        </p:tav>
                                      </p:tavLst>
                                    </p:anim>
                                    <p:anim calcmode="lin" valueType="num">
                                      <p:cBhvr>
                                        <p:cTn id="57" dur="500" fill="hold"/>
                                        <p:tgtEl>
                                          <p:spTgt spid="41"/>
                                        </p:tgtEl>
                                        <p:attrNameLst>
                                          <p:attrName>ppt_h</p:attrName>
                                        </p:attrNameLst>
                                      </p:cBhvr>
                                      <p:tavLst>
                                        <p:tav tm="0">
                                          <p:val>
                                            <p:fltVal val="0"/>
                                          </p:val>
                                        </p:tav>
                                        <p:tav tm="100000">
                                          <p:val>
                                            <p:strVal val="#ppt_h"/>
                                          </p:val>
                                        </p:tav>
                                      </p:tavLst>
                                    </p:anim>
                                    <p:animEffect transition="in" filter="fade">
                                      <p:cBhvr>
                                        <p:cTn id="58" dur="500"/>
                                        <p:tgtEl>
                                          <p:spTgt spid="41"/>
                                        </p:tgtEl>
                                      </p:cBhvr>
                                    </p:animEffect>
                                  </p:childTnLst>
                                </p:cTn>
                              </p:par>
                            </p:childTnLst>
                          </p:cTn>
                        </p:par>
                        <p:par>
                          <p:cTn id="59" fill="hold">
                            <p:stCondLst>
                              <p:cond delay="6000"/>
                            </p:stCondLst>
                            <p:childTnLst>
                              <p:par>
                                <p:cTn id="60" presetID="53" presetClass="entr" presetSubtype="16"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childTnLst>
                          </p:cTn>
                        </p:par>
                        <p:par>
                          <p:cTn id="65" fill="hold">
                            <p:stCondLst>
                              <p:cond delay="6500"/>
                            </p:stCondLst>
                            <p:childTnLst>
                              <p:par>
                                <p:cTn id="66" presetID="53" presetClass="entr" presetSubtype="16"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p:cTn id="68" dur="500" fill="hold"/>
                                        <p:tgtEl>
                                          <p:spTgt spid="43"/>
                                        </p:tgtEl>
                                        <p:attrNameLst>
                                          <p:attrName>ppt_w</p:attrName>
                                        </p:attrNameLst>
                                      </p:cBhvr>
                                      <p:tavLst>
                                        <p:tav tm="0">
                                          <p:val>
                                            <p:fltVal val="0"/>
                                          </p:val>
                                        </p:tav>
                                        <p:tav tm="100000">
                                          <p:val>
                                            <p:strVal val="#ppt_w"/>
                                          </p:val>
                                        </p:tav>
                                      </p:tavLst>
                                    </p:anim>
                                    <p:anim calcmode="lin" valueType="num">
                                      <p:cBhvr>
                                        <p:cTn id="69" dur="500" fill="hold"/>
                                        <p:tgtEl>
                                          <p:spTgt spid="43"/>
                                        </p:tgtEl>
                                        <p:attrNameLst>
                                          <p:attrName>ppt_h</p:attrName>
                                        </p:attrNameLst>
                                      </p:cBhvr>
                                      <p:tavLst>
                                        <p:tav tm="0">
                                          <p:val>
                                            <p:fltVal val="0"/>
                                          </p:val>
                                        </p:tav>
                                        <p:tav tm="100000">
                                          <p:val>
                                            <p:strVal val="#ppt_h"/>
                                          </p:val>
                                        </p:tav>
                                      </p:tavLst>
                                    </p:anim>
                                    <p:animEffect transition="in" filter="fade">
                                      <p:cBhvr>
                                        <p:cTn id="70" dur="500"/>
                                        <p:tgtEl>
                                          <p:spTgt spid="43"/>
                                        </p:tgtEl>
                                      </p:cBhvr>
                                    </p:animEffect>
                                  </p:childTnLst>
                                </p:cTn>
                              </p:par>
                            </p:childTnLst>
                          </p:cTn>
                        </p:par>
                        <p:par>
                          <p:cTn id="71" fill="hold">
                            <p:stCondLst>
                              <p:cond delay="7000"/>
                            </p:stCondLst>
                            <p:childTnLst>
                              <p:par>
                                <p:cTn id="72" presetID="53" presetClass="entr" presetSubtype="16"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p:cTn id="74" dur="500" fill="hold"/>
                                        <p:tgtEl>
                                          <p:spTgt spid="44"/>
                                        </p:tgtEl>
                                        <p:attrNameLst>
                                          <p:attrName>ppt_w</p:attrName>
                                        </p:attrNameLst>
                                      </p:cBhvr>
                                      <p:tavLst>
                                        <p:tav tm="0">
                                          <p:val>
                                            <p:fltVal val="0"/>
                                          </p:val>
                                        </p:tav>
                                        <p:tav tm="100000">
                                          <p:val>
                                            <p:strVal val="#ppt_w"/>
                                          </p:val>
                                        </p:tav>
                                      </p:tavLst>
                                    </p:anim>
                                    <p:anim calcmode="lin" valueType="num">
                                      <p:cBhvr>
                                        <p:cTn id="75" dur="500" fill="hold"/>
                                        <p:tgtEl>
                                          <p:spTgt spid="44"/>
                                        </p:tgtEl>
                                        <p:attrNameLst>
                                          <p:attrName>ppt_h</p:attrName>
                                        </p:attrNameLst>
                                      </p:cBhvr>
                                      <p:tavLst>
                                        <p:tav tm="0">
                                          <p:val>
                                            <p:fltVal val="0"/>
                                          </p:val>
                                        </p:tav>
                                        <p:tav tm="100000">
                                          <p:val>
                                            <p:strVal val="#ppt_h"/>
                                          </p:val>
                                        </p:tav>
                                      </p:tavLst>
                                    </p:anim>
                                    <p:animEffect transition="in" filter="fade">
                                      <p:cBhvr>
                                        <p:cTn id="7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4" grpId="0" bldLvl="0" animBg="1"/>
      <p:bldP spid="41" grpId="0" bldLvl="0" animBg="1"/>
      <p:bldP spid="42" grpId="0" bldLvl="0" animBg="1"/>
      <p:bldP spid="39" grpId="0" bldLvl="0" animBg="1"/>
      <p:bldP spid="40" grpId="0" bldLvl="0" animBg="1"/>
      <p:bldP spid="18" grpId="0"/>
      <p:bldP spid="19" grpId="0"/>
      <p:bldP spid="20"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785361"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年度工作概述</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文本框 19"/>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3" name="直接连接符 22"/>
          <p:cNvCxnSpPr/>
          <p:nvPr/>
        </p:nvCxnSpPr>
        <p:spPr>
          <a:xfrm>
            <a:off x="2311824" y="5246760"/>
            <a:ext cx="0" cy="595903"/>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832976" y="5246760"/>
            <a:ext cx="0" cy="595903"/>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354128" y="5246760"/>
            <a:ext cx="0" cy="595903"/>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875281" y="5246760"/>
            <a:ext cx="0" cy="595903"/>
          </a:xfrm>
          <a:prstGeom prst="line">
            <a:avLst/>
          </a:prstGeom>
          <a:ln w="19050">
            <a:solidFill>
              <a:srgbClr val="E3CAB4"/>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01516" y="5842663"/>
            <a:ext cx="9586644" cy="0"/>
          </a:xfrm>
          <a:prstGeom prst="line">
            <a:avLst/>
          </a:prstGeom>
          <a:ln w="19050">
            <a:solidFill>
              <a:srgbClr val="E3CAB4"/>
            </a:solidFill>
          </a:ln>
          <a:effectLst>
            <a:outerShdw blurRad="6350" dist="254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1448795" y="3615952"/>
            <a:ext cx="1726059" cy="1726059"/>
          </a:xfrm>
          <a:prstGeom prst="diamond">
            <a:avLst/>
          </a:prstGeom>
          <a:solidFill>
            <a:srgbClr val="E3CAB4"/>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9" name="TextBox 76"/>
          <p:cNvSpPr txBox="1"/>
          <p:nvPr/>
        </p:nvSpPr>
        <p:spPr>
          <a:xfrm>
            <a:off x="1703055" y="4494077"/>
            <a:ext cx="1217541" cy="307777"/>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algn="ctr"/>
            <a:r>
              <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YOUR TEXT</a:t>
            </a:r>
            <a:endPar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TextBox 76"/>
          <p:cNvSpPr txBox="1"/>
          <p:nvPr/>
        </p:nvSpPr>
        <p:spPr>
          <a:xfrm>
            <a:off x="1703055" y="4026125"/>
            <a:ext cx="1217541" cy="46166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algn="ctr"/>
            <a:r>
              <a:rPr lang="en-US" altLang="zh-CN"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zh-CN" altLang="en-US"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菱形 30"/>
          <p:cNvSpPr/>
          <p:nvPr/>
        </p:nvSpPr>
        <p:spPr>
          <a:xfrm>
            <a:off x="3969947" y="3615952"/>
            <a:ext cx="1726059" cy="1726059"/>
          </a:xfrm>
          <a:prstGeom prst="diamond">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TextBox 76"/>
          <p:cNvSpPr txBox="1"/>
          <p:nvPr/>
        </p:nvSpPr>
        <p:spPr>
          <a:xfrm>
            <a:off x="4224207" y="4494077"/>
            <a:ext cx="121754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YOUR TEXT</a:t>
            </a:r>
            <a:endPar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TextBox 76"/>
          <p:cNvSpPr txBox="1"/>
          <p:nvPr/>
        </p:nvSpPr>
        <p:spPr>
          <a:xfrm>
            <a:off x="4224207" y="4026125"/>
            <a:ext cx="121754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zh-CN" altLang="en-US"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菱形 33"/>
          <p:cNvSpPr/>
          <p:nvPr/>
        </p:nvSpPr>
        <p:spPr>
          <a:xfrm>
            <a:off x="6491099" y="3615952"/>
            <a:ext cx="1726059" cy="1726059"/>
          </a:xfrm>
          <a:prstGeom prst="diamond">
            <a:avLst/>
          </a:prstGeom>
          <a:solidFill>
            <a:srgbClr val="E3CAB4"/>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TextBox 76"/>
          <p:cNvSpPr txBox="1"/>
          <p:nvPr/>
        </p:nvSpPr>
        <p:spPr>
          <a:xfrm>
            <a:off x="6745359" y="4494077"/>
            <a:ext cx="1217541" cy="307777"/>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algn="ctr"/>
            <a:r>
              <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YOUR TEXT</a:t>
            </a:r>
            <a:endPar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TextBox 76"/>
          <p:cNvSpPr txBox="1"/>
          <p:nvPr/>
        </p:nvSpPr>
        <p:spPr>
          <a:xfrm>
            <a:off x="6745359" y="4026125"/>
            <a:ext cx="1217541" cy="46166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stStyle>
          <a:p>
            <a:pPr algn="ctr"/>
            <a:r>
              <a:rPr lang="en-US" altLang="zh-CN"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zh-CN" altLang="en-US"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菱形 36"/>
          <p:cNvSpPr/>
          <p:nvPr/>
        </p:nvSpPr>
        <p:spPr>
          <a:xfrm>
            <a:off x="9012252" y="3615952"/>
            <a:ext cx="1726059" cy="1726059"/>
          </a:xfrm>
          <a:prstGeom prst="diamond">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5">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TextBox 76"/>
          <p:cNvSpPr txBox="1"/>
          <p:nvPr/>
        </p:nvSpPr>
        <p:spPr>
          <a:xfrm>
            <a:off x="9266512" y="4494077"/>
            <a:ext cx="121754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YOUR TEXT</a:t>
            </a:r>
            <a:endParaRPr lang="en-US" altLang="zh-CN" sz="16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TextBox 76"/>
          <p:cNvSpPr txBox="1"/>
          <p:nvPr/>
        </p:nvSpPr>
        <p:spPr>
          <a:xfrm>
            <a:off x="9266512" y="4026125"/>
            <a:ext cx="121754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04</a:t>
            </a:r>
            <a:endParaRPr lang="zh-CN" altLang="en-US" sz="1355"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0" name="组合 39"/>
          <p:cNvGrpSpPr/>
          <p:nvPr/>
        </p:nvGrpSpPr>
        <p:grpSpPr>
          <a:xfrm>
            <a:off x="2483807" y="1926668"/>
            <a:ext cx="7219493" cy="1187470"/>
            <a:chOff x="2486253" y="4945114"/>
            <a:chExt cx="7219493" cy="1187470"/>
          </a:xfrm>
        </p:grpSpPr>
        <p:sp>
          <p:nvSpPr>
            <p:cNvPr id="41" name="TextBox 76"/>
            <p:cNvSpPr txBox="1"/>
            <p:nvPr/>
          </p:nvSpPr>
          <p:spPr>
            <a:xfrm>
              <a:off x="5318760" y="4945114"/>
              <a:ext cx="1554480" cy="460375"/>
            </a:xfrm>
            <a:prstGeom prst="rect">
              <a:avLst/>
            </a:prstGeom>
            <a:noFill/>
          </p:spPr>
          <p:txBody>
            <a:bodyPr wrap="none" rtlCol="0">
              <a:spAutoFit/>
            </a:bodyPr>
            <a:lstStyle/>
            <a:p>
              <a:pPr algn="ctr"/>
              <a:r>
                <a:rPr lang="en-US" altLang="zh-CN" sz="2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YOUR TEXT</a:t>
              </a:r>
              <a:endParaRPr lang="en-US" altLang="zh-CN" sz="2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文本框 41"/>
            <p:cNvSpPr txBox="1"/>
            <p:nvPr/>
          </p:nvSpPr>
          <p:spPr>
            <a:xfrm>
              <a:off x="2486253" y="5406779"/>
              <a:ext cx="7219493" cy="725805"/>
            </a:xfrm>
            <a:prstGeom prst="rect">
              <a:avLst/>
            </a:prstGeom>
            <a:noFill/>
          </p:spPr>
          <p:txBody>
            <a:bodyPr wrap="square" rtlCol="0">
              <a:spAutoFit/>
            </a:bodyPr>
            <a:lstStyle/>
            <a:p>
              <a:pPr algn="ctr">
                <a:lnSpc>
                  <a:spcPct val="130000"/>
                </a:lnSpc>
              </a:pPr>
              <a:r>
                <a:rPr lang="en-US" altLang="zh-CN" sz="1055"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Flying impression graphic design thank you for buying this template, we mainly engaged in various types of advertising graphic design. Flying impression graphic design thank you for buying this template, we mainly engaged in various types of advertising graphic design.</a:t>
              </a:r>
              <a:endParaRPr lang="en-US" altLang="zh-CN" sz="1055"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230880" cy="706755"/>
          </a:xfrm>
          <a:prstGeom prst="rect">
            <a:avLst/>
          </a:prstGeom>
          <a:noFill/>
        </p:spPr>
        <p:txBody>
          <a:bodyPr wrap="none" rtlCol="0">
            <a:spAutoFit/>
            <a:scene3d>
              <a:camera prst="orthographicFront"/>
              <a:lightRig rig="threePt" dir="t"/>
            </a:scene3d>
            <a:sp3d contourW="12700"/>
          </a:bodyPr>
          <a:lstStyle/>
          <a:p>
            <a:r>
              <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工作完成情况</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509270"/>
          </a:xfrm>
          <a:prstGeom prst="rect">
            <a:avLst/>
          </a:prstGeom>
          <a:noFill/>
        </p:spPr>
        <p:txBody>
          <a:bodyPr wrap="square" rtlCol="0">
            <a:spAutoFit/>
            <a:scene3d>
              <a:camera prst="orthographicFront"/>
              <a:lightRig rig="threePt" dir="t"/>
            </a:scene3d>
            <a:sp3d contourW="12700"/>
          </a:bodyPr>
          <a:lstStyle/>
          <a:p>
            <a:r>
              <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355"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6273011" y="1753244"/>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4" name="Group 27"/>
          <p:cNvGrpSpPr/>
          <p:nvPr/>
        </p:nvGrpSpPr>
        <p:grpSpPr>
          <a:xfrm>
            <a:off x="4964667" y="1923845"/>
            <a:ext cx="1589476" cy="1077672"/>
            <a:chOff x="5155735" y="2183152"/>
            <a:chExt cx="1589476" cy="1077672"/>
          </a:xfrm>
        </p:grpSpPr>
        <p:sp>
          <p:nvSpPr>
            <p:cNvPr id="45" name="Freeform 6"/>
            <p:cNvSpPr/>
            <p:nvPr/>
          </p:nvSpPr>
          <p:spPr bwMode="auto">
            <a:xfrm>
              <a:off x="5155735" y="218315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7"/>
            <p:cNvSpPr/>
            <p:nvPr/>
          </p:nvSpPr>
          <p:spPr bwMode="auto">
            <a:xfrm>
              <a:off x="5226619" y="223481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7" name="Freeform 5"/>
          <p:cNvSpPr/>
          <p:nvPr/>
        </p:nvSpPr>
        <p:spPr bwMode="auto">
          <a:xfrm flipH="1">
            <a:off x="993092" y="2718707"/>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8" name="Group 26"/>
          <p:cNvGrpSpPr/>
          <p:nvPr/>
        </p:nvGrpSpPr>
        <p:grpSpPr>
          <a:xfrm>
            <a:off x="5184837" y="2889308"/>
            <a:ext cx="1589476" cy="1077672"/>
            <a:chOff x="5375906" y="3148615"/>
            <a:chExt cx="1589476" cy="1077672"/>
          </a:xfrm>
        </p:grpSpPr>
        <p:sp>
          <p:nvSpPr>
            <p:cNvPr id="49" name="Freeform 6"/>
            <p:cNvSpPr/>
            <p:nvPr/>
          </p:nvSpPr>
          <p:spPr bwMode="auto">
            <a:xfrm flipH="1">
              <a:off x="5375906" y="3148615"/>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7"/>
            <p:cNvSpPr/>
            <p:nvPr/>
          </p:nvSpPr>
          <p:spPr bwMode="auto">
            <a:xfrm flipH="1">
              <a:off x="5941774" y="3200277"/>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1" name="Freeform 5"/>
          <p:cNvSpPr/>
          <p:nvPr/>
        </p:nvSpPr>
        <p:spPr bwMode="auto">
          <a:xfrm>
            <a:off x="6343895" y="3684169"/>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2" name="Group 25"/>
          <p:cNvGrpSpPr/>
          <p:nvPr/>
        </p:nvGrpSpPr>
        <p:grpSpPr>
          <a:xfrm>
            <a:off x="5035551" y="3854771"/>
            <a:ext cx="1589476" cy="1077672"/>
            <a:chOff x="5226619" y="4114078"/>
            <a:chExt cx="1589476" cy="1077672"/>
          </a:xfrm>
        </p:grpSpPr>
        <p:sp>
          <p:nvSpPr>
            <p:cNvPr id="53" name="Freeform 6"/>
            <p:cNvSpPr/>
            <p:nvPr/>
          </p:nvSpPr>
          <p:spPr bwMode="auto">
            <a:xfrm>
              <a:off x="5226619" y="4114078"/>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Freeform 7"/>
            <p:cNvSpPr/>
            <p:nvPr/>
          </p:nvSpPr>
          <p:spPr bwMode="auto">
            <a:xfrm>
              <a:off x="5297503" y="4165740"/>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5" name="Freeform 5"/>
          <p:cNvSpPr/>
          <p:nvPr/>
        </p:nvSpPr>
        <p:spPr bwMode="auto">
          <a:xfrm flipH="1">
            <a:off x="993092" y="4649633"/>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accent4"/>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6" name="Group 24"/>
          <p:cNvGrpSpPr/>
          <p:nvPr/>
        </p:nvGrpSpPr>
        <p:grpSpPr>
          <a:xfrm>
            <a:off x="5184837" y="4820235"/>
            <a:ext cx="1589476" cy="1077672"/>
            <a:chOff x="5375906" y="5079542"/>
            <a:chExt cx="1589476" cy="1077672"/>
          </a:xfrm>
        </p:grpSpPr>
        <p:sp>
          <p:nvSpPr>
            <p:cNvPr id="57" name="Freeform 6"/>
            <p:cNvSpPr/>
            <p:nvPr/>
          </p:nvSpPr>
          <p:spPr bwMode="auto">
            <a:xfrm flipH="1">
              <a:off x="5375906" y="507954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Freeform 7"/>
            <p:cNvSpPr/>
            <p:nvPr/>
          </p:nvSpPr>
          <p:spPr bwMode="auto">
            <a:xfrm flipH="1">
              <a:off x="5941774" y="513120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04</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9" name="Group 44"/>
          <p:cNvGrpSpPr/>
          <p:nvPr/>
        </p:nvGrpSpPr>
        <p:grpSpPr>
          <a:xfrm>
            <a:off x="4257384" y="4880320"/>
            <a:ext cx="533403" cy="533403"/>
            <a:chOff x="9085263" y="2676525"/>
            <a:chExt cx="579437" cy="579438"/>
          </a:xfrm>
          <a:solidFill>
            <a:schemeClr val="bg1"/>
          </a:solidFill>
        </p:grpSpPr>
        <p:sp>
          <p:nvSpPr>
            <p:cNvPr id="60" name="Freeform 98"/>
            <p:cNvSpPr>
              <a:spLocks noEditPoints="1"/>
            </p:cNvSpPr>
            <p:nvPr/>
          </p:nvSpPr>
          <p:spPr bwMode="auto">
            <a:xfrm>
              <a:off x="9085263" y="2676525"/>
              <a:ext cx="579437" cy="579438"/>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99"/>
            <p:cNvSpPr>
              <a:spLocks noEditPoints="1"/>
            </p:cNvSpPr>
            <p:nvPr/>
          </p:nvSpPr>
          <p:spPr bwMode="auto">
            <a:xfrm>
              <a:off x="9309100" y="2741613"/>
              <a:ext cx="290512" cy="290513"/>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100"/>
            <p:cNvSpPr/>
            <p:nvPr/>
          </p:nvSpPr>
          <p:spPr bwMode="auto">
            <a:xfrm>
              <a:off x="9394825" y="2808288"/>
              <a:ext cx="119062" cy="47625"/>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63" name="Freeform 124"/>
          <p:cNvSpPr>
            <a:spLocks noEditPoints="1"/>
          </p:cNvSpPr>
          <p:nvPr/>
        </p:nvSpPr>
        <p:spPr bwMode="auto">
          <a:xfrm>
            <a:off x="6914625" y="2016195"/>
            <a:ext cx="533403" cy="470560"/>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164"/>
          <p:cNvSpPr>
            <a:spLocks noEditPoints="1"/>
          </p:cNvSpPr>
          <p:nvPr/>
        </p:nvSpPr>
        <p:spPr bwMode="auto">
          <a:xfrm>
            <a:off x="4270379" y="2978620"/>
            <a:ext cx="533403" cy="47494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Group 50"/>
          <p:cNvGrpSpPr/>
          <p:nvPr/>
        </p:nvGrpSpPr>
        <p:grpSpPr>
          <a:xfrm>
            <a:off x="6950781" y="4002537"/>
            <a:ext cx="534868" cy="358040"/>
            <a:chOff x="666750" y="3544888"/>
            <a:chExt cx="581025" cy="388938"/>
          </a:xfrm>
          <a:solidFill>
            <a:schemeClr val="bg1"/>
          </a:solidFill>
        </p:grpSpPr>
        <p:sp>
          <p:nvSpPr>
            <p:cNvPr id="66"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0" name="Rectangle 28"/>
          <p:cNvSpPr/>
          <p:nvPr/>
        </p:nvSpPr>
        <p:spPr>
          <a:xfrm>
            <a:off x="7636605" y="1888324"/>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87"/>
          <p:cNvSpPr/>
          <p:nvPr/>
        </p:nvSpPr>
        <p:spPr>
          <a:xfrm>
            <a:off x="7636605" y="378700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8" name="Rectangle 92"/>
          <p:cNvSpPr/>
          <p:nvPr/>
        </p:nvSpPr>
        <p:spPr>
          <a:xfrm>
            <a:off x="4033295" y="2852228"/>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Rectangle 96"/>
          <p:cNvSpPr/>
          <p:nvPr/>
        </p:nvSpPr>
        <p:spPr>
          <a:xfrm>
            <a:off x="4033295" y="4783155"/>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Inhaltsplatzhalter 4"/>
          <p:cNvSpPr txBox="1"/>
          <p:nvPr/>
        </p:nvSpPr>
        <p:spPr>
          <a:xfrm>
            <a:off x="1323832" y="2716195"/>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zh-CN" altLang="en-US"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gn="r">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3" name="Inhaltsplatzhalter 4"/>
          <p:cNvSpPr txBox="1"/>
          <p:nvPr/>
        </p:nvSpPr>
        <p:spPr>
          <a:xfrm>
            <a:off x="1421641" y="4711041"/>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zh-CN" altLang="en-US"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gn="r">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Inhaltsplatzhalter 4"/>
          <p:cNvSpPr txBox="1"/>
          <p:nvPr/>
        </p:nvSpPr>
        <p:spPr>
          <a:xfrm>
            <a:off x="7890680" y="1804068"/>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Inhaltsplatzhalter 4"/>
          <p:cNvSpPr txBox="1"/>
          <p:nvPr/>
        </p:nvSpPr>
        <p:spPr>
          <a:xfrm>
            <a:off x="7767851" y="3728404"/>
            <a:ext cx="2456597" cy="112331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zh-CN" altLang="en-US"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rPr>
              <a:t>添加标题</a:t>
            </a:r>
            <a:endParaRPr lang="en-US" altLang="zh-CN" sz="1400" dirty="0">
              <a:latin typeface="字魂58号-创中黑" panose="00000500000000000000" pitchFamily="2" charset="-122"/>
              <a:ea typeface="字魂58号-创中黑" panose="00000500000000000000" pitchFamily="2" charset="-122"/>
              <a:cs typeface="华文黑体" panose="02010600040101010101" pitchFamily="2" charset="-122"/>
              <a:sym typeface="字魂58号-创中黑" panose="00000500000000000000" pitchFamily="2" charset="-122"/>
            </a:endParaRPr>
          </a:p>
          <a:p>
            <a:pPr marL="0" indent="0">
              <a:lnSpc>
                <a:spcPct val="100000"/>
              </a:lnSpc>
              <a:spcAft>
                <a:spcPts val="900"/>
              </a:spcAft>
              <a:buNone/>
            </a:pPr>
            <a:r>
              <a:rPr lang="zh-CN" alt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请在此处添加具体内容，文字尽量言简意赅，简单说明即可，不必过于繁琐，注意版面美观度。</a:t>
            </a:r>
            <a:endParaRPr lang="zh-CN" altLang="en-US" sz="1100" dirty="0">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785363" y="345292"/>
            <a:ext cx="26212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rPr>
              <a:t>工作完成情况</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2514599" y="875975"/>
            <a:ext cx="7188203" cy="46037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user can demonstrate on a projector or computer, or print the presentation and make it into a film to be used in a wider field</a:t>
            </a:r>
            <a:endParaRPr lang="en-US" altLang="zh-CN" sz="12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par>
                          <p:cTn id="23" fill="hold">
                            <p:stCondLst>
                              <p:cond delay="1500"/>
                            </p:stCondLst>
                            <p:childTnLst>
                              <p:par>
                                <p:cTn id="24" presetID="2" presetClass="entr" presetSubtype="2" accel="20000" decel="8000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par>
                                <p:cTn id="28" presetID="2" presetClass="entr" presetSubtype="8" accel="20000" decel="8000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down)">
                                      <p:cBhvr>
                                        <p:cTn id="41" dur="500"/>
                                        <p:tgtEl>
                                          <p:spTgt spid="78"/>
                                        </p:tgtEl>
                                      </p:cBhvr>
                                    </p:animEffect>
                                  </p:childTnLst>
                                </p:cTn>
                              </p:par>
                            </p:childTnLst>
                          </p:cTn>
                        </p:par>
                        <p:par>
                          <p:cTn id="42" fill="hold">
                            <p:stCondLst>
                              <p:cond delay="3000"/>
                            </p:stCondLst>
                            <p:childTnLst>
                              <p:par>
                                <p:cTn id="43" presetID="2" presetClass="entr" presetSubtype="4" accel="20000" decel="80000"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2" accel="20000" decel="8000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 calcmode="lin" valueType="num">
                                      <p:cBhvr>
                                        <p:cTn id="54" dur="500" fill="hold"/>
                                        <p:tgtEl>
                                          <p:spTgt spid="65"/>
                                        </p:tgtEl>
                                        <p:attrNameLst>
                                          <p:attrName>ppt_w</p:attrName>
                                        </p:attrNameLst>
                                      </p:cBhvr>
                                      <p:tavLst>
                                        <p:tav tm="0">
                                          <p:val>
                                            <p:fltVal val="0"/>
                                          </p:val>
                                        </p:tav>
                                        <p:tav tm="100000">
                                          <p:val>
                                            <p:strVal val="#ppt_w"/>
                                          </p:val>
                                        </p:tav>
                                      </p:tavLst>
                                    </p:anim>
                                    <p:anim calcmode="lin" valueType="num">
                                      <p:cBhvr>
                                        <p:cTn id="55" dur="500" fill="hold"/>
                                        <p:tgtEl>
                                          <p:spTgt spid="65"/>
                                        </p:tgtEl>
                                        <p:attrNameLst>
                                          <p:attrName>ppt_h</p:attrName>
                                        </p:attrNameLst>
                                      </p:cBhvr>
                                      <p:tavLst>
                                        <p:tav tm="0">
                                          <p:val>
                                            <p:fltVal val="0"/>
                                          </p:val>
                                        </p:tav>
                                        <p:tav tm="100000">
                                          <p:val>
                                            <p:strVal val="#ppt_h"/>
                                          </p:val>
                                        </p:tav>
                                      </p:tavLst>
                                    </p:anim>
                                    <p:animEffect transition="in" filter="fade">
                                      <p:cBhvr>
                                        <p:cTn id="56" dur="500"/>
                                        <p:tgtEl>
                                          <p:spTgt spid="65"/>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down)">
                                      <p:cBhvr>
                                        <p:cTn id="60" dur="500"/>
                                        <p:tgtEl>
                                          <p:spTgt spid="74"/>
                                        </p:tgtEl>
                                      </p:cBhvr>
                                    </p:animEffect>
                                  </p:childTnLst>
                                </p:cTn>
                              </p:par>
                            </p:childTnLst>
                          </p:cTn>
                        </p:par>
                        <p:par>
                          <p:cTn id="61" fill="hold">
                            <p:stCondLst>
                              <p:cond delay="4500"/>
                            </p:stCondLst>
                            <p:childTnLst>
                              <p:par>
                                <p:cTn id="62" presetID="2" presetClass="entr" presetSubtype="2" accel="20000" decel="80000" fill="hold" nodeType="afterEffect">
                                  <p:stCondLst>
                                    <p:cond delay="0"/>
                                  </p:stCondLst>
                                  <p:childTnLst>
                                    <p:set>
                                      <p:cBhvr>
                                        <p:cTn id="63" dur="1" fill="hold">
                                          <p:stCondLst>
                                            <p:cond delay="0"/>
                                          </p:stCondLst>
                                        </p:cTn>
                                        <p:tgtEl>
                                          <p:spTgt spid="56"/>
                                        </p:tgtEl>
                                        <p:attrNameLst>
                                          <p:attrName>style.visibility</p:attrName>
                                        </p:attrNameLst>
                                      </p:cBhvr>
                                      <p:to>
                                        <p:strVal val="visible"/>
                                      </p:to>
                                    </p:set>
                                    <p:anim calcmode="lin" valueType="num">
                                      <p:cBhvr additive="base">
                                        <p:cTn id="64" dur="500" fill="hold"/>
                                        <p:tgtEl>
                                          <p:spTgt spid="56"/>
                                        </p:tgtEl>
                                        <p:attrNameLst>
                                          <p:attrName>ppt_x</p:attrName>
                                        </p:attrNameLst>
                                      </p:cBhvr>
                                      <p:tavLst>
                                        <p:tav tm="0">
                                          <p:val>
                                            <p:strVal val="1+#ppt_w/2"/>
                                          </p:val>
                                        </p:tav>
                                        <p:tav tm="100000">
                                          <p:val>
                                            <p:strVal val="#ppt_x"/>
                                          </p:val>
                                        </p:tav>
                                      </p:tavLst>
                                    </p:anim>
                                    <p:anim calcmode="lin" valueType="num">
                                      <p:cBhvr additive="base">
                                        <p:cTn id="65" dur="500" fill="hold"/>
                                        <p:tgtEl>
                                          <p:spTgt spid="56"/>
                                        </p:tgtEl>
                                        <p:attrNameLst>
                                          <p:attrName>ppt_y</p:attrName>
                                        </p:attrNameLst>
                                      </p:cBhvr>
                                      <p:tavLst>
                                        <p:tav tm="0">
                                          <p:val>
                                            <p:strVal val="#ppt_y"/>
                                          </p:val>
                                        </p:tav>
                                        <p:tav tm="100000">
                                          <p:val>
                                            <p:strVal val="#ppt_y"/>
                                          </p:val>
                                        </p:tav>
                                      </p:tavLst>
                                    </p:anim>
                                  </p:childTnLst>
                                </p:cTn>
                              </p:par>
                              <p:par>
                                <p:cTn id="66" presetID="2" presetClass="entr" presetSubtype="8" accel="20000" decel="8000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500" fill="hold"/>
                                        <p:tgtEl>
                                          <p:spTgt spid="55"/>
                                        </p:tgtEl>
                                        <p:attrNameLst>
                                          <p:attrName>ppt_x</p:attrName>
                                        </p:attrNameLst>
                                      </p:cBhvr>
                                      <p:tavLst>
                                        <p:tav tm="0">
                                          <p:val>
                                            <p:strVal val="0-#ppt_w/2"/>
                                          </p:val>
                                        </p:tav>
                                        <p:tav tm="100000">
                                          <p:val>
                                            <p:strVal val="#ppt_x"/>
                                          </p:val>
                                        </p:tav>
                                      </p:tavLst>
                                    </p:anim>
                                    <p:anim calcmode="lin" valueType="num">
                                      <p:cBhvr additive="base">
                                        <p:cTn id="69" dur="50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5000"/>
                            </p:stCondLst>
                            <p:childTnLst>
                              <p:par>
                                <p:cTn id="71" presetID="53" presetClass="entr" presetSubtype="16" fill="hold"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p:cTn id="73" dur="500" fill="hold"/>
                                        <p:tgtEl>
                                          <p:spTgt spid="59"/>
                                        </p:tgtEl>
                                        <p:attrNameLst>
                                          <p:attrName>ppt_w</p:attrName>
                                        </p:attrNameLst>
                                      </p:cBhvr>
                                      <p:tavLst>
                                        <p:tav tm="0">
                                          <p:val>
                                            <p:fltVal val="0"/>
                                          </p:val>
                                        </p:tav>
                                        <p:tav tm="100000">
                                          <p:val>
                                            <p:strVal val="#ppt_w"/>
                                          </p:val>
                                        </p:tav>
                                      </p:tavLst>
                                    </p:anim>
                                    <p:anim calcmode="lin" valueType="num">
                                      <p:cBhvr>
                                        <p:cTn id="74" dur="500" fill="hold"/>
                                        <p:tgtEl>
                                          <p:spTgt spid="59"/>
                                        </p:tgtEl>
                                        <p:attrNameLst>
                                          <p:attrName>ppt_h</p:attrName>
                                        </p:attrNameLst>
                                      </p:cBhvr>
                                      <p:tavLst>
                                        <p:tav tm="0">
                                          <p:val>
                                            <p:fltVal val="0"/>
                                          </p:val>
                                        </p:tav>
                                        <p:tav tm="100000">
                                          <p:val>
                                            <p:strVal val="#ppt_h"/>
                                          </p:val>
                                        </p:tav>
                                      </p:tavLst>
                                    </p:anim>
                                    <p:animEffect transition="in" filter="fade">
                                      <p:cBhvr>
                                        <p:cTn id="75" dur="500"/>
                                        <p:tgtEl>
                                          <p:spTgt spid="59"/>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wipe(down)">
                                      <p:cBhvr>
                                        <p:cTn id="79" dur="500"/>
                                        <p:tgtEl>
                                          <p:spTgt spid="82"/>
                                        </p:tgtEl>
                                      </p:cBhvr>
                                    </p:animEffect>
                                  </p:childTnLst>
                                </p:cTn>
                              </p:par>
                            </p:childTnLst>
                          </p:cTn>
                        </p:par>
                        <p:par>
                          <p:cTn id="80" fill="hold">
                            <p:stCondLst>
                              <p:cond delay="6000"/>
                            </p:stCondLst>
                            <p:childTnLst>
                              <p:par>
                                <p:cTn id="81" presetID="22" presetClass="entr" presetSubtype="2"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wipe(right)">
                                      <p:cBhvr>
                                        <p:cTn id="83" dur="500"/>
                                        <p:tgtEl>
                                          <p:spTgt spid="86"/>
                                        </p:tgtEl>
                                      </p:cBhvr>
                                    </p:animEffect>
                                  </p:childTnLst>
                                </p:cTn>
                              </p:par>
                            </p:childTnLst>
                          </p:cTn>
                        </p:par>
                        <p:par>
                          <p:cTn id="84" fill="hold">
                            <p:stCondLst>
                              <p:cond delay="6500"/>
                            </p:stCondLst>
                            <p:childTnLst>
                              <p:par>
                                <p:cTn id="85" presetID="22" presetClass="entr" presetSubtype="2" fill="hold" grpId="0"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right)">
                                      <p:cBhvr>
                                        <p:cTn id="87" dur="500"/>
                                        <p:tgtEl>
                                          <p:spTgt spid="93"/>
                                        </p:tgtEl>
                                      </p:cBhvr>
                                    </p:animEffect>
                                  </p:childTnLst>
                                </p:cTn>
                              </p:par>
                            </p:childTnLst>
                          </p:cTn>
                        </p:par>
                        <p:par>
                          <p:cTn id="88" fill="hold">
                            <p:stCondLst>
                              <p:cond delay="7000"/>
                            </p:stCondLst>
                            <p:childTnLst>
                              <p:par>
                                <p:cTn id="89" presetID="22" presetClass="entr" presetSubtype="2" fill="hold" grpId="0" nodeType="after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wipe(right)">
                                      <p:cBhvr>
                                        <p:cTn id="91" dur="500"/>
                                        <p:tgtEl>
                                          <p:spTgt spid="94"/>
                                        </p:tgtEl>
                                      </p:cBhvr>
                                    </p:animEffect>
                                  </p:childTnLst>
                                </p:cTn>
                              </p:par>
                            </p:childTnLst>
                          </p:cTn>
                        </p:par>
                        <p:par>
                          <p:cTn id="92" fill="hold">
                            <p:stCondLst>
                              <p:cond delay="7500"/>
                            </p:stCondLst>
                            <p:childTnLst>
                              <p:par>
                                <p:cTn id="93" presetID="22" presetClass="entr" presetSubtype="2" fill="hold" grpId="0" nodeType="after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wipe(right)">
                                      <p:cBhvr>
                                        <p:cTn id="9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7" grpId="0" bldLvl="0" animBg="1"/>
      <p:bldP spid="51" grpId="0" bldLvl="0" animBg="1"/>
      <p:bldP spid="55" grpId="0" bldLvl="0" animBg="1"/>
      <p:bldP spid="63" grpId="0" bldLvl="0" animBg="1"/>
      <p:bldP spid="64" grpId="0" bldLvl="0" animBg="1"/>
      <p:bldP spid="70" grpId="0" bldLvl="0" animBg="1"/>
      <p:bldP spid="74" grpId="0" bldLvl="0" animBg="1"/>
      <p:bldP spid="78" grpId="0" bldLvl="0" animBg="1"/>
      <p:bldP spid="82" grpId="0" bldLvl="0" animBg="1"/>
      <p:bldP spid="86" grpId="0"/>
      <p:bldP spid="93" grpId="0"/>
      <p:bldP spid="94" grpId="0"/>
      <p:bldP spid="95" grpId="0"/>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ISPRING_PRESENTATION_TITLE" val="PowerPoint 演示文稿"/>
  <p:tag name="ISPRING_FIRST_PUBLISH" val="1"/>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6877</Words>
  <Application>WPS 文字</Application>
  <PresentationFormat>宽屏</PresentationFormat>
  <Paragraphs>357</Paragraphs>
  <Slides>20</Slides>
  <Notes>21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方正书宋_GBK</vt:lpstr>
      <vt:lpstr>Wingdings</vt:lpstr>
      <vt:lpstr>Arial</vt:lpstr>
      <vt:lpstr>字魂58号-创中黑</vt:lpstr>
      <vt:lpstr>苹方-简</vt:lpstr>
      <vt:lpstr>Calibri Light</vt:lpstr>
      <vt:lpstr>Symbol</vt:lpstr>
      <vt:lpstr>华文黑体</vt:lpstr>
      <vt:lpstr>Open Sans</vt:lpstr>
      <vt:lpstr>Helvetica Neue</vt:lpstr>
      <vt:lpstr>Kingsoft Sign</vt:lpstr>
      <vt:lpstr>Lato Regular</vt:lpstr>
      <vt:lpstr>思源黑体 CN Regular</vt:lpstr>
      <vt:lpstr>微软雅黑</vt:lpstr>
      <vt:lpstr>汉仪旗黑</vt:lpstr>
      <vt:lpstr>宋体</vt:lpstr>
      <vt:lpstr>Arial Unicode MS</vt:lpstr>
      <vt:lpstr>DengXian</vt:lpstr>
      <vt:lpstr>汉仪中等线KW</vt:lpstr>
      <vt:lpstr>思源黑体 CN Bold</vt:lpstr>
      <vt:lpstr>Arial Black</vt:lpstr>
      <vt:lpstr>Thonburi</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apple</cp:lastModifiedBy>
  <cp:revision>646</cp:revision>
  <dcterms:created xsi:type="dcterms:W3CDTF">2022-03-31T06:55:00Z</dcterms:created>
  <dcterms:modified xsi:type="dcterms:W3CDTF">2022-03-31T06:55:00Z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2052-4.1.0.6538</vt:lpwstr>
  </property>
  <property fmtid="{D5CDD505-2E9C-101B-9397-08002B2CF9AE}" pid="3" name="KSOTemplateUUID">
    <vt:lpwstr>v1.0_mb_I7yqyJvcnXzgF8sUwWA8Vg==</vt:lpwstr>
  </property>
</Properties>
</file>