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6" r:id="rId3"/>
    <p:sldId id="260" r:id="rId4"/>
    <p:sldId id="257" r:id="rId5"/>
    <p:sldId id="267" r:id="rId6"/>
    <p:sldId id="259" r:id="rId7"/>
    <p:sldId id="261" r:id="rId8"/>
    <p:sldId id="262" r:id="rId9"/>
    <p:sldId id="265" r:id="rId10"/>
    <p:sldId id="268" r:id="rId11"/>
    <p:sldId id="271" r:id="rId12"/>
    <p:sldId id="272" r:id="rId13"/>
    <p:sldId id="273" r:id="rId14"/>
    <p:sldId id="270" r:id="rId15"/>
    <p:sldId id="264" r:id="rId16"/>
    <p:sldId id="263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666" y="-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29.03.2025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2560" y="1052736"/>
            <a:ext cx="7406640" cy="779346"/>
          </a:xfrm>
        </p:spPr>
        <p:txBody>
          <a:bodyPr/>
          <a:lstStyle/>
          <a:p>
            <a:r>
              <a:rPr lang="ru-RU" b="1" dirty="0" smtClean="0"/>
              <a:t>ДИПЛОМНЫЙ ПРОЕКТ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391472" y="5085184"/>
            <a:ext cx="4752528" cy="1772816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 smtClean="0"/>
              <a:t>Разработчик:</a:t>
            </a:r>
            <a:r>
              <a:rPr lang="ru-RU" sz="1800" dirty="0" smtClean="0"/>
              <a:t> </a:t>
            </a:r>
            <a:r>
              <a:rPr lang="ru-RU" sz="1800" dirty="0" err="1" smtClean="0"/>
              <a:t>Жакубеков</a:t>
            </a:r>
            <a:r>
              <a:rPr lang="ru-RU" sz="1800" dirty="0" smtClean="0"/>
              <a:t> Артём </a:t>
            </a:r>
            <a:r>
              <a:rPr lang="ru-RU" sz="1800" dirty="0" err="1" smtClean="0"/>
              <a:t>Каирбекович</a:t>
            </a:r>
            <a:endParaRPr lang="ru-RU" sz="1800" dirty="0" smtClean="0"/>
          </a:p>
          <a:p>
            <a:pPr algn="l"/>
            <a:r>
              <a:rPr lang="ru-RU" sz="1800" b="1" dirty="0" smtClean="0"/>
              <a:t>Группа:</a:t>
            </a:r>
            <a:r>
              <a:rPr lang="ru-RU" sz="1800" dirty="0" smtClean="0"/>
              <a:t> БВ222</a:t>
            </a:r>
          </a:p>
          <a:p>
            <a:pPr algn="l"/>
            <a:r>
              <a:rPr lang="ru-RU" sz="1800" b="1" dirty="0" smtClean="0"/>
              <a:t>Руководитель: </a:t>
            </a:r>
            <a:r>
              <a:rPr lang="ru-RU" sz="1800" dirty="0" smtClean="0"/>
              <a:t>Корнеев Дмитрий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3728" y="3356992"/>
            <a:ext cx="49084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Тема: </a:t>
            </a:r>
            <a:r>
              <a:rPr lang="ru-RU" dirty="0" smtClean="0"/>
              <a:t>Разработка комплексной системы для управления данными сотрудников и предоставления публичной информации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6309320"/>
            <a:ext cx="2066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Екатеринбург 2025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>
                <a:effectLst/>
              </a:rPr>
              <a:t>Примеры</a:t>
            </a:r>
            <a:r>
              <a:rPr sz="2400" dirty="0">
                <a:effectLst/>
              </a:rPr>
              <a:t> </a:t>
            </a:r>
            <a:r>
              <a:rPr sz="2400" dirty="0" err="1">
                <a:effectLst/>
              </a:rPr>
              <a:t>интерфейса</a:t>
            </a:r>
            <a:r>
              <a:rPr sz="2400" dirty="0">
                <a:effectLst/>
              </a:rPr>
              <a:t> </a:t>
            </a:r>
            <a:r>
              <a:rPr sz="2400" dirty="0" err="1">
                <a:effectLst/>
              </a:rPr>
              <a:t>системы</a:t>
            </a:r>
            <a:endParaRPr sz="24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Интерфейс </a:t>
            </a:r>
            <a:r>
              <a:rPr lang="en-US" sz="1800" dirty="0" smtClean="0"/>
              <a:t>Web API Swagger</a:t>
            </a:r>
          </a:p>
          <a:p>
            <a:endParaRPr lang="en-US" sz="1800" dirty="0" smtClean="0"/>
          </a:p>
          <a:p>
            <a:endParaRPr lang="en-US" sz="18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4008" y="63093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10</a:t>
            </a:r>
            <a:endParaRPr lang="ru-RU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7499350" cy="3405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интерфейса системы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045096"/>
          </a:xfrm>
        </p:spPr>
        <p:txBody>
          <a:bodyPr/>
          <a:lstStyle/>
          <a:p>
            <a:r>
              <a:rPr lang="ru-RU" sz="1800" dirty="0" smtClean="0"/>
              <a:t>Интерфейс </a:t>
            </a:r>
            <a:r>
              <a:rPr lang="ru-RU" sz="1800" dirty="0" smtClean="0"/>
              <a:t>просмотра новостей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4008" y="63093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11</a:t>
            </a:r>
            <a:endParaRPr lang="ru-RU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348880"/>
            <a:ext cx="7954191" cy="36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117104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Интерфейс просмотра структуры и сотрудников компании</a:t>
            </a:r>
            <a:endParaRPr lang="ru-RU" sz="18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Примеры интерфейса системы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060848"/>
            <a:ext cx="750196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325016"/>
          </a:xfrm>
        </p:spPr>
        <p:txBody>
          <a:bodyPr>
            <a:normAutofit fontScale="92500" lnSpcReduction="10000"/>
          </a:bodyPr>
          <a:lstStyle/>
          <a:p>
            <a:r>
              <a:rPr lang="ru-RU" sz="1800" dirty="0" smtClean="0"/>
              <a:t>Форма </a:t>
            </a:r>
            <a:r>
              <a:rPr lang="ru-RU" sz="1800" dirty="0" smtClean="0"/>
              <a:t>ввода сотрудника</a:t>
            </a:r>
          </a:p>
          <a:p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Примеры интерфейса системы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38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132856"/>
            <a:ext cx="7297936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Перспективы</a:t>
            </a:r>
            <a:r>
              <a:rPr sz="2400" dirty="0"/>
              <a:t> </a:t>
            </a:r>
            <a:r>
              <a:rPr sz="2400" dirty="0" err="1"/>
              <a:t>развития</a:t>
            </a:r>
            <a:r>
              <a:rPr sz="2400" dirty="0"/>
              <a:t> </a:t>
            </a:r>
            <a:r>
              <a:rPr sz="2400" dirty="0" err="1"/>
              <a:t>проекта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 err="1" smtClean="0"/>
              <a:t>Реализация</a:t>
            </a:r>
            <a:r>
              <a:rPr sz="1800" dirty="0" smtClean="0"/>
              <a:t> </a:t>
            </a:r>
            <a:r>
              <a:rPr sz="1800" dirty="0" err="1"/>
              <a:t>мобильного</a:t>
            </a:r>
            <a:r>
              <a:rPr sz="1800" dirty="0"/>
              <a:t> </a:t>
            </a:r>
            <a:r>
              <a:rPr sz="1800" dirty="0" err="1"/>
              <a:t>клиента</a:t>
            </a:r>
            <a:endParaRPr sz="1800" dirty="0"/>
          </a:p>
          <a:p>
            <a:r>
              <a:rPr sz="1800" dirty="0" err="1" smtClean="0"/>
              <a:t>Внедрение</a:t>
            </a:r>
            <a:r>
              <a:rPr sz="1800" dirty="0" smtClean="0"/>
              <a:t> </a:t>
            </a:r>
            <a:r>
              <a:rPr sz="1800" dirty="0" err="1"/>
              <a:t>авторизации</a:t>
            </a:r>
            <a:r>
              <a:rPr sz="1800" dirty="0"/>
              <a:t> </a:t>
            </a:r>
            <a:r>
              <a:rPr sz="1800" dirty="0" err="1" smtClean="0"/>
              <a:t>по</a:t>
            </a:r>
            <a:r>
              <a:rPr lang="en-US" sz="1800" dirty="0" smtClean="0"/>
              <a:t> JWT</a:t>
            </a:r>
            <a:endParaRPr sz="1800" dirty="0"/>
          </a:p>
          <a:p>
            <a:r>
              <a:rPr sz="1800" dirty="0" err="1" smtClean="0"/>
              <a:t>Расширение</a:t>
            </a:r>
            <a:r>
              <a:rPr sz="1800" dirty="0" smtClean="0"/>
              <a:t> </a:t>
            </a:r>
            <a:r>
              <a:rPr sz="1800" dirty="0" err="1"/>
              <a:t>аналитических</a:t>
            </a:r>
            <a:r>
              <a:rPr sz="1800" dirty="0"/>
              <a:t> </a:t>
            </a:r>
            <a:r>
              <a:rPr sz="1800" dirty="0" err="1"/>
              <a:t>возможностей</a:t>
            </a:r>
            <a:endParaRPr sz="1800" dirty="0"/>
          </a:p>
          <a:p>
            <a:r>
              <a:rPr sz="1800" dirty="0" err="1" smtClean="0"/>
              <a:t>Экспорт</a:t>
            </a:r>
            <a:r>
              <a:rPr sz="1800" dirty="0" smtClean="0"/>
              <a:t> </a:t>
            </a:r>
            <a:r>
              <a:rPr sz="1800" dirty="0" err="1"/>
              <a:t>отчётов</a:t>
            </a:r>
            <a:r>
              <a:rPr sz="1800" dirty="0"/>
              <a:t> в PDF/Excel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44008" y="63093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Заключение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В результате дипломной работы была разработана информационная система , обеспечивающая  управление данными сотрудников и предоставление публичной информации.</a:t>
            </a:r>
          </a:p>
          <a:p>
            <a:r>
              <a:rPr lang="ru-RU" sz="1800" dirty="0" smtClean="0"/>
              <a:t>В ходе выполнения работ были достигнуты цели и решены поставленные задачи</a:t>
            </a:r>
            <a:r>
              <a:rPr lang="ru-RU" sz="1800" dirty="0" smtClean="0"/>
              <a:t>:</a:t>
            </a:r>
            <a:endParaRPr lang="ru-RU" sz="1800" dirty="0" smtClean="0"/>
          </a:p>
          <a:p>
            <a:r>
              <a:rPr lang="ru-RU" sz="1800" dirty="0" smtClean="0"/>
              <a:t>Возможность применения в реальных организациях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15</a:t>
            </a:r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620688"/>
            <a:ext cx="7498080" cy="79695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Контактные данные</a:t>
            </a:r>
            <a:endParaRPr lang="ru-RU" sz="2400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836712"/>
            <a:ext cx="1905914" cy="2250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Прямоугольник 6"/>
          <p:cNvSpPr/>
          <p:nvPr/>
        </p:nvSpPr>
        <p:spPr>
          <a:xfrm>
            <a:off x="1475656" y="1556792"/>
            <a:ext cx="4392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Telegram:   https://t.me/TYom4ik_k</a:t>
            </a:r>
            <a:endParaRPr lang="ru-RU" sz="20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475656" y="3429000"/>
            <a:ext cx="46085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GitHub</a:t>
            </a:r>
            <a:r>
              <a:rPr lang="en-US" sz="2000" dirty="0" smtClean="0"/>
              <a:t>:</a:t>
            </a:r>
          </a:p>
          <a:p>
            <a:r>
              <a:rPr lang="en-US" sz="2000" dirty="0" smtClean="0"/>
              <a:t>https://github.com/TYom4ikk/Corporate-Info-Hub</a:t>
            </a:r>
            <a:endParaRPr lang="ru-RU" sz="2000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3429000"/>
            <a:ext cx="2160538" cy="2139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Прямоугольник 9"/>
          <p:cNvSpPr/>
          <p:nvPr/>
        </p:nvSpPr>
        <p:spPr>
          <a:xfrm>
            <a:off x="3923928" y="260648"/>
            <a:ext cx="1542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OP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44008" y="630932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16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Содержание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1800" dirty="0" smtClean="0"/>
              <a:t>3</a:t>
            </a:r>
            <a:r>
              <a:rPr sz="1800" dirty="0" smtClean="0"/>
              <a:t>. </a:t>
            </a:r>
            <a:r>
              <a:rPr sz="1800" dirty="0" err="1"/>
              <a:t>Цели</a:t>
            </a:r>
            <a:r>
              <a:rPr sz="1800" dirty="0"/>
              <a:t> и </a:t>
            </a:r>
            <a:r>
              <a:rPr sz="1800" dirty="0" err="1"/>
              <a:t>задачи</a:t>
            </a:r>
            <a:r>
              <a:rPr sz="1800" dirty="0"/>
              <a:t> </a:t>
            </a:r>
            <a:r>
              <a:rPr sz="1800" dirty="0" err="1"/>
              <a:t>проекта</a:t>
            </a:r>
            <a:endParaRPr sz="1800" dirty="0"/>
          </a:p>
          <a:p>
            <a:r>
              <a:rPr lang="ru-RU" sz="1800" dirty="0" smtClean="0"/>
              <a:t>4</a:t>
            </a:r>
            <a:r>
              <a:rPr sz="1800" dirty="0" smtClean="0"/>
              <a:t>. </a:t>
            </a:r>
            <a:r>
              <a:rPr sz="1800" dirty="0" err="1"/>
              <a:t>Используемые</a:t>
            </a:r>
            <a:r>
              <a:rPr sz="1800" dirty="0"/>
              <a:t> </a:t>
            </a:r>
            <a:r>
              <a:rPr sz="1800" dirty="0" err="1"/>
              <a:t>технологии</a:t>
            </a:r>
            <a:endParaRPr sz="1800" dirty="0"/>
          </a:p>
          <a:p>
            <a:r>
              <a:rPr lang="ru-RU" sz="1800" dirty="0" smtClean="0"/>
              <a:t>5</a:t>
            </a:r>
            <a:r>
              <a:rPr sz="1800" dirty="0" smtClean="0"/>
              <a:t>. </a:t>
            </a:r>
            <a:r>
              <a:rPr lang="ru-RU" sz="1800" dirty="0" smtClean="0"/>
              <a:t> Этапы разработки проекта</a:t>
            </a:r>
          </a:p>
          <a:p>
            <a:r>
              <a:rPr lang="ru-RU" sz="1800" dirty="0" smtClean="0"/>
              <a:t>6. </a:t>
            </a:r>
            <a:r>
              <a:rPr lang="ru-RU" sz="1800" dirty="0" smtClean="0"/>
              <a:t>Обоснование темы</a:t>
            </a:r>
            <a:endParaRPr lang="en-US" sz="1800" dirty="0" smtClean="0"/>
          </a:p>
          <a:p>
            <a:r>
              <a:rPr lang="ru-RU" sz="1800" dirty="0" smtClean="0"/>
              <a:t>7</a:t>
            </a:r>
            <a:r>
              <a:rPr lang="ru-RU" sz="1800" dirty="0" smtClean="0"/>
              <a:t>.</a:t>
            </a:r>
            <a:r>
              <a:rPr sz="1800" dirty="0" smtClean="0"/>
              <a:t> </a:t>
            </a:r>
            <a:r>
              <a:rPr sz="1800" dirty="0" err="1"/>
              <a:t>Актуальность</a:t>
            </a:r>
            <a:r>
              <a:rPr sz="1800" dirty="0"/>
              <a:t> и </a:t>
            </a:r>
            <a:r>
              <a:rPr sz="1800" dirty="0" err="1"/>
              <a:t>значимость</a:t>
            </a:r>
            <a:endParaRPr sz="1800" dirty="0"/>
          </a:p>
          <a:p>
            <a:r>
              <a:rPr lang="ru-RU" sz="1800" dirty="0" smtClean="0"/>
              <a:t>8</a:t>
            </a:r>
            <a:r>
              <a:rPr lang="ru-RU" sz="1800" dirty="0" smtClean="0"/>
              <a:t>.</a:t>
            </a:r>
            <a:r>
              <a:rPr sz="1800" dirty="0" smtClean="0"/>
              <a:t> </a:t>
            </a:r>
            <a:r>
              <a:rPr sz="1800" dirty="0" err="1"/>
              <a:t>Архитектура</a:t>
            </a:r>
            <a:r>
              <a:rPr sz="1800" dirty="0"/>
              <a:t> </a:t>
            </a:r>
            <a:r>
              <a:rPr sz="1800" dirty="0" err="1"/>
              <a:t>проекта</a:t>
            </a:r>
            <a:endParaRPr sz="1800" dirty="0"/>
          </a:p>
          <a:p>
            <a:r>
              <a:rPr lang="ru-RU" sz="1800" dirty="0" smtClean="0"/>
              <a:t>9</a:t>
            </a:r>
            <a:r>
              <a:rPr sz="1800" dirty="0" smtClean="0"/>
              <a:t>. </a:t>
            </a:r>
            <a:r>
              <a:rPr sz="1800" dirty="0" err="1"/>
              <a:t>Тестирование</a:t>
            </a:r>
            <a:r>
              <a:rPr sz="1800" dirty="0"/>
              <a:t> и </a:t>
            </a:r>
            <a:r>
              <a:rPr sz="1800" dirty="0" err="1"/>
              <a:t>отладка</a:t>
            </a:r>
            <a:endParaRPr sz="1800" dirty="0"/>
          </a:p>
          <a:p>
            <a:r>
              <a:rPr lang="en-US" sz="1800" dirty="0" smtClean="0">
                <a:latin typeface="Corbel" pitchFamily="34" charset="0"/>
              </a:rPr>
              <a:t>1</a:t>
            </a:r>
            <a:r>
              <a:rPr lang="en-US" sz="1800" dirty="0" smtClean="0">
                <a:latin typeface="Corbel" pitchFamily="34" charset="0"/>
              </a:rPr>
              <a:t>0-13</a:t>
            </a:r>
            <a:r>
              <a:rPr sz="1800" dirty="0" smtClean="0">
                <a:latin typeface="Corbel" pitchFamily="34" charset="0"/>
              </a:rPr>
              <a:t>.</a:t>
            </a:r>
            <a:r>
              <a:rPr sz="1800" dirty="0" smtClean="0"/>
              <a:t> </a:t>
            </a:r>
            <a:r>
              <a:rPr lang="ru-RU" sz="1800" dirty="0" smtClean="0"/>
              <a:t>Примеры интерфейса</a:t>
            </a:r>
            <a:endParaRPr sz="1800" dirty="0"/>
          </a:p>
          <a:p>
            <a:r>
              <a:rPr lang="en-US" sz="1800" dirty="0" smtClean="0">
                <a:latin typeface="Corbel" pitchFamily="34" charset="0"/>
              </a:rPr>
              <a:t>1</a:t>
            </a:r>
            <a:r>
              <a:rPr lang="en-US" sz="1800" dirty="0" smtClean="0">
                <a:latin typeface="Corbel" pitchFamily="34" charset="0"/>
              </a:rPr>
              <a:t>4</a:t>
            </a:r>
            <a:r>
              <a:rPr sz="1800" dirty="0" smtClean="0">
                <a:latin typeface="Corbel" pitchFamily="34" charset="0"/>
              </a:rPr>
              <a:t> </a:t>
            </a:r>
            <a:r>
              <a:rPr lang="ru-RU" sz="1800" dirty="0" smtClean="0"/>
              <a:t>Перспективы развития </a:t>
            </a:r>
            <a:r>
              <a:rPr lang="ru-RU" sz="1800" dirty="0" smtClean="0"/>
              <a:t>проекта</a:t>
            </a:r>
          </a:p>
          <a:p>
            <a:r>
              <a:rPr lang="en-US" sz="1800" dirty="0" smtClean="0">
                <a:latin typeface="Corbel" pitchFamily="34" charset="0"/>
              </a:rPr>
              <a:t>1</a:t>
            </a:r>
            <a:r>
              <a:rPr lang="en-US" sz="1800" dirty="0" smtClean="0">
                <a:latin typeface="Corbel" pitchFamily="34" charset="0"/>
              </a:rPr>
              <a:t>5</a:t>
            </a:r>
            <a:r>
              <a:rPr lang="ru-RU" sz="1800" dirty="0" smtClean="0">
                <a:latin typeface="Corbel" pitchFamily="34" charset="0"/>
              </a:rPr>
              <a:t>.</a:t>
            </a:r>
            <a:r>
              <a:rPr lang="ru-RU" sz="1800" dirty="0" smtClean="0"/>
              <a:t> Заключение</a:t>
            </a:r>
          </a:p>
          <a:p>
            <a:r>
              <a:rPr lang="en-US" sz="1800" dirty="0" smtClean="0">
                <a:latin typeface="Corbel" pitchFamily="34" charset="0"/>
              </a:rPr>
              <a:t>1</a:t>
            </a:r>
            <a:r>
              <a:rPr lang="en-US" sz="1800" dirty="0" smtClean="0">
                <a:latin typeface="Corbel" pitchFamily="34" charset="0"/>
              </a:rPr>
              <a:t>6</a:t>
            </a:r>
            <a:r>
              <a:rPr lang="ru-RU" sz="1800" dirty="0" smtClean="0">
                <a:latin typeface="Corbel" pitchFamily="34" charset="0"/>
              </a:rPr>
              <a:t>.</a:t>
            </a:r>
            <a:r>
              <a:rPr lang="ru-RU" sz="1800" dirty="0" smtClean="0"/>
              <a:t> Контактные данные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Цели и задачи проекта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b="1" dirty="0" smtClean="0"/>
              <a:t>Цель:</a:t>
            </a:r>
            <a:r>
              <a:rPr lang="ru-RU" sz="1800" dirty="0" smtClean="0"/>
              <a:t> Разработка полноценной системы управления корпоративными данными.</a:t>
            </a:r>
          </a:p>
          <a:p>
            <a:pPr>
              <a:buNone/>
            </a:pP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b="1" dirty="0" smtClean="0"/>
              <a:t>Задачи:</a:t>
            </a:r>
            <a:endParaRPr lang="ru-RU" sz="1800" dirty="0" smtClean="0"/>
          </a:p>
          <a:p>
            <a:r>
              <a:rPr lang="ru-RU" sz="1800" dirty="0" smtClean="0"/>
              <a:t>Изучить потребности работников  компаний</a:t>
            </a:r>
          </a:p>
          <a:p>
            <a:r>
              <a:rPr lang="ru-RU" sz="1800" dirty="0" smtClean="0"/>
              <a:t>Разработать  комплекс программ, для возможности редактирования информации о сотрудниках,</a:t>
            </a:r>
          </a:p>
          <a:p>
            <a:pPr>
              <a:buNone/>
            </a:pPr>
            <a:r>
              <a:rPr lang="ru-RU" sz="1800" dirty="0" smtClean="0"/>
              <a:t>	просмотра публичной информации, предоставления данных с сервера.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Используемые технологии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Язык программирования: </a:t>
            </a:r>
            <a:r>
              <a:rPr lang="en-US" sz="1800" dirty="0" smtClean="0"/>
              <a:t>C# (.NET </a:t>
            </a:r>
            <a:r>
              <a:rPr lang="ru-RU" sz="1800" dirty="0" smtClean="0"/>
              <a:t>8</a:t>
            </a:r>
            <a:r>
              <a:rPr lang="en-US" sz="1800" dirty="0" smtClean="0"/>
              <a:t>)</a:t>
            </a:r>
          </a:p>
          <a:p>
            <a:r>
              <a:rPr lang="ru-RU" sz="1800" dirty="0" smtClean="0"/>
              <a:t>База данных: </a:t>
            </a:r>
            <a:r>
              <a:rPr lang="en-US" sz="1800" dirty="0" smtClean="0"/>
              <a:t>MS SQL Server</a:t>
            </a:r>
          </a:p>
          <a:p>
            <a:r>
              <a:rPr lang="ru-RU" sz="1800" dirty="0" smtClean="0"/>
              <a:t>Среда разработки: </a:t>
            </a:r>
            <a:r>
              <a:rPr lang="en-US" sz="1800" dirty="0" smtClean="0"/>
              <a:t>Visual Studio</a:t>
            </a:r>
          </a:p>
          <a:p>
            <a:r>
              <a:rPr lang="ru-RU" sz="1800" dirty="0" smtClean="0"/>
              <a:t>Фреймворки: </a:t>
            </a:r>
            <a:r>
              <a:rPr lang="en-US" sz="1800" dirty="0" smtClean="0"/>
              <a:t>WPF, </a:t>
            </a:r>
            <a:r>
              <a:rPr lang="ru-RU" sz="1800" dirty="0" smtClean="0"/>
              <a:t> </a:t>
            </a:r>
            <a:r>
              <a:rPr lang="en-US" sz="1800" dirty="0" smtClean="0"/>
              <a:t>ASP.NET Core, Entity Framework Core</a:t>
            </a:r>
            <a:endParaRPr lang="ru-RU" sz="1800" dirty="0" smtClean="0"/>
          </a:p>
          <a:p>
            <a:r>
              <a:rPr lang="en-US" sz="1800" dirty="0" smtClean="0"/>
              <a:t>Postman (</a:t>
            </a:r>
            <a:r>
              <a:rPr lang="ru-RU" sz="1800" dirty="0" smtClean="0"/>
              <a:t>тестирование </a:t>
            </a:r>
            <a:r>
              <a:rPr lang="en-US" sz="1800" dirty="0" smtClean="0"/>
              <a:t>API)</a:t>
            </a:r>
            <a:endParaRPr lang="ru-RU" sz="1800" dirty="0" smtClean="0"/>
          </a:p>
          <a:p>
            <a:r>
              <a:rPr lang="en-US" sz="1800" dirty="0" err="1" smtClean="0"/>
              <a:t>Git</a:t>
            </a:r>
            <a:r>
              <a:rPr lang="en-US" sz="1800" dirty="0" smtClean="0"/>
              <a:t> (</a:t>
            </a:r>
            <a:r>
              <a:rPr lang="ru-RU" sz="1800" dirty="0" smtClean="0"/>
              <a:t>контроль версий)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31958" y="630932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Этапы</a:t>
            </a:r>
            <a:r>
              <a:rPr sz="2400" dirty="0"/>
              <a:t> </a:t>
            </a:r>
            <a:r>
              <a:rPr sz="2400" dirty="0" err="1"/>
              <a:t>разработки</a:t>
            </a:r>
            <a:r>
              <a:rPr sz="2400" dirty="0"/>
              <a:t> </a:t>
            </a:r>
            <a:r>
              <a:rPr sz="2400" dirty="0" err="1"/>
              <a:t>проекта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84784"/>
            <a:ext cx="7498080" cy="4800600"/>
          </a:xfrm>
        </p:spPr>
        <p:txBody>
          <a:bodyPr>
            <a:normAutofit/>
          </a:bodyPr>
          <a:lstStyle/>
          <a:p>
            <a:r>
              <a:rPr sz="1800" dirty="0" err="1" smtClean="0"/>
              <a:t>Проектирование</a:t>
            </a:r>
            <a:r>
              <a:rPr sz="1800" dirty="0" smtClean="0"/>
              <a:t> </a:t>
            </a:r>
            <a:r>
              <a:rPr sz="1800" dirty="0" err="1"/>
              <a:t>структуры</a:t>
            </a:r>
            <a:r>
              <a:rPr sz="1800" dirty="0"/>
              <a:t> </a:t>
            </a:r>
            <a:r>
              <a:rPr sz="1800" dirty="0" err="1"/>
              <a:t>базы</a:t>
            </a:r>
            <a:r>
              <a:rPr sz="1800" dirty="0"/>
              <a:t> </a:t>
            </a:r>
            <a:r>
              <a:rPr sz="1800" dirty="0" err="1"/>
              <a:t>данных</a:t>
            </a:r>
            <a:endParaRPr sz="1800" dirty="0"/>
          </a:p>
          <a:p>
            <a:r>
              <a:rPr sz="1800" dirty="0" err="1" smtClean="0"/>
              <a:t>Разработка</a:t>
            </a:r>
            <a:r>
              <a:rPr sz="1800" dirty="0" smtClean="0"/>
              <a:t> </a:t>
            </a:r>
            <a:r>
              <a:rPr sz="1800" dirty="0" err="1" smtClean="0"/>
              <a:t>REST</a:t>
            </a:r>
            <a:r>
              <a:rPr lang="en-US" sz="1800" dirty="0" err="1" smtClean="0"/>
              <a:t>full</a:t>
            </a:r>
            <a:r>
              <a:rPr sz="1800" dirty="0" smtClean="0"/>
              <a:t> </a:t>
            </a:r>
            <a:r>
              <a:rPr sz="1800" dirty="0"/>
              <a:t>API</a:t>
            </a:r>
          </a:p>
          <a:p>
            <a:r>
              <a:rPr sz="1800" dirty="0" err="1" smtClean="0"/>
              <a:t>Написание</a:t>
            </a:r>
            <a:r>
              <a:rPr sz="1800" dirty="0" smtClean="0"/>
              <a:t> </a:t>
            </a:r>
            <a:r>
              <a:rPr sz="1800" dirty="0" err="1"/>
              <a:t>клиентской</a:t>
            </a:r>
            <a:r>
              <a:rPr sz="1800" dirty="0"/>
              <a:t> </a:t>
            </a:r>
            <a:r>
              <a:rPr sz="1800" dirty="0" err="1"/>
              <a:t>части</a:t>
            </a:r>
            <a:r>
              <a:rPr sz="1800" dirty="0"/>
              <a:t> и </a:t>
            </a:r>
            <a:r>
              <a:rPr sz="1800" dirty="0" err="1"/>
              <a:t>интеграция</a:t>
            </a:r>
            <a:endParaRPr sz="1800" dirty="0"/>
          </a:p>
          <a:p>
            <a:r>
              <a:rPr sz="1800" dirty="0" err="1" smtClean="0"/>
              <a:t>Тестирование</a:t>
            </a:r>
            <a:r>
              <a:rPr sz="1800" dirty="0" smtClean="0"/>
              <a:t> </a:t>
            </a:r>
            <a:r>
              <a:rPr sz="1800" dirty="0"/>
              <a:t>и </a:t>
            </a:r>
            <a:r>
              <a:rPr sz="1800" dirty="0" err="1"/>
              <a:t>отладка</a:t>
            </a:r>
            <a:endParaRPr sz="1800" dirty="0"/>
          </a:p>
          <a:p>
            <a:r>
              <a:rPr sz="1800" dirty="0" err="1" smtClean="0"/>
              <a:t>Подготовка</a:t>
            </a:r>
            <a:r>
              <a:rPr sz="1800" dirty="0" smtClean="0"/>
              <a:t> </a:t>
            </a:r>
            <a:r>
              <a:rPr sz="1800" dirty="0" err="1"/>
              <a:t>документации</a:t>
            </a:r>
            <a:endParaRPr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31958" y="630932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Обоснование темы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ru-RU" sz="1400" dirty="0" smtClean="0"/>
          </a:p>
          <a:p>
            <a:pPr>
              <a:buNone/>
            </a:pPr>
            <a:r>
              <a:rPr lang="ru-RU" sz="1800" dirty="0" smtClean="0"/>
              <a:t>Тема проекта: </a:t>
            </a:r>
            <a:r>
              <a:rPr lang="ru-RU" sz="1800" b="1" i="1" dirty="0" smtClean="0"/>
              <a:t>Информационная система для работы с корпоративными данными</a:t>
            </a:r>
          </a:p>
          <a:p>
            <a:pPr>
              <a:buNone/>
            </a:pPr>
            <a:endParaRPr lang="ru-RU" sz="1800" b="1" dirty="0" smtClean="0"/>
          </a:p>
          <a:p>
            <a:pPr>
              <a:buNone/>
            </a:pPr>
            <a:r>
              <a:rPr lang="ru-RU" sz="1800" dirty="0" smtClean="0"/>
              <a:t>Основание выбора</a:t>
            </a:r>
            <a:r>
              <a:rPr lang="ru-RU" sz="1800" dirty="0" smtClean="0"/>
              <a:t>:</a:t>
            </a:r>
            <a:endParaRPr lang="ru-RU" sz="1800" dirty="0" smtClean="0"/>
          </a:p>
          <a:p>
            <a:r>
              <a:rPr lang="ru-RU" sz="1800" dirty="0" smtClean="0"/>
              <a:t>Неизбежность изменения корпоративной информации.</a:t>
            </a:r>
            <a:endParaRPr lang="ru-RU" sz="1800" dirty="0" smtClean="0"/>
          </a:p>
          <a:p>
            <a:r>
              <a:rPr lang="ru-RU" sz="1800" dirty="0" smtClean="0"/>
              <a:t>Повышение </a:t>
            </a:r>
            <a:r>
              <a:rPr lang="ru-RU" sz="1800" dirty="0" smtClean="0"/>
              <a:t>эффективности управления кадрами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r>
              <a:rPr lang="ru-RU" sz="1800" dirty="0" smtClean="0"/>
              <a:t>Интеграция всех структур компании в единую базу.</a:t>
            </a:r>
          </a:p>
          <a:p>
            <a:r>
              <a:rPr lang="ru-RU" sz="1800" dirty="0" smtClean="0"/>
              <a:t>Упрощение аналитики и отчетности</a:t>
            </a:r>
            <a:r>
              <a:rPr lang="ru-RU" sz="1800" dirty="0" smtClean="0"/>
              <a:t>.</a:t>
            </a:r>
            <a:endParaRPr lang="ru-RU" sz="1800" dirty="0" smtClean="0"/>
          </a:p>
          <a:p>
            <a:r>
              <a:rPr lang="ru-RU" sz="1800" dirty="0" smtClean="0"/>
              <a:t>Открытость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Актуальность и значимость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 smtClean="0"/>
              <a:t>Автоматизация внутренних </a:t>
            </a:r>
            <a:r>
              <a:rPr lang="ru-RU" sz="1800" dirty="0" smtClean="0"/>
              <a:t>процессов</a:t>
            </a:r>
          </a:p>
          <a:p>
            <a:r>
              <a:rPr lang="ru-RU" sz="1800" dirty="0" smtClean="0"/>
              <a:t>Прозрачное управление персоналом и событиями</a:t>
            </a:r>
          </a:p>
          <a:p>
            <a:r>
              <a:rPr lang="ru-RU" sz="1800" dirty="0" smtClean="0"/>
              <a:t>Уменьшение бумажной волокиты</a:t>
            </a:r>
          </a:p>
          <a:p>
            <a:r>
              <a:rPr lang="ru-RU" sz="1800" dirty="0" smtClean="0"/>
              <a:t>Возможность </a:t>
            </a:r>
            <a:r>
              <a:rPr lang="ru-RU" sz="1800" dirty="0" smtClean="0"/>
              <a:t>масштабирования</a:t>
            </a:r>
            <a:endParaRPr lang="ru-RU" sz="1800" dirty="0" smtClean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Архитектура проекта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Клиент </a:t>
            </a:r>
            <a:r>
              <a:rPr lang="ru-RU" sz="1800" dirty="0" smtClean="0"/>
              <a:t>(</a:t>
            </a:r>
            <a:r>
              <a:rPr lang="ru-RU" sz="1800" dirty="0" err="1" smtClean="0"/>
              <a:t>веб</a:t>
            </a:r>
            <a:r>
              <a:rPr lang="ru-RU" sz="1800" dirty="0" smtClean="0"/>
              <a:t> приложение</a:t>
            </a:r>
            <a:r>
              <a:rPr lang="en-US" sz="1800" dirty="0" smtClean="0"/>
              <a:t>, Desktop</a:t>
            </a:r>
            <a:r>
              <a:rPr lang="ru-RU" sz="1800" dirty="0" smtClean="0"/>
              <a:t> </a:t>
            </a:r>
            <a:r>
              <a:rPr lang="ru-RU" sz="1800" dirty="0" smtClean="0"/>
              <a:t>приложения сотрудника отдела кадров</a:t>
            </a:r>
            <a:r>
              <a:rPr lang="ru-RU" sz="1800" dirty="0" smtClean="0"/>
              <a:t>)</a:t>
            </a:r>
          </a:p>
          <a:p>
            <a:endParaRPr lang="ru-RU" sz="1800" dirty="0" smtClean="0"/>
          </a:p>
          <a:p>
            <a:r>
              <a:rPr lang="ru-RU" sz="1800" dirty="0" smtClean="0"/>
              <a:t>REST API (.NET</a:t>
            </a:r>
            <a:r>
              <a:rPr lang="ru-RU" sz="1800" dirty="0" smtClean="0"/>
              <a:t>)</a:t>
            </a:r>
            <a:endParaRPr lang="en-US" sz="1800" dirty="0" smtClean="0"/>
          </a:p>
          <a:p>
            <a:endParaRPr lang="ru-RU" sz="1800" dirty="0" smtClean="0"/>
          </a:p>
          <a:p>
            <a:r>
              <a:rPr lang="en-US" sz="1800" dirty="0" smtClean="0"/>
              <a:t>MS</a:t>
            </a:r>
            <a:r>
              <a:rPr lang="ru-RU" sz="1800" dirty="0" smtClean="0"/>
              <a:t>SQL </a:t>
            </a:r>
            <a:r>
              <a:rPr lang="ru-RU" sz="1800" dirty="0" err="1" smtClean="0"/>
              <a:t>Server</a:t>
            </a:r>
            <a:r>
              <a:rPr lang="ru-RU" sz="1800" dirty="0" smtClean="0"/>
              <a:t> (база данных</a:t>
            </a:r>
            <a:r>
              <a:rPr lang="ru-RU" sz="1800" dirty="0" smtClean="0"/>
              <a:t>)</a:t>
            </a:r>
            <a:endParaRPr lang="ru-RU" sz="1800" dirty="0" smtClean="0"/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cxnSp>
        <p:nvCxnSpPr>
          <p:cNvPr id="15" name="Прямая со стрелкой 14"/>
          <p:cNvCxnSpPr/>
          <p:nvPr/>
        </p:nvCxnSpPr>
        <p:spPr>
          <a:xfrm>
            <a:off x="2051720" y="19888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051720" y="270892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3131840" y="2780928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3131840" y="206084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Тестирование и отладка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Инструменты: </a:t>
            </a:r>
            <a:r>
              <a:rPr lang="en-US" sz="1800" dirty="0" smtClean="0"/>
              <a:t>Postman</a:t>
            </a:r>
            <a:endParaRPr lang="en-US" sz="1800" dirty="0" smtClean="0"/>
          </a:p>
          <a:p>
            <a:r>
              <a:rPr lang="ru-RU" sz="1800" dirty="0" smtClean="0"/>
              <a:t>Проверка ограничений, каскадных операций</a:t>
            </a:r>
          </a:p>
          <a:p>
            <a:r>
              <a:rPr lang="ru-RU" sz="1800" dirty="0" err="1" smtClean="0"/>
              <a:t>Валидация</a:t>
            </a:r>
            <a:r>
              <a:rPr lang="ru-RU" sz="1800" dirty="0" smtClean="0"/>
              <a:t> входных данных</a:t>
            </a:r>
          </a:p>
          <a:p>
            <a:r>
              <a:rPr lang="ru-RU" sz="1800" dirty="0" smtClean="0"/>
              <a:t>Отладка </a:t>
            </a:r>
            <a:r>
              <a:rPr lang="en-US" sz="1800" dirty="0" smtClean="0"/>
              <a:t>API </a:t>
            </a:r>
            <a:r>
              <a:rPr lang="ru-RU" sz="1800" dirty="0" smtClean="0"/>
              <a:t>через </a:t>
            </a:r>
            <a:r>
              <a:rPr lang="en-US" sz="1800" dirty="0" smtClean="0"/>
              <a:t>Swagger/Postman</a:t>
            </a:r>
            <a:endParaRPr lang="en-US" sz="1800" dirty="0" smtClean="0"/>
          </a:p>
          <a:p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23928" y="260648"/>
            <a:ext cx="1667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Академия </a:t>
            </a:r>
            <a:r>
              <a:rPr lang="en-US" dirty="0" smtClean="0"/>
              <a:t>TOP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644008" y="6309320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1058</TotalTime>
  <Words>386</Words>
  <Application>Microsoft Office PowerPoint</Application>
  <PresentationFormat>Экран (4:3)</PresentationFormat>
  <Paragraphs>116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Солнцестояние</vt:lpstr>
      <vt:lpstr>ДИПЛОМНЫЙ ПРОЕКТ</vt:lpstr>
      <vt:lpstr>Содержание</vt:lpstr>
      <vt:lpstr>Цели и задачи проекта</vt:lpstr>
      <vt:lpstr>Используемые технологии</vt:lpstr>
      <vt:lpstr>Этапы разработки проекта</vt:lpstr>
      <vt:lpstr>Обоснование темы</vt:lpstr>
      <vt:lpstr>Актуальность и значимость</vt:lpstr>
      <vt:lpstr>Архитектура проекта</vt:lpstr>
      <vt:lpstr>Тестирование и отладка</vt:lpstr>
      <vt:lpstr>Примеры интерфейса системы</vt:lpstr>
      <vt:lpstr>Примеры интерфейса системы</vt:lpstr>
      <vt:lpstr>Слайд 12</vt:lpstr>
      <vt:lpstr>Слайд 13</vt:lpstr>
      <vt:lpstr>Перспективы развития проекта</vt:lpstr>
      <vt:lpstr>Заключение</vt:lpstr>
      <vt:lpstr>Контактные данные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Серов Артем</dc:creator>
  <cp:lastModifiedBy>Серов Артем</cp:lastModifiedBy>
  <cp:revision>90</cp:revision>
  <dcterms:created xsi:type="dcterms:W3CDTF">2025-03-14T12:20:43Z</dcterms:created>
  <dcterms:modified xsi:type="dcterms:W3CDTF">2025-03-29T07:24:22Z</dcterms:modified>
</cp:coreProperties>
</file>