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E9C63-730F-420F-A8C2-3C9E0858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91946-1F5B-4BB0-89B6-D0032B162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934F-7D9F-41B9-8FF1-4DF60FE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7BD97-AAF4-4ACB-B471-397C938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04A80-250A-4532-8305-971552E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78739-3FBC-4BC0-9670-A4037025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A337A-DC81-4911-94C7-7E98FE9CB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409F9-810E-4A1D-A65D-30C165A3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EB5E3-A238-4D0F-A2AC-829D1B0D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3589-4AD7-40D5-B9AA-FBCCBFE5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9625C6-2854-42BC-8BEF-BDA1674F2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0CA54-406F-4842-8881-44135F4C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C1FC-3E62-4B64-B05D-7473EA3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699FF-61F8-4F2C-BB44-A3962429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B42E3-29F4-43A3-9F2F-92EDC2F3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5A4BB-26B9-4DEC-821B-7F03CD1D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ABFCE-ADD3-4A9D-84DF-8112AD37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1DB11-AE5D-44B4-B1FB-88E1C37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A2E2F-8B8B-4A21-8E4E-B904674D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55174-8211-40C8-9C3B-455858EC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9328-2501-4090-BA30-802644B3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17C36-2CB9-426C-A320-77074CDA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E41F3-EE81-4AF6-AC03-82B8E735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DFD2-868B-483E-ABE4-FF5531BD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19AE2-BCDD-4E0D-B352-943483C6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C718-DD95-4746-AD11-5F892AED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5DD86-ADA0-4619-96EF-9C05C779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5EB32-1F4D-4AB0-B44B-702DD7555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37DC9-AB64-4CE5-B15F-E38F660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A3089-2ECC-459B-B98F-7C4961DF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AAF1B-FAA7-4ADD-BF2F-BB5A94AE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CBD1D-46FD-45DE-B8E6-0E174DBA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5B321-40C3-42FB-BC24-9D269D9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74535-AEA7-4B51-979E-232318871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3F6FFF-9DB8-4203-8739-80EBAA1A0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46341-1FF1-40FC-AFC9-BF778FC5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1EB1E-C327-4E63-8F8B-0FC69C18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C8A107-5362-48D0-A4C7-648E46E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D1AB8F-11CC-4065-86E9-26798B0A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7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A6797-A3FE-4674-82F0-C88396CD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D90A4C-19AD-4C2C-B874-2F6DAC6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A6D5DA-B79C-4F71-9241-1C548E5E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6A023-0394-46F2-97A7-76886E5B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F1057-78CC-4600-8786-9F5634C1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3D36C3-512C-49CC-A486-A0BBC5F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D876D-8C93-4EE0-ADCE-FE11667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0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1D292-AD75-457C-A741-634FB2EF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D627D-FC18-495C-AFAE-E885A0D8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0FBF6-2D72-48FA-B10D-1BD51858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21758-26D0-40A7-9791-A5E727C3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652DD-20D1-4A15-A1F4-FE36674E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876644-E292-4312-ADD9-4DFCB686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679B-FAC7-4701-9C3A-F5D96382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D2610-4F0E-4420-9B56-C79A333C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6DA7B6-0C5F-4A6A-AACF-2F3C91C8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4F594-2B18-4CFF-B744-BF52A690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E39F-6D43-4F45-9B16-0CB58BF2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00F08-CBC9-4AA4-9581-C0F47492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72AB84-3F7D-46DD-90AC-75FC0D45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A94E2-328B-498D-A8D2-75D01FD0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10671-113C-4A90-A52F-55EF1450C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721F-4F4D-4112-A24C-2AC7375C015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511BF-D998-4E22-9760-3B3E2B126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E5BC-06BC-49AE-8AF2-9630188D6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80B5-E7AB-4D62-B9AC-A950F6B8A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91A00-9E41-46E3-A88B-F9F059E4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834" y="379193"/>
            <a:ext cx="10515600" cy="1325563"/>
          </a:xfrm>
        </p:spPr>
        <p:txBody>
          <a:bodyPr/>
          <a:lstStyle/>
          <a:p>
            <a:r>
              <a:rPr lang="zh-CN" altLang="en-US" b="1" dirty="0"/>
              <a:t>互感器二次压降检测系统</a:t>
            </a:r>
          </a:p>
        </p:txBody>
      </p:sp>
    </p:spTree>
    <p:extLst>
      <p:ext uri="{BB962C8B-B14F-4D97-AF65-F5344CB8AC3E}">
        <p14:creationId xmlns:p14="http://schemas.microsoft.com/office/powerpoint/2010/main" val="24101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37DC-9737-4C83-8F26-085AF5E7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891" y="421396"/>
            <a:ext cx="6387905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被检测仪器</a:t>
            </a:r>
            <a:r>
              <a:rPr lang="en-US" altLang="zh-CN" dirty="0"/>
              <a:t>——</a:t>
            </a:r>
            <a:r>
              <a:rPr lang="zh-CN" altLang="en-US" dirty="0"/>
              <a:t>互感器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022502-8D7C-44BC-93F0-59CF28C629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286" y="1887008"/>
            <a:ext cx="7571428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F37DC-9737-4C83-8F26-085AF5E7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32" y="561445"/>
            <a:ext cx="859653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检测仪器</a:t>
            </a:r>
            <a:r>
              <a:rPr lang="en-US" altLang="zh-CN" dirty="0"/>
              <a:t>——</a:t>
            </a:r>
            <a:r>
              <a:rPr lang="zh-CN" altLang="en-US" dirty="0"/>
              <a:t>二次压降检测仪器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43B46D6-8B07-4154-8397-8CC87AE941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09" y="1887008"/>
            <a:ext cx="755238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2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控制电脑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3B95F0-F4B6-4B2C-BBE5-4E329D6E8B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09" y="1877484"/>
            <a:ext cx="7552381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自动获取数据的相机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00ECC22-BE4D-488D-95AC-22C24AB68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095" y="1854329"/>
            <a:ext cx="75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2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系统的物理构成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5BFDA9-5902-473D-BC06-9BF12149BF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BCC3-CF98-4A94-834E-1BA3A7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zh-CN" altLang="en-US" dirty="0"/>
              <a:t>系统的物理构成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7E834-8C5B-4517-BCCA-9EEE2549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8F1A89-A55B-473F-A2C0-FA796C1C81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8510" y="1808040"/>
            <a:ext cx="10306832" cy="45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77C0F7-F452-4921-B06F-A34FCCC6F7F2}"/>
              </a:ext>
            </a:extLst>
          </p:cNvPr>
          <p:cNvSpPr txBox="1">
            <a:spLocks/>
          </p:cNvSpPr>
          <p:nvPr/>
        </p:nvSpPr>
        <p:spPr>
          <a:xfrm>
            <a:off x="357846" y="2770700"/>
            <a:ext cx="1497038" cy="4235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zh-CN" altLang="en-US" sz="4800" dirty="0"/>
              <a:t>被检测互感器的屏幕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4EA2A1-86B9-4F27-8470-B357F9A96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35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1277C0F7-F452-4921-B06F-A34FCCC6F7F2}"/>
              </a:ext>
            </a:extLst>
          </p:cNvPr>
          <p:cNvSpPr txBox="1">
            <a:spLocks/>
          </p:cNvSpPr>
          <p:nvPr/>
        </p:nvSpPr>
        <p:spPr>
          <a:xfrm>
            <a:off x="1989699" y="0"/>
            <a:ext cx="7421588" cy="1434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/>
              <a:t>拓扑链接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6AF5E5-C591-4A57-A748-91EB25240F2A}"/>
              </a:ext>
            </a:extLst>
          </p:cNvPr>
          <p:cNvSpPr txBox="1"/>
          <p:nvPr/>
        </p:nvSpPr>
        <p:spPr>
          <a:xfrm>
            <a:off x="1308295" y="1983545"/>
            <a:ext cx="9861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互感器和检测仪器之间是通过</a:t>
            </a:r>
            <a:r>
              <a:rPr lang="en-US" altLang="zh-CN" sz="3200" dirty="0"/>
              <a:t>RS232</a:t>
            </a:r>
            <a:r>
              <a:rPr lang="zh-CN" altLang="en-US" sz="3200" dirty="0"/>
              <a:t>接口链接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总控电脑与检测仪器之间是通过</a:t>
            </a:r>
            <a:r>
              <a:rPr lang="en-US" altLang="zh-CN" sz="3200" dirty="0"/>
              <a:t>RS232</a:t>
            </a:r>
            <a:r>
              <a:rPr lang="zh-CN" altLang="en-US" sz="3200" dirty="0"/>
              <a:t>接口链接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电脑与相机依赖于你的选型</a:t>
            </a:r>
          </a:p>
        </p:txBody>
      </p:sp>
    </p:spTree>
    <p:extLst>
      <p:ext uri="{BB962C8B-B14F-4D97-AF65-F5344CB8AC3E}">
        <p14:creationId xmlns:p14="http://schemas.microsoft.com/office/powerpoint/2010/main" val="122961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71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互感器二次压降检测系统</vt:lpstr>
      <vt:lpstr>被检测仪器——互感器</vt:lpstr>
      <vt:lpstr>检测仪器——二次压降检测仪器</vt:lpstr>
      <vt:lpstr>控制电脑</vt:lpstr>
      <vt:lpstr>自动获取数据的相机</vt:lpstr>
      <vt:lpstr>系统的物理构成</vt:lpstr>
      <vt:lpstr>系统的物理构成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互感器二次压降检测系统</dc:title>
  <dc:creator>jeffreyi7</dc:creator>
  <cp:lastModifiedBy>郑 卓</cp:lastModifiedBy>
  <cp:revision>6</cp:revision>
  <dcterms:created xsi:type="dcterms:W3CDTF">2019-03-06T12:38:46Z</dcterms:created>
  <dcterms:modified xsi:type="dcterms:W3CDTF">2019-03-18T14:29:10Z</dcterms:modified>
</cp:coreProperties>
</file>