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262" r:id="rId5"/>
    <p:sldId id="256" r:id="rId6"/>
    <p:sldId id="257" r:id="rId7"/>
    <p:sldId id="258" r:id="rId8"/>
    <p:sldId id="264" r:id="rId9"/>
    <p:sldId id="265" r:id="rId10"/>
    <p:sldId id="266" r:id="rId11"/>
    <p:sldId id="268" r:id="rId12"/>
    <p:sldId id="269" r:id="rId13"/>
    <p:sldId id="267" r:id="rId14"/>
    <p:sldId id="25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ício Template" id="{0D15B6BF-A034-FD49-BA8A-EB6B9A41BC87}">
          <p14:sldIdLst>
            <p14:sldId id="262"/>
            <p14:sldId id="256"/>
            <p14:sldId id="257"/>
            <p14:sldId id="258"/>
            <p14:sldId id="264"/>
            <p14:sldId id="265"/>
            <p14:sldId id="266"/>
            <p14:sldId id="268"/>
            <p14:sldId id="269"/>
            <p14:sldId id="267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ago Yukio Izumi" initials="TYI" lastIdx="1" clrIdx="0">
    <p:extLst>
      <p:ext uri="{19B8F6BF-5375-455C-9EA6-DF929625EA0E}">
        <p15:presenceInfo xmlns:p15="http://schemas.microsoft.com/office/powerpoint/2012/main" userId="Tiago Yukio Izum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1414"/>
    <a:srgbClr val="6E716D"/>
    <a:srgbClr val="FFFFFF"/>
    <a:srgbClr val="55BD75"/>
    <a:srgbClr val="123A4B"/>
    <a:srgbClr val="FF7E79"/>
    <a:srgbClr val="196FD5"/>
    <a:srgbClr val="E43630"/>
    <a:srgbClr val="E5B2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648" autoAdjust="0"/>
  </p:normalViewPr>
  <p:slideViewPr>
    <p:cSldViewPr snapToGrid="0" snapToObjects="1" showGuides="1"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65B91-1B65-DF41-82D0-E26399075CA3}" type="datetimeFigureOut">
              <a:rPr lang="pt-BR" smtClean="0"/>
              <a:t>08/05/2022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685C3-F048-B843-AB5E-D7FAAD8F02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565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685C3-F048-B843-AB5E-D7FAAD8F027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3682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685C3-F048-B843-AB5E-D7FAAD8F027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864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685C3-F048-B843-AB5E-D7FAAD8F0273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456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685C3-F048-B843-AB5E-D7FAAD8F0273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669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E5834A-7529-F143-854A-000C94BFA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050F66-2920-B549-81E0-F0A9AC506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0822F1-FF07-EA49-848A-B4A387093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7E3B1-CB84-044B-9164-D9B1EFC15726}" type="datetimeFigureOut">
              <a:rPr lang="pt-BR" smtClean="0"/>
              <a:t>08/05/2022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BCEA0E-B55D-A243-B22D-8768EAF13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74D825-0DDC-AA4B-BECF-4ED2B5637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02840-8352-914F-B97E-7B02C911D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12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129960-477C-2B45-9579-C69DAC7D5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EC1D133-21AC-EA46-AEBA-59957CF6C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FA9008-D470-1C49-A91D-5C1BD6976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7E3B1-CB84-044B-9164-D9B1EFC15726}" type="datetimeFigureOut">
              <a:rPr lang="pt-BR" smtClean="0"/>
              <a:t>08/05/2022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89941A-FF87-924F-8C44-A0963C245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77AD01-5058-384E-8F36-D9266048E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02840-8352-914F-B97E-7B02C911D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922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ED583F0-C3AF-4644-93B6-B330E67DB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D82D2EF-1728-8B4F-9DB0-4F70BD1B7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48B6FA-444A-FC4B-A3FF-91CF402DC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7E3B1-CB84-044B-9164-D9B1EFC15726}" type="datetimeFigureOut">
              <a:rPr lang="pt-BR" smtClean="0"/>
              <a:t>08/05/2022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93BD68-E811-454C-BFF2-199C2B32F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576E82-9123-0749-8A45-257ECAC5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02840-8352-914F-B97E-7B02C911D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70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E5696-3153-ED48-9E48-BDAE2543C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7D890E-574A-0649-A76E-C09E92FA0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6C6406-BCB6-F647-A488-7B1A934B7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7E3B1-CB84-044B-9164-D9B1EFC15726}" type="datetimeFigureOut">
              <a:rPr lang="pt-BR" smtClean="0"/>
              <a:t>08/05/2022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73F8C2-6C98-444F-90C3-C53CCD314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C77622-BE7F-9540-9BB6-EA3922FF7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02840-8352-914F-B97E-7B02C911D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81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8DF956-BC49-6640-B85E-5BB3B2495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C0EB01-D68B-EC44-96F3-55B594768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A818AC-FD57-F34C-8A6B-231F9616D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7E3B1-CB84-044B-9164-D9B1EFC15726}" type="datetimeFigureOut">
              <a:rPr lang="pt-BR" smtClean="0"/>
              <a:t>08/05/2022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982403-4E1A-4648-B7E5-4931F9F2F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A0FB7B-5868-1441-A0D4-949DF5DC9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02840-8352-914F-B97E-7B02C911D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477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6556B-5EC5-5344-961A-7187EC956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C640E3-2521-6D45-AA0E-4E90C661A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E4AEDD6-22EF-E442-A009-0E6A813FC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665BDE-EF8C-0D46-B6E8-FA898F4A7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7E3B1-CB84-044B-9164-D9B1EFC15726}" type="datetimeFigureOut">
              <a:rPr lang="pt-BR" smtClean="0"/>
              <a:t>08/05/2022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A39792-1A67-4643-AF09-A2EE20100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628A417-F400-BE44-9D87-300C12DC0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02840-8352-914F-B97E-7B02C911D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14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82A88-3431-8E4D-AF8F-DE036B367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39E93E-C08E-D341-9EAD-7AE2ABCA4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162EF81-A7B2-8A4A-86D9-67BBDBD13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92CBB87-DF2A-884C-A1D2-7EB24DB829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D8AC6CD-6502-7048-8FEA-3FC8469336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37F2D3C-35D3-034F-867D-7FEC4BC5D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7E3B1-CB84-044B-9164-D9B1EFC15726}" type="datetimeFigureOut">
              <a:rPr lang="pt-BR" smtClean="0"/>
              <a:t>08/05/2022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B9D57E6-6002-EE44-B1C5-B41FBB853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B9AB7A6-1F29-BE40-AE94-5B29DB78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02840-8352-914F-B97E-7B02C911D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353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66EDA0-0FF4-5342-875E-8BCE5774C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A7AB889-3862-CD4E-A42B-EEC442F23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7E3B1-CB84-044B-9164-D9B1EFC15726}" type="datetimeFigureOut">
              <a:rPr lang="pt-BR" smtClean="0"/>
              <a:t>08/05/2022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FCE5EF1-8CDA-8D45-A1D9-23D3AE26A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8E0DF81-0DBE-6945-A2CE-51EF5126D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02840-8352-914F-B97E-7B02C911D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572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F48549A-CA69-DE45-84E9-2E168B93E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7E3B1-CB84-044B-9164-D9B1EFC15726}" type="datetimeFigureOut">
              <a:rPr lang="pt-BR" smtClean="0"/>
              <a:t>08/05/2022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4A80D96-6574-5E46-8E2B-E026C6ACA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42AC234-292C-3C42-846C-AE33E991F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02840-8352-914F-B97E-7B02C911D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5722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52B843-F41D-1E44-A57C-9D2BBED55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77277E-A91B-C74D-AE12-2D4F7B3A3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03FDDE5-C65D-424E-A76B-739A02A00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B9C36E-5606-E140-94E1-F831C1FC4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7E3B1-CB84-044B-9164-D9B1EFC15726}" type="datetimeFigureOut">
              <a:rPr lang="pt-BR" smtClean="0"/>
              <a:t>08/05/2022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2C876E-EBF4-614C-839A-B310F98C3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4FF6F3-9B19-4946-AE58-8550088A9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02840-8352-914F-B97E-7B02C911D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444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C6698A-4089-324E-803D-DA86874B7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7A0C4A5-0B19-0B45-8110-F9DB8493A9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71A136F-A45A-CD4A-BC0E-9A34F6504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1FEA85-13F6-9D44-BD64-E774925F2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7E3B1-CB84-044B-9164-D9B1EFC15726}" type="datetimeFigureOut">
              <a:rPr lang="pt-BR" smtClean="0"/>
              <a:t>08/05/2022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8BFA1D-12D7-D147-836F-9C369598B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ACCF58-D63B-9440-809A-EB2E4C32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02840-8352-914F-B97E-7B02C911D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1718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1E1FF5D-44FA-6F4C-BD5A-977EDDE0B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B37EF4-1033-7646-8DD1-456C9C6C0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5A20E3-FC63-E742-AECF-7719E5BC31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7E3B1-CB84-044B-9164-D9B1EFC15726}" type="datetimeFigureOut">
              <a:rPr lang="pt-BR" smtClean="0"/>
              <a:t>08/05/2022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21D155-2D25-594B-BBA9-F26AB7B08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CA49BD-3B65-4B41-B235-90F1C898FB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02840-8352-914F-B97E-7B02C911D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354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18" Type="http://schemas.microsoft.com/office/2007/relationships/hdphoto" Target="../media/hdphoto1.wdp"/><Relationship Id="rId3" Type="http://schemas.openxmlformats.org/officeDocument/2006/relationships/image" Target="../media/image6.png"/><Relationship Id="rId21" Type="http://schemas.openxmlformats.org/officeDocument/2006/relationships/image" Target="../media/image23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" Type="http://schemas.openxmlformats.org/officeDocument/2006/relationships/image" Target="../media/image5.jpg"/><Relationship Id="rId16" Type="http://schemas.openxmlformats.org/officeDocument/2006/relationships/image" Target="../media/image19.sv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5.png"/><Relationship Id="rId10" Type="http://schemas.openxmlformats.org/officeDocument/2006/relationships/image" Target="../media/image13.svg"/><Relationship Id="rId19" Type="http://schemas.openxmlformats.org/officeDocument/2006/relationships/image" Target="../media/image21.pn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Relationship Id="rId22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Netflix New Logo Animation 2019" descr="Netflix New Logo Animation 2019">
            <a:hlinkClick r:id="" action="ppaction://media"/>
            <a:extLst>
              <a:ext uri="{FF2B5EF4-FFF2-40B4-BE49-F238E27FC236}">
                <a16:creationId xmlns:a16="http://schemas.microsoft.com/office/drawing/2014/main" id="{1A987FB9-1AB6-8543-8296-29071AD85994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2192276" cy="6858000"/>
          </a:xfrm>
          <a:solidFill>
            <a:srgbClr val="141414"/>
          </a:solidFill>
        </p:spPr>
      </p:pic>
    </p:spTree>
    <p:extLst>
      <p:ext uri="{BB962C8B-B14F-4D97-AF65-F5344CB8AC3E}">
        <p14:creationId xmlns:p14="http://schemas.microsoft.com/office/powerpoint/2010/main" val="260410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1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16DAC50-58C7-FF58-CBF6-8229BC80F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777" y="71021"/>
            <a:ext cx="12192000" cy="695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755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FD289DA-E9F3-0B4D-A977-8A4C6FA687AF}"/>
              </a:ext>
            </a:extLst>
          </p:cNvPr>
          <p:cNvSpPr txBox="1"/>
          <p:nvPr/>
        </p:nvSpPr>
        <p:spPr>
          <a:xfrm>
            <a:off x="3363907" y="588419"/>
            <a:ext cx="4878259" cy="1468811"/>
          </a:xfrm>
          <a:prstGeom prst="rect">
            <a:avLst/>
          </a:prstGeom>
          <a:noFill/>
        </p:spPr>
        <p:txBody>
          <a:bodyPr wrap="none" rtlCol="0">
            <a:prstTxWarp prst="textDeflateBottom">
              <a:avLst>
                <a:gd name="adj" fmla="val 87614"/>
              </a:avLst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5000" dirty="0">
                <a:solidFill>
                  <a:srgbClr val="FF0000"/>
                </a:solidFill>
                <a:latin typeface="Bebas Neue" panose="020B0606020202050201" pitchFamily="34" charset="77"/>
              </a:rPr>
              <a:t>Obrigado</a:t>
            </a:r>
            <a:endParaRPr kumimoji="0" lang="pt-BR" sz="15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bas Neue" panose="020B0606020202050201" pitchFamily="34" charset="77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B633C5B-E94B-A84B-A248-EDF38DDC48E4}"/>
              </a:ext>
            </a:extLst>
          </p:cNvPr>
          <p:cNvSpPr txBox="1"/>
          <p:nvPr/>
        </p:nvSpPr>
        <p:spPr>
          <a:xfrm>
            <a:off x="3240728" y="2237708"/>
            <a:ext cx="911994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░░░░░░░░░░░░░░░░░░░░░░█████████</a:t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░░███████░░░░░░░░░░███▒▒▒▒▒▒▒▒███</a:t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░░█▒▒▒▒▒▒█░░░░░░░███▒▒▒▒▒▒▒▒▒▒▒▒▒███</a:t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░░░█▒▒▒▒▒▒█░░░░██▒▒▒▒▒▒▒▒▒▒▒▒▒▒▒▒▒▒▒██</a:t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░░░░█▒▒▒▒▒█░░░██▒▒▒▒▒██▒▒▒▒▒▒██▒▒▒▒▒███</a:t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░░░░░█▒▒▒█░░░█▒▒▒▒▒▒████▒▒▒▒████▒▒▒▒▒▒██</a:t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░░░█████████████▒▒▒▒▒▒▒▒▒▒▒▒▒▒▒▒▒▒▒▒▒▒██</a:t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░░░█▒▒▒▒▒▒▒▒▒▒▒▒█▒▒▒▒▒▒▒▒▒█▒▒▒▒▒▒▒▒▒▒▒██</a:t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░██▒▒▒▒▒▒▒▒▒▒▒▒▒█▒▒▒██▒▒▒▒▒▒▒▒▒▒██▒▒▒▒██</a:t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██▒▒▒███████████▒▒▒▒▒██▒▒▒▒▒▒▒▒██▒▒▒▒▒██</a:t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█▒▒▒▒▒▒▒▒▒▒▒▒▒▒▒█▒▒▒▒▒▒████████▒▒▒▒▒▒▒██</a:t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██▒▒▒▒▒▒▒▒▒▒▒▒▒▒█▒▒▒▒▒▒▒▒▒▒▒▒▒▒▒▒▒▒▒▒██</a:t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░█▒▒▒███████████▒▒▒▒▒▒▒▒▒▒▒▒▒▒▒▒▒▒▒██</a:t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░██▒▒▒▒▒▒▒▒▒▒████▒▒▒▒▒▒▒▒▒▒▒▒▒▒▒▒▒█</a:t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░░████████████░░░█████████████████</a:t>
            </a:r>
          </a:p>
          <a:p>
            <a:pPr algn="l"/>
            <a:endParaRPr lang="pt-BR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71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FD289DA-E9F3-0B4D-A977-8A4C6FA687AF}"/>
              </a:ext>
            </a:extLst>
          </p:cNvPr>
          <p:cNvSpPr txBox="1"/>
          <p:nvPr/>
        </p:nvSpPr>
        <p:spPr>
          <a:xfrm>
            <a:off x="3656870" y="2546684"/>
            <a:ext cx="4878259" cy="1411705"/>
          </a:xfrm>
          <a:prstGeom prst="rect">
            <a:avLst/>
          </a:prstGeom>
          <a:noFill/>
        </p:spPr>
        <p:txBody>
          <a:bodyPr wrap="none" rtlCol="0">
            <a:prstTxWarp prst="textDeflateBottom">
              <a:avLst>
                <a:gd name="adj" fmla="val 87614"/>
              </a:avLst>
            </a:prstTxWarp>
            <a:spAutoFit/>
          </a:bodyPr>
          <a:lstStyle/>
          <a:p>
            <a:r>
              <a:rPr lang="pt-BR" sz="15000" dirty="0">
                <a:solidFill>
                  <a:srgbClr val="FF0000"/>
                </a:solidFill>
                <a:latin typeface="Bebas Neue" panose="020B0606020202050201" pitchFamily="34" charset="77"/>
              </a:rPr>
              <a:t>SINKA</a:t>
            </a:r>
          </a:p>
        </p:txBody>
      </p:sp>
    </p:spTree>
    <p:extLst>
      <p:ext uri="{BB962C8B-B14F-4D97-AF65-F5344CB8AC3E}">
        <p14:creationId xmlns:p14="http://schemas.microsoft.com/office/powerpoint/2010/main" val="106831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8BF0523-F634-AA45-91A1-54CBD09D2B92}"/>
              </a:ext>
            </a:extLst>
          </p:cNvPr>
          <p:cNvSpPr txBox="1"/>
          <p:nvPr/>
        </p:nvSpPr>
        <p:spPr>
          <a:xfrm>
            <a:off x="3375503" y="1225169"/>
            <a:ext cx="5162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Quem está apresentando?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837B7255-7611-E44C-B353-319B8B53FE65}"/>
              </a:ext>
            </a:extLst>
          </p:cNvPr>
          <p:cNvSpPr txBox="1"/>
          <p:nvPr/>
        </p:nvSpPr>
        <p:spPr>
          <a:xfrm>
            <a:off x="290006" y="264322"/>
            <a:ext cx="1488819" cy="430845"/>
          </a:xfrm>
          <a:prstGeom prst="rect">
            <a:avLst/>
          </a:prstGeom>
          <a:noFill/>
        </p:spPr>
        <p:txBody>
          <a:bodyPr wrap="none" rtlCol="0">
            <a:prstTxWarp prst="textDeflateBottom">
              <a:avLst>
                <a:gd name="adj" fmla="val 87614"/>
              </a:avLst>
            </a:prstTxWarp>
            <a:spAutoFit/>
          </a:bodyPr>
          <a:lstStyle/>
          <a:p>
            <a:r>
              <a:rPr lang="pt-BR" sz="15000" dirty="0">
                <a:solidFill>
                  <a:srgbClr val="FF0000"/>
                </a:solidFill>
                <a:latin typeface="Bebas Neue" panose="020B0606020202050201" pitchFamily="34" charset="77"/>
              </a:rPr>
              <a:t>SINKA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58758983-89B1-1757-FF31-2BB05C0CBD5C}"/>
              </a:ext>
            </a:extLst>
          </p:cNvPr>
          <p:cNvSpPr txBox="1"/>
          <p:nvPr/>
        </p:nvSpPr>
        <p:spPr>
          <a:xfrm>
            <a:off x="4351870" y="4783015"/>
            <a:ext cx="3209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dean´s</a:t>
            </a:r>
            <a:r>
              <a:rPr lang="pt-BR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list</a:t>
            </a:r>
            <a:r>
              <a:rPr lang="pt-BR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 2022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D113BBC2-43FD-275B-9588-CD573E08FE1F}"/>
              </a:ext>
            </a:extLst>
          </p:cNvPr>
          <p:cNvSpPr txBox="1"/>
          <p:nvPr/>
        </p:nvSpPr>
        <p:spPr>
          <a:xfrm>
            <a:off x="7942238" y="4757781"/>
            <a:ext cx="3209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pt-BR" sz="1600" b="0" i="0" dirty="0">
                <a:solidFill>
                  <a:srgbClr val="DCDDDE"/>
                </a:solidFill>
                <a:effectLst/>
                <a:latin typeface="Whitney"/>
              </a:rPr>
              <a:t>ゆきお いずみ</a:t>
            </a:r>
            <a:r>
              <a:rPr lang="en-US" altLang="ja-JP" sz="16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?</a:t>
            </a:r>
            <a:endParaRPr lang="pt-BR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59A4512D-165A-CA1B-62FF-249AE5A2E761}"/>
              </a:ext>
            </a:extLst>
          </p:cNvPr>
          <p:cNvSpPr txBox="1"/>
          <p:nvPr/>
        </p:nvSpPr>
        <p:spPr>
          <a:xfrm>
            <a:off x="826961" y="4783015"/>
            <a:ext cx="3209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cyber</a:t>
            </a:r>
          </a:p>
          <a:p>
            <a:pPr algn="ctr"/>
            <a:endParaRPr lang="pt-BR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5" name="Imagem 34">
            <a:extLst>
              <a:ext uri="{FF2B5EF4-FFF2-40B4-BE49-F238E27FC236}">
                <a16:creationId xmlns:a16="http://schemas.microsoft.com/office/drawing/2014/main" id="{FCE432CE-0CE3-FD5B-643C-570DB5869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400" y="2352323"/>
            <a:ext cx="2259970" cy="2271242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4570A523-6330-B8E1-58F9-1FE9362EC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7814" y="2352323"/>
            <a:ext cx="2259970" cy="2271242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736EC7BF-CD95-5BA3-1CD8-DBCF172CA6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7159" y="2381754"/>
            <a:ext cx="2259969" cy="221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24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Imagem 33">
            <a:extLst>
              <a:ext uri="{FF2B5EF4-FFF2-40B4-BE49-F238E27FC236}">
                <a16:creationId xmlns:a16="http://schemas.microsoft.com/office/drawing/2014/main" id="{2E13B013-2066-7A48-A4B6-C03E941D84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511" b="27511"/>
          <a:stretch/>
        </p:blipFill>
        <p:spPr>
          <a:xfrm>
            <a:off x="0" y="43790"/>
            <a:ext cx="12197874" cy="6858000"/>
          </a:xfrm>
          <a:prstGeom prst="rect">
            <a:avLst/>
          </a:prstGeom>
        </p:spPr>
      </p:pic>
      <p:sp>
        <p:nvSpPr>
          <p:cNvPr id="51" name="Retângulo 50">
            <a:extLst>
              <a:ext uri="{FF2B5EF4-FFF2-40B4-BE49-F238E27FC236}">
                <a16:creationId xmlns:a16="http://schemas.microsoft.com/office/drawing/2014/main" id="{17BB80E2-F5C7-A746-8949-2857B3555E5A}"/>
              </a:ext>
            </a:extLst>
          </p:cNvPr>
          <p:cNvSpPr/>
          <p:nvPr/>
        </p:nvSpPr>
        <p:spPr>
          <a:xfrm>
            <a:off x="5875" y="-23927"/>
            <a:ext cx="12191999" cy="6858000"/>
          </a:xfrm>
          <a:prstGeom prst="rect">
            <a:avLst/>
          </a:prstGeom>
          <a:gradFill>
            <a:gsLst>
              <a:gs pos="19000">
                <a:srgbClr val="141414">
                  <a:alpha val="8600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DAD5E6EA-721B-8844-A203-324445F1A4A5}"/>
              </a:ext>
            </a:extLst>
          </p:cNvPr>
          <p:cNvSpPr/>
          <p:nvPr/>
        </p:nvSpPr>
        <p:spPr>
          <a:xfrm>
            <a:off x="0" y="0"/>
            <a:ext cx="12192000" cy="882316"/>
          </a:xfrm>
          <a:prstGeom prst="rect">
            <a:avLst/>
          </a:prstGeom>
          <a:gradFill>
            <a:gsLst>
              <a:gs pos="20000">
                <a:srgbClr val="141414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8BF0523-F634-AA45-91A1-54CBD09D2B92}"/>
              </a:ext>
            </a:extLst>
          </p:cNvPr>
          <p:cNvSpPr txBox="1"/>
          <p:nvPr/>
        </p:nvSpPr>
        <p:spPr>
          <a:xfrm>
            <a:off x="520065" y="1576871"/>
            <a:ext cx="5162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PÁGINAS DO SINKA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2242B1C-2085-214A-979A-563B952A229A}"/>
              </a:ext>
            </a:extLst>
          </p:cNvPr>
          <p:cNvSpPr txBox="1"/>
          <p:nvPr/>
        </p:nvSpPr>
        <p:spPr>
          <a:xfrm>
            <a:off x="520065" y="2298273"/>
            <a:ext cx="5162550" cy="784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PÁGINAS DO SINKA PENSADAS PARA ATLETAS INICIANTES QUANTO PROFISSIONAIS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D8ACC3F-E133-DD49-8D98-4258E13BC945}"/>
              </a:ext>
            </a:extLst>
          </p:cNvPr>
          <p:cNvSpPr txBox="1"/>
          <p:nvPr/>
        </p:nvSpPr>
        <p:spPr>
          <a:xfrm>
            <a:off x="290006" y="264322"/>
            <a:ext cx="1488819" cy="430845"/>
          </a:xfrm>
          <a:prstGeom prst="rect">
            <a:avLst/>
          </a:prstGeom>
          <a:noFill/>
        </p:spPr>
        <p:txBody>
          <a:bodyPr wrap="none" rtlCol="0">
            <a:prstTxWarp prst="textDeflateBottom">
              <a:avLst>
                <a:gd name="adj" fmla="val 87614"/>
              </a:avLst>
            </a:prstTxWarp>
            <a:spAutoFit/>
          </a:bodyPr>
          <a:lstStyle/>
          <a:p>
            <a:r>
              <a:rPr lang="pt-BR" sz="15000" dirty="0" err="1">
                <a:solidFill>
                  <a:srgbClr val="FF0000"/>
                </a:solidFill>
                <a:latin typeface="Bebas Neue" panose="020B0606020202050201" pitchFamily="34" charset="77"/>
              </a:rPr>
              <a:t>Sinka</a:t>
            </a:r>
            <a:r>
              <a:rPr lang="pt-BR" sz="15000" dirty="0">
                <a:solidFill>
                  <a:srgbClr val="FF0000"/>
                </a:solidFill>
                <a:latin typeface="Bebas Neue" panose="020B0606020202050201" pitchFamily="34" charset="77"/>
              </a:rPr>
              <a:t> </a:t>
            </a:r>
          </a:p>
        </p:txBody>
      </p:sp>
      <p:pic>
        <p:nvPicPr>
          <p:cNvPr id="14" name="Gráfico 13" descr="Lupa com preenchimento sólido">
            <a:extLst>
              <a:ext uri="{FF2B5EF4-FFF2-40B4-BE49-F238E27FC236}">
                <a16:creationId xmlns:a16="http://schemas.microsoft.com/office/drawing/2014/main" id="{05530C80-F2CF-A445-8C57-5DB1945585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74311" y="161788"/>
            <a:ext cx="317956" cy="317956"/>
          </a:xfrm>
          <a:prstGeom prst="rect">
            <a:avLst/>
          </a:prstGeom>
        </p:spPr>
      </p:pic>
      <p:pic>
        <p:nvPicPr>
          <p:cNvPr id="17" name="Gráfico 16" descr="Campainha com preenchimento sólido">
            <a:extLst>
              <a:ext uri="{FF2B5EF4-FFF2-40B4-BE49-F238E27FC236}">
                <a16:creationId xmlns:a16="http://schemas.microsoft.com/office/drawing/2014/main" id="{68BC3D0D-0855-F844-8DB2-168A37A02D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84038" y="161788"/>
            <a:ext cx="317956" cy="317956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EC275949-7FCD-A94B-AFC8-48F05C2EB4D0}"/>
              </a:ext>
            </a:extLst>
          </p:cNvPr>
          <p:cNvSpPr txBox="1"/>
          <p:nvPr/>
        </p:nvSpPr>
        <p:spPr>
          <a:xfrm>
            <a:off x="477809" y="5281129"/>
            <a:ext cx="340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entury Gothic" panose="020B0502020202020204" pitchFamily="34" charset="0"/>
              </a:rPr>
              <a:t>Páginas prontas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79E2140-31F9-0446-93F8-B213C9778011}"/>
              </a:ext>
            </a:extLst>
          </p:cNvPr>
          <p:cNvSpPr/>
          <p:nvPr/>
        </p:nvSpPr>
        <p:spPr>
          <a:xfrm>
            <a:off x="548641" y="5727273"/>
            <a:ext cx="2160000" cy="1130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8A5E791-A09F-8D44-8E2A-CBA72D021209}"/>
              </a:ext>
            </a:extLst>
          </p:cNvPr>
          <p:cNvSpPr/>
          <p:nvPr/>
        </p:nvSpPr>
        <p:spPr>
          <a:xfrm>
            <a:off x="2743936" y="5727273"/>
            <a:ext cx="2160000" cy="1130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9F8F98E-26FC-BF49-B8B4-F031898BDF4F}"/>
              </a:ext>
            </a:extLst>
          </p:cNvPr>
          <p:cNvSpPr/>
          <p:nvPr/>
        </p:nvSpPr>
        <p:spPr>
          <a:xfrm>
            <a:off x="4939231" y="5727273"/>
            <a:ext cx="2160000" cy="1130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E5E2E29-8FE8-A443-A4C8-549111A44BF6}"/>
              </a:ext>
            </a:extLst>
          </p:cNvPr>
          <p:cNvSpPr/>
          <p:nvPr/>
        </p:nvSpPr>
        <p:spPr>
          <a:xfrm>
            <a:off x="7134526" y="5727273"/>
            <a:ext cx="2160000" cy="1130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36875D2-2572-8A46-A04C-F10622C5F4FD}"/>
              </a:ext>
            </a:extLst>
          </p:cNvPr>
          <p:cNvSpPr/>
          <p:nvPr/>
        </p:nvSpPr>
        <p:spPr>
          <a:xfrm>
            <a:off x="9329821" y="5727273"/>
            <a:ext cx="2160000" cy="1130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3FBDCD2-D4D7-FD49-BA36-2E1FE2D7B8C9}"/>
              </a:ext>
            </a:extLst>
          </p:cNvPr>
          <p:cNvSpPr txBox="1"/>
          <p:nvPr/>
        </p:nvSpPr>
        <p:spPr>
          <a:xfrm>
            <a:off x="868635" y="5775399"/>
            <a:ext cx="1511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Digite o título 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315DCA8-DBFD-6344-BD8D-E139879D219D}"/>
              </a:ext>
            </a:extLst>
          </p:cNvPr>
          <p:cNvSpPr txBox="1"/>
          <p:nvPr/>
        </p:nvSpPr>
        <p:spPr>
          <a:xfrm>
            <a:off x="3042499" y="5775399"/>
            <a:ext cx="1511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Digite o título 2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8DD6183-0224-1546-8C5B-57B776C45CBB}"/>
              </a:ext>
            </a:extLst>
          </p:cNvPr>
          <p:cNvSpPr txBox="1"/>
          <p:nvPr/>
        </p:nvSpPr>
        <p:spPr>
          <a:xfrm>
            <a:off x="5273515" y="5775399"/>
            <a:ext cx="1511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Digite o título 2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01BF4F1-5C6C-0E43-A615-856116C422BF}"/>
              </a:ext>
            </a:extLst>
          </p:cNvPr>
          <p:cNvSpPr txBox="1"/>
          <p:nvPr/>
        </p:nvSpPr>
        <p:spPr>
          <a:xfrm>
            <a:off x="7447375" y="5775399"/>
            <a:ext cx="1511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Digite o título 4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6CB101D-D376-3A4E-A3A0-9D8E0C1B4C03}"/>
              </a:ext>
            </a:extLst>
          </p:cNvPr>
          <p:cNvSpPr txBox="1"/>
          <p:nvPr/>
        </p:nvSpPr>
        <p:spPr>
          <a:xfrm>
            <a:off x="9678389" y="5775399"/>
            <a:ext cx="1511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Digite </a:t>
            </a:r>
            <a:r>
              <a:rPr lang="pt-BR" sz="1400" b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o título 5</a:t>
            </a:r>
            <a:endParaRPr lang="pt-BR" sz="1400" b="1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24" name="Gráfico 23" descr="Ciclo com pessoas com preenchimento sólido">
            <a:extLst>
              <a:ext uri="{FF2B5EF4-FFF2-40B4-BE49-F238E27FC236}">
                <a16:creationId xmlns:a16="http://schemas.microsoft.com/office/drawing/2014/main" id="{FDA835A9-F9BA-5144-A99A-4E104B5906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08333" y="6131302"/>
            <a:ext cx="603989" cy="603989"/>
          </a:xfrm>
          <a:prstGeom prst="rect">
            <a:avLst/>
          </a:prstGeom>
        </p:spPr>
      </p:pic>
      <p:pic>
        <p:nvPicPr>
          <p:cNvPr id="26" name="Gráfico 25" descr="Gráfico de barras com tendência ascendente com preenchimento sólido">
            <a:extLst>
              <a:ext uri="{FF2B5EF4-FFF2-40B4-BE49-F238E27FC236}">
                <a16:creationId xmlns:a16="http://schemas.microsoft.com/office/drawing/2014/main" id="{C7690FD5-D8D2-364D-AF3F-AA8A062D9F9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45995" y="6131302"/>
            <a:ext cx="646008" cy="646008"/>
          </a:xfrm>
          <a:prstGeom prst="rect">
            <a:avLst/>
          </a:prstGeom>
        </p:spPr>
      </p:pic>
      <p:pic>
        <p:nvPicPr>
          <p:cNvPr id="28" name="Gráfico 27" descr="Lista de Verificação com preenchimento sólido">
            <a:extLst>
              <a:ext uri="{FF2B5EF4-FFF2-40B4-BE49-F238E27FC236}">
                <a16:creationId xmlns:a16="http://schemas.microsoft.com/office/drawing/2014/main" id="{E1769291-B2A7-A140-A099-B72D3D7E63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05986" y="6117070"/>
            <a:ext cx="618221" cy="618221"/>
          </a:xfrm>
          <a:prstGeom prst="rect">
            <a:avLst/>
          </a:prstGeom>
        </p:spPr>
      </p:pic>
      <p:pic>
        <p:nvPicPr>
          <p:cNvPr id="30" name="Gráfico 29" descr="Círculos com setas com preenchimento sólido">
            <a:extLst>
              <a:ext uri="{FF2B5EF4-FFF2-40B4-BE49-F238E27FC236}">
                <a16:creationId xmlns:a16="http://schemas.microsoft.com/office/drawing/2014/main" id="{C737E6BA-50D1-604E-AE1D-A07519F97FE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858333" y="6080144"/>
            <a:ext cx="695828" cy="695828"/>
          </a:xfrm>
          <a:prstGeom prst="rect">
            <a:avLst/>
          </a:prstGeom>
        </p:spPr>
      </p:pic>
      <p:pic>
        <p:nvPicPr>
          <p:cNvPr id="32" name="Gráfico 31" descr="Calendário diário com preenchimento sólido">
            <a:extLst>
              <a:ext uri="{FF2B5EF4-FFF2-40B4-BE49-F238E27FC236}">
                <a16:creationId xmlns:a16="http://schemas.microsoft.com/office/drawing/2014/main" id="{B11604B9-B915-A048-B059-09845FC7685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096005" y="6038149"/>
            <a:ext cx="776061" cy="776061"/>
          </a:xfrm>
          <a:prstGeom prst="rect">
            <a:avLst/>
          </a:prstGeom>
        </p:spPr>
      </p:pic>
      <p:grpSp>
        <p:nvGrpSpPr>
          <p:cNvPr id="40" name="Agrupar 39">
            <a:extLst>
              <a:ext uri="{FF2B5EF4-FFF2-40B4-BE49-F238E27FC236}">
                <a16:creationId xmlns:a16="http://schemas.microsoft.com/office/drawing/2014/main" id="{A5A2490F-4F08-E240-81E9-F2211454C4EC}"/>
              </a:ext>
            </a:extLst>
          </p:cNvPr>
          <p:cNvGrpSpPr/>
          <p:nvPr/>
        </p:nvGrpSpPr>
        <p:grpSpPr>
          <a:xfrm>
            <a:off x="607586" y="4318853"/>
            <a:ext cx="1207008" cy="374904"/>
            <a:chOff x="585216" y="3767328"/>
            <a:chExt cx="1207008" cy="374904"/>
          </a:xfrm>
        </p:grpSpPr>
        <p:sp>
          <p:nvSpPr>
            <p:cNvPr id="41" name="Retângulo Arredondado 40">
              <a:extLst>
                <a:ext uri="{FF2B5EF4-FFF2-40B4-BE49-F238E27FC236}">
                  <a16:creationId xmlns:a16="http://schemas.microsoft.com/office/drawing/2014/main" id="{D8E5B237-5309-8542-BABC-A4576CA67EA4}"/>
                </a:ext>
              </a:extLst>
            </p:cNvPr>
            <p:cNvSpPr/>
            <p:nvPr/>
          </p:nvSpPr>
          <p:spPr>
            <a:xfrm>
              <a:off x="585216" y="3767328"/>
              <a:ext cx="1207008" cy="374904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Triângulo 41">
              <a:extLst>
                <a:ext uri="{FF2B5EF4-FFF2-40B4-BE49-F238E27FC236}">
                  <a16:creationId xmlns:a16="http://schemas.microsoft.com/office/drawing/2014/main" id="{C36579B6-D44D-A046-BFDD-7953E03BB931}"/>
                </a:ext>
              </a:extLst>
            </p:cNvPr>
            <p:cNvSpPr/>
            <p:nvPr/>
          </p:nvSpPr>
          <p:spPr>
            <a:xfrm rot="5400000">
              <a:off x="854964" y="3886200"/>
              <a:ext cx="146304" cy="137160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CED0E738-D552-1649-A8D5-DD6DCBD298CA}"/>
                </a:ext>
              </a:extLst>
            </p:cNvPr>
            <p:cNvSpPr txBox="1"/>
            <p:nvPr/>
          </p:nvSpPr>
          <p:spPr>
            <a:xfrm>
              <a:off x="969264" y="3817620"/>
              <a:ext cx="7315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latin typeface="Lucida Sans" panose="020B0602030504020204" pitchFamily="34" charset="77"/>
                </a:rPr>
                <a:t>Assistir</a:t>
              </a:r>
            </a:p>
          </p:txBody>
        </p:sp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226BA24E-7BC7-E049-8238-9D530811EFD0}"/>
              </a:ext>
            </a:extLst>
          </p:cNvPr>
          <p:cNvGrpSpPr/>
          <p:nvPr/>
        </p:nvGrpSpPr>
        <p:grpSpPr>
          <a:xfrm>
            <a:off x="1869458" y="4318853"/>
            <a:ext cx="1956816" cy="374904"/>
            <a:chOff x="1869458" y="4318853"/>
            <a:chExt cx="1956816" cy="374904"/>
          </a:xfrm>
        </p:grpSpPr>
        <p:grpSp>
          <p:nvGrpSpPr>
            <p:cNvPr id="44" name="Agrupar 43">
              <a:extLst>
                <a:ext uri="{FF2B5EF4-FFF2-40B4-BE49-F238E27FC236}">
                  <a16:creationId xmlns:a16="http://schemas.microsoft.com/office/drawing/2014/main" id="{C6378447-0D95-8F45-89FB-794AA53CC785}"/>
                </a:ext>
              </a:extLst>
            </p:cNvPr>
            <p:cNvGrpSpPr/>
            <p:nvPr/>
          </p:nvGrpSpPr>
          <p:grpSpPr>
            <a:xfrm>
              <a:off x="1869458" y="4318853"/>
              <a:ext cx="1956816" cy="374904"/>
              <a:chOff x="1847088" y="3767328"/>
              <a:chExt cx="1956816" cy="374904"/>
            </a:xfrm>
          </p:grpSpPr>
          <p:sp>
            <p:nvSpPr>
              <p:cNvPr id="45" name="Retângulo Arredondado 44">
                <a:extLst>
                  <a:ext uri="{FF2B5EF4-FFF2-40B4-BE49-F238E27FC236}">
                    <a16:creationId xmlns:a16="http://schemas.microsoft.com/office/drawing/2014/main" id="{64A31B95-A187-B749-AA06-2AB04D859721}"/>
                  </a:ext>
                </a:extLst>
              </p:cNvPr>
              <p:cNvSpPr/>
              <p:nvPr/>
            </p:nvSpPr>
            <p:spPr>
              <a:xfrm>
                <a:off x="1847088" y="3767328"/>
                <a:ext cx="1901952" cy="374904"/>
              </a:xfrm>
              <a:prstGeom prst="roundRect">
                <a:avLst/>
              </a:prstGeom>
              <a:solidFill>
                <a:srgbClr val="6E71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0424A5F8-CDA7-8441-A22D-DF7860FDC0B3}"/>
                  </a:ext>
                </a:extLst>
              </p:cNvPr>
              <p:cNvSpPr txBox="1"/>
              <p:nvPr/>
            </p:nvSpPr>
            <p:spPr>
              <a:xfrm>
                <a:off x="2222837" y="3817620"/>
                <a:ext cx="15810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>
                    <a:solidFill>
                      <a:schemeClr val="bg1"/>
                    </a:solidFill>
                    <a:latin typeface="Lucida Sans" panose="020B0602030504020204" pitchFamily="34" charset="77"/>
                  </a:rPr>
                  <a:t>Mais informações</a:t>
                </a:r>
              </a:p>
            </p:txBody>
          </p:sp>
        </p:grpSp>
        <p:pic>
          <p:nvPicPr>
            <p:cNvPr id="49" name="Imagem 48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F0297417-67E7-4B47-8ECD-47E50A5F5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rightnessContrast bright="100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002011" y="4388851"/>
              <a:ext cx="219001" cy="2190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3" name="Imagem 22">
            <a:extLst>
              <a:ext uri="{FF2B5EF4-FFF2-40B4-BE49-F238E27FC236}">
                <a16:creationId xmlns:a16="http://schemas.microsoft.com/office/drawing/2014/main" id="{6B206C8D-C509-9CC6-1A93-0A9CAE867E3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948697" y="5727273"/>
            <a:ext cx="2158803" cy="1133978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8FECCC6A-92F5-601B-9F3A-AFEFA116EC9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134526" y="5722457"/>
            <a:ext cx="2169291" cy="1123579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D5F54D6F-88BD-7C70-64ED-96D56C4E15F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69323" y="5727273"/>
            <a:ext cx="2265833" cy="1130727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95BB8579-F63F-AEE7-56E6-940A7E8A40B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746872" y="5727273"/>
            <a:ext cx="2158803" cy="115059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F395BE90-78C0-7538-3391-D551F92F2D73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329822" y="5727273"/>
            <a:ext cx="2160000" cy="111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438340"/>
      </p:ext>
    </p:extLst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CDC76FF-FA3F-7F0C-F150-ADA97FD72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87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64BA030-D001-ACB5-9D27-4A2E2ACF1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11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CB6ABAC-5CA5-9C9D-58B3-6751FF456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664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4A49762-9BCE-A57A-B42F-68794EF32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2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034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C95CA7C-0245-7908-6A3F-90BF2872A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395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693E7DB0AECC4BA86E59B1C9C78130" ma:contentTypeVersion="7" ma:contentTypeDescription="Create a new document." ma:contentTypeScope="" ma:versionID="98a0de40b69b20a1644c674a366f4d03">
  <xsd:schema xmlns:xsd="http://www.w3.org/2001/XMLSchema" xmlns:xs="http://www.w3.org/2001/XMLSchema" xmlns:p="http://schemas.microsoft.com/office/2006/metadata/properties" xmlns:ns3="a7128549-1614-444b-b600-3c86d30ecaf4" xmlns:ns4="47f574db-4253-40ad-a6d1-05874cbd9cab" targetNamespace="http://schemas.microsoft.com/office/2006/metadata/properties" ma:root="true" ma:fieldsID="f42b601e11729cc2d15451055dafd522" ns3:_="" ns4:_="">
    <xsd:import namespace="a7128549-1614-444b-b600-3c86d30ecaf4"/>
    <xsd:import namespace="47f574db-4253-40ad-a6d1-05874cbd9ca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128549-1614-444b-b600-3c86d30eca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f574db-4253-40ad-a6d1-05874cbd9ca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7C03B08-9CDD-42B8-A679-A19A248319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128549-1614-444b-b600-3c86d30ecaf4"/>
    <ds:schemaRef ds:uri="47f574db-4253-40ad-a6d1-05874cbd9ca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51AD9D3-5BE2-41E3-A0EC-265B3B622D1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6F3895-4C50-435C-AA55-034354C74826}">
  <ds:schemaRefs>
    <ds:schemaRef ds:uri="a7128549-1614-444b-b600-3c86d30ecaf4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7f574db-4253-40ad-a6d1-05874cbd9cab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3631</TotalTime>
  <Words>91</Words>
  <Application>Microsoft Office PowerPoint</Application>
  <PresentationFormat>Widescreen</PresentationFormat>
  <Paragraphs>23</Paragraphs>
  <Slides>11</Slides>
  <Notes>4</Notes>
  <HiddenSlides>0</HiddenSlides>
  <MMClips>1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9" baseType="lpstr">
      <vt:lpstr>Arial</vt:lpstr>
      <vt:lpstr>Bebas Neue</vt:lpstr>
      <vt:lpstr>Calibri</vt:lpstr>
      <vt:lpstr>Calibri Light</vt:lpstr>
      <vt:lpstr>Century Gothic</vt:lpstr>
      <vt:lpstr>Lucida Sans</vt:lpstr>
      <vt:lpstr>Whitney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Doria</dc:creator>
  <cp:lastModifiedBy>Tiago Yukio Izumi</cp:lastModifiedBy>
  <cp:revision>6</cp:revision>
  <dcterms:created xsi:type="dcterms:W3CDTF">2021-09-09T01:54:30Z</dcterms:created>
  <dcterms:modified xsi:type="dcterms:W3CDTF">2022-05-09T06:54:11Z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0x010100EB693E7DB0AECC4BA86E59B1C9C78130</vt:lpwstr>
  </property>
</Properties>
</file>