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7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Canto Carrillo" userId="206b2662870c5acd" providerId="Windows Live" clId="Web-{A7D14557-C1FF-413F-9D88-E15341910BD1}"/>
    <pc:docChg chg="modSld">
      <pc:chgData name="Martin Canto Carrillo" userId="206b2662870c5acd" providerId="Windows Live" clId="Web-{A7D14557-C1FF-413F-9D88-E15341910BD1}" dt="2018-02-23T14:45:21.840" v="48"/>
      <pc:docMkLst>
        <pc:docMk/>
      </pc:docMkLst>
      <pc:sldChg chg="addSp modSp">
        <pc:chgData name="Martin Canto Carrillo" userId="206b2662870c5acd" providerId="Windows Live" clId="Web-{A7D14557-C1FF-413F-9D88-E15341910BD1}" dt="2018-02-23T14:44:49.418" v="41"/>
        <pc:sldMkLst>
          <pc:docMk/>
          <pc:sldMk cId="2152914281" sldId="259"/>
        </pc:sldMkLst>
        <pc:spChg chg="add mod">
          <ac:chgData name="Martin Canto Carrillo" userId="206b2662870c5acd" providerId="Windows Live" clId="Web-{A7D14557-C1FF-413F-9D88-E15341910BD1}" dt="2018-02-23T14:44:49.418" v="41"/>
          <ac:spMkLst>
            <pc:docMk/>
            <pc:sldMk cId="2152914281" sldId="259"/>
            <ac:spMk id="2" creationId="{F7886C98-4223-44DA-A1F4-ED9A6A992DC2}"/>
          </ac:spMkLst>
        </pc:spChg>
        <pc:spChg chg="mod">
          <ac:chgData name="Martin Canto Carrillo" userId="206b2662870c5acd" providerId="Windows Live" clId="Web-{A7D14557-C1FF-413F-9D88-E15341910BD1}" dt="2018-02-23T14:43:56.043" v="0"/>
          <ac:spMkLst>
            <pc:docMk/>
            <pc:sldMk cId="2152914281" sldId="259"/>
            <ac:spMk id="7" creationId="{00000000-0000-0000-0000-000000000000}"/>
          </ac:spMkLst>
        </pc:spChg>
      </pc:sldChg>
      <pc:sldChg chg="modSp">
        <pc:chgData name="Martin Canto Carrillo" userId="206b2662870c5acd" providerId="Windows Live" clId="Web-{A7D14557-C1FF-413F-9D88-E15341910BD1}" dt="2018-02-23T14:45:21.840" v="47"/>
        <pc:sldMkLst>
          <pc:docMk/>
          <pc:sldMk cId="2830328911" sldId="261"/>
        </pc:sldMkLst>
        <pc:spChg chg="mod">
          <ac:chgData name="Martin Canto Carrillo" userId="206b2662870c5acd" providerId="Windows Live" clId="Web-{A7D14557-C1FF-413F-9D88-E15341910BD1}" dt="2018-02-23T14:45:21.840" v="47"/>
          <ac:spMkLst>
            <pc:docMk/>
            <pc:sldMk cId="2830328911" sldId="261"/>
            <ac:spMk id="6" creationId="{00000000-0000-0000-0000-000000000000}"/>
          </ac:spMkLst>
        </pc:spChg>
      </pc:sldChg>
    </pc:docChg>
  </pc:docChgLst>
  <pc:docChgLst>
    <pc:chgData name="Martin Canto Carrillo" userId="206b2662870c5acd" providerId="Windows Live" clId="Web-{8F36D824-A540-4175-AC9B-B4B881CA65D4}"/>
    <pc:docChg chg="modSld">
      <pc:chgData name="Martin Canto Carrillo" userId="206b2662870c5acd" providerId="Windows Live" clId="Web-{8F36D824-A540-4175-AC9B-B4B881CA65D4}" dt="2018-02-23T14:12:27.788" v="71"/>
      <pc:docMkLst>
        <pc:docMk/>
      </pc:docMkLst>
      <pc:sldChg chg="modSp">
        <pc:chgData name="Martin Canto Carrillo" userId="206b2662870c5acd" providerId="Windows Live" clId="Web-{8F36D824-A540-4175-AC9B-B4B881CA65D4}" dt="2018-02-23T14:12:27.788" v="70"/>
        <pc:sldMkLst>
          <pc:docMk/>
          <pc:sldMk cId="2830328911" sldId="261"/>
        </pc:sldMkLst>
        <pc:spChg chg="mod">
          <ac:chgData name="Martin Canto Carrillo" userId="206b2662870c5acd" providerId="Windows Live" clId="Web-{8F36D824-A540-4175-AC9B-B4B881CA65D4}" dt="2018-02-23T14:12:27.788" v="70"/>
          <ac:spMkLst>
            <pc:docMk/>
            <pc:sldMk cId="2830328911" sldId="261"/>
            <ac:spMk id="6" creationId="{00000000-0000-0000-0000-000000000000}"/>
          </ac:spMkLst>
        </pc:spChg>
      </pc:sldChg>
    </pc:docChg>
  </pc:docChgLst>
  <pc:docChgLst>
    <pc:chgData name="Martin Canto Carrillo" userId="206b2662870c5acd" providerId="Windows Live" clId="Web-{2DFD971D-5975-45E6-9E77-6E147260B8E1}"/>
    <pc:docChg chg="modSld">
      <pc:chgData name="Martin Canto Carrillo" userId="206b2662870c5acd" providerId="Windows Live" clId="Web-{2DFD971D-5975-45E6-9E77-6E147260B8E1}" dt="2018-02-23T13:57:48.629" v="94"/>
      <pc:docMkLst>
        <pc:docMk/>
      </pc:docMkLst>
      <pc:sldChg chg="addSp modSp">
        <pc:chgData name="Martin Canto Carrillo" userId="206b2662870c5acd" providerId="Windows Live" clId="Web-{2DFD971D-5975-45E6-9E77-6E147260B8E1}" dt="2018-02-23T13:57:48.629" v="93"/>
        <pc:sldMkLst>
          <pc:docMk/>
          <pc:sldMk cId="638879531" sldId="256"/>
        </pc:sldMkLst>
        <pc:spChg chg="add mod">
          <ac:chgData name="Martin Canto Carrillo" userId="206b2662870c5acd" providerId="Windows Live" clId="Web-{2DFD971D-5975-45E6-9E77-6E147260B8E1}" dt="2018-02-23T13:57:48.629" v="93"/>
          <ac:spMkLst>
            <pc:docMk/>
            <pc:sldMk cId="638879531" sldId="256"/>
            <ac:spMk id="4" creationId="{753AC19A-C83B-414D-9A04-20C934D6CDB9}"/>
          </ac:spMkLst>
        </pc:spChg>
      </pc:sldChg>
      <pc:sldChg chg="modSp">
        <pc:chgData name="Martin Canto Carrillo" userId="206b2662870c5acd" providerId="Windows Live" clId="Web-{2DFD971D-5975-45E6-9E77-6E147260B8E1}" dt="2018-02-23T13:55:10.769" v="8"/>
        <pc:sldMkLst>
          <pc:docMk/>
          <pc:sldMk cId="2822587476" sldId="257"/>
        </pc:sldMkLst>
        <pc:spChg chg="mod">
          <ac:chgData name="Martin Canto Carrillo" userId="206b2662870c5acd" providerId="Windows Live" clId="Web-{2DFD971D-5975-45E6-9E77-6E147260B8E1}" dt="2018-02-23T13:55:10.769" v="8"/>
          <ac:spMkLst>
            <pc:docMk/>
            <pc:sldMk cId="2822587476" sldId="257"/>
            <ac:spMk id="1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59CB-3BFC-0847-A99B-EC389566E8BB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F86E9-A512-104C-8A57-33278B183C3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59CB-3BFC-0847-A99B-EC389566E8BB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6E9-A512-104C-8A57-33278B183C3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59CB-3BFC-0847-A99B-EC389566E8BB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6E9-A512-104C-8A57-33278B183C3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59CB-3BFC-0847-A99B-EC389566E8BB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F86E9-A512-104C-8A57-33278B183C3C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59CB-3BFC-0847-A99B-EC389566E8BB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F86E9-A512-104C-8A57-33278B183C3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59CB-3BFC-0847-A99B-EC389566E8BB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F86E9-A512-104C-8A57-33278B183C3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59CB-3BFC-0847-A99B-EC389566E8BB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F86E9-A512-104C-8A57-33278B183C3C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59CB-3BFC-0847-A99B-EC389566E8BB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F86E9-A512-104C-8A57-33278B183C3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59CB-3BFC-0847-A99B-EC389566E8BB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F86E9-A512-104C-8A57-33278B183C3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59CB-3BFC-0847-A99B-EC389566E8BB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F86E9-A512-104C-8A57-33278B183C3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59CB-3BFC-0847-A99B-EC389566E8BB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F86E9-A512-104C-8A57-33278B183C3C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A4E59CB-3BFC-0847-A99B-EC389566E8BB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D4F86E9-A512-104C-8A57-33278B183C3C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f/s!As1aDIdiJmsgtEJsfxAOCiP2sMl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WorkAlert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El inicio de un cambio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3AC19A-C83B-414D-9A04-20C934D6CDB9}"/>
              </a:ext>
            </a:extLst>
          </p:cNvPr>
          <p:cNvSpPr txBox="1"/>
          <p:nvPr/>
        </p:nvSpPr>
        <p:spPr>
          <a:xfrm>
            <a:off x="723900" y="4572000"/>
            <a:ext cx="4094480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Equipo:</a:t>
            </a:r>
          </a:p>
          <a:p>
            <a:pPr algn="ctr"/>
            <a:r>
              <a:rPr lang="es-ES" dirty="0"/>
              <a:t>Martín Canto.</a:t>
            </a:r>
          </a:p>
          <a:p>
            <a:pPr algn="ctr"/>
            <a:r>
              <a:rPr lang="es-ES" dirty="0"/>
              <a:t>Antonio </a:t>
            </a:r>
            <a:r>
              <a:rPr lang="es-ES" dirty="0" err="1"/>
              <a:t>Cetzal</a:t>
            </a:r>
            <a:r>
              <a:rPr lang="es-ES" dirty="0"/>
              <a:t>.</a:t>
            </a:r>
          </a:p>
          <a:p>
            <a:pPr algn="ctr"/>
            <a:r>
              <a:rPr lang="es-ES" dirty="0"/>
              <a:t>Adrián Fernández de Lara.</a:t>
            </a:r>
          </a:p>
          <a:p>
            <a:pPr algn="ctr"/>
            <a:r>
              <a:rPr lang="es-ES" dirty="0"/>
              <a:t>Jonatan Guillen.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887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contenido 13" descr="downloa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6" b="10526"/>
          <a:stretch>
            <a:fillRect/>
          </a:stretch>
        </p:blipFill>
        <p:spPr/>
      </p:pic>
      <p:sp>
        <p:nvSpPr>
          <p:cNvPr id="13" name="Marcador de texto 12"/>
          <p:cNvSpPr>
            <a:spLocks noGrp="1"/>
          </p:cNvSpPr>
          <p:nvPr>
            <p:ph type="body" sz="half" idx="2"/>
          </p:nvPr>
        </p:nvSpPr>
        <p:spPr>
          <a:xfrm>
            <a:off x="5715000" y="685800"/>
            <a:ext cx="3440748" cy="4338638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Arial"/>
                <a:cs typeface="Arial"/>
              </a:rPr>
              <a:t>Es una herramienta pensada para el uso de los estudiantes de la UADY.  Consiste en generar un calendario que contenga las fechas programadas de entrega de tareas, proyecto o aplicación de examen, además de notificar sobre avisos publicados por los maestro de los cursos en los que el estudiante este inscrito.</a:t>
            </a:r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WorkAlert</a:t>
            </a:r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258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12954" y="494866"/>
            <a:ext cx="4369344" cy="1187674"/>
          </a:xfrm>
        </p:spPr>
        <p:txBody>
          <a:bodyPr/>
          <a:lstStyle/>
          <a:p>
            <a:r>
              <a:rPr lang="es-ES" dirty="0"/>
              <a:t>Plan</a:t>
            </a:r>
          </a:p>
        </p:txBody>
      </p:sp>
      <p:sp>
        <p:nvSpPr>
          <p:cNvPr id="9" name="Marcador de texto vertical 8"/>
          <p:cNvSpPr>
            <a:spLocks noGrp="1"/>
          </p:cNvSpPr>
          <p:nvPr>
            <p:ph type="body" orient="vert" idx="1"/>
          </p:nvPr>
        </p:nvSpPr>
        <p:spPr>
          <a:xfrm rot="16200000">
            <a:off x="2359338" y="-15386"/>
            <a:ext cx="4222840" cy="7915610"/>
          </a:xfrm>
        </p:spPr>
        <p:txBody>
          <a:bodyPr/>
          <a:lstStyle/>
          <a:p>
            <a:r>
              <a:rPr lang="es-ES" dirty="0"/>
              <a:t>Para llevar a cabo nuestro proyecto debemos investigar principalmente sobre el lenguaje HTML, puesto que la información que necesitamos se debe importar desde la pagina web Enlinea2.</a:t>
            </a:r>
          </a:p>
          <a:p>
            <a:r>
              <a:rPr lang="es-ES" dirty="0"/>
              <a:t>De igual forma investigar como realizaremos un interfaz visual para nuestro proyecto.</a:t>
            </a:r>
          </a:p>
          <a:p>
            <a:r>
              <a:rPr lang="es-ES" dirty="0"/>
              <a:t>Para el repositorio de documentos usaremos dos herramientas, para el código usaremos </a:t>
            </a:r>
            <a:r>
              <a:rPr lang="es-ES" dirty="0" err="1"/>
              <a:t>github</a:t>
            </a:r>
            <a:r>
              <a:rPr lang="es-ES" dirty="0"/>
              <a:t>, mientras que para la documentación usaremos </a:t>
            </a:r>
            <a:r>
              <a:rPr lang="es-ES" dirty="0" err="1"/>
              <a:t>OneDrive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757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9" descr="downloa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5" r="7855"/>
          <a:stretch>
            <a:fillRect/>
          </a:stretch>
        </p:blipFill>
        <p:spPr/>
      </p:pic>
      <p:sp>
        <p:nvSpPr>
          <p:cNvPr id="9" name="Marcador de texto 8"/>
          <p:cNvSpPr>
            <a:spLocks noGrp="1"/>
          </p:cNvSpPr>
          <p:nvPr>
            <p:ph type="body" sz="half" idx="2"/>
          </p:nvPr>
        </p:nvSpPr>
        <p:spPr>
          <a:xfrm>
            <a:off x="5649012" y="471340"/>
            <a:ext cx="3429000" cy="4543720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Arial"/>
                <a:cs typeface="Arial"/>
              </a:rPr>
              <a:t>Nosotros aprovecharemos la variabilidad de herramientas que nos presentan hoy en día, para nuestra organización y comunicación usaremos un grupo de WhatsApp y un servidor de </a:t>
            </a:r>
            <a:r>
              <a:rPr lang="es-ES" sz="2000" dirty="0" err="1">
                <a:latin typeface="Arial"/>
                <a:cs typeface="Arial"/>
              </a:rPr>
              <a:t>Discord</a:t>
            </a:r>
            <a:r>
              <a:rPr lang="es-ES" sz="2000" dirty="0">
                <a:latin typeface="Arial"/>
                <a:cs typeface="Arial"/>
              </a:rPr>
              <a:t>, mientras que para que todos los integrantes tengamos el código y documentación que iremos desarrollando usaremos </a:t>
            </a:r>
            <a:r>
              <a:rPr lang="es-ES" sz="2000" dirty="0" err="1">
                <a:latin typeface="Arial"/>
                <a:cs typeface="Arial"/>
              </a:rPr>
              <a:t>github</a:t>
            </a:r>
            <a:r>
              <a:rPr lang="es-ES" sz="2000" dirty="0">
                <a:latin typeface="Arial"/>
                <a:cs typeface="Arial"/>
              </a:rPr>
              <a:t> y OneDrive.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57200" y="5686425"/>
            <a:ext cx="7543800" cy="914400"/>
          </a:xfrm>
        </p:spPr>
        <p:txBody>
          <a:bodyPr/>
          <a:lstStyle/>
          <a:p>
            <a:r>
              <a:rPr lang="es-ES" dirty="0"/>
              <a:t>Herramientas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7886C98-4223-44DA-A1F4-ED9A6A992DC2}"/>
              </a:ext>
            </a:extLst>
          </p:cNvPr>
          <p:cNvSpPr txBox="1"/>
          <p:nvPr/>
        </p:nvSpPr>
        <p:spPr>
          <a:xfrm>
            <a:off x="228600" y="4505325"/>
            <a:ext cx="5088066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Repositorio de documentación(OneDrive):</a:t>
            </a:r>
            <a:br>
              <a:rPr lang="en-US" dirty="0">
                <a:latin typeface="+mn-ea"/>
                <a:cs typeface="+mn-ea"/>
              </a:rPr>
            </a:br>
            <a:r>
              <a:rPr lang="es-ES" dirty="0">
                <a:hlinkClick r:id="rId3"/>
              </a:rPr>
              <a:t>https://1drv.ms/f/s!As1aDIdiJmsgtEJsfxAOCiP2sMl3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291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77239" y="164955"/>
            <a:ext cx="7222471" cy="791783"/>
          </a:xfrm>
        </p:spPr>
        <p:txBody>
          <a:bodyPr/>
          <a:lstStyle/>
          <a:p>
            <a:r>
              <a:rPr lang="es-ES" dirty="0"/>
              <a:t>Requerimientos</a:t>
            </a:r>
          </a:p>
        </p:txBody>
      </p:sp>
      <p:sp>
        <p:nvSpPr>
          <p:cNvPr id="6" name="Marcador de texto vertical 5"/>
          <p:cNvSpPr>
            <a:spLocks noGrp="1"/>
          </p:cNvSpPr>
          <p:nvPr>
            <p:ph type="body" orient="vert" idx="1"/>
          </p:nvPr>
        </p:nvSpPr>
        <p:spPr>
          <a:xfrm rot="16200000">
            <a:off x="1704144" y="227780"/>
            <a:ext cx="5368665" cy="7222469"/>
          </a:xfrm>
        </p:spPr>
        <p:txBody>
          <a:bodyPr>
            <a:normAutofit/>
          </a:bodyPr>
          <a:lstStyle/>
          <a:p>
            <a:r>
              <a:rPr lang="es-MX" sz="1600" dirty="0">
                <a:latin typeface="Arial"/>
                <a:cs typeface="Arial"/>
              </a:rPr>
              <a:t>Para funcionar solo se necesitara los datos de la cuenta para acceder a la plataforma Enlinea2.</a:t>
            </a:r>
            <a:br>
              <a:rPr lang="es-MX" sz="1600" dirty="0">
                <a:latin typeface="Arial"/>
                <a:cs typeface="Arial"/>
              </a:rPr>
            </a:br>
            <a:endParaRPr lang="es-ES" sz="1600" dirty="0">
              <a:latin typeface="Arial"/>
              <a:cs typeface="Arial"/>
            </a:endParaRPr>
          </a:p>
          <a:p>
            <a:r>
              <a:rPr lang="es-MX" sz="1600" dirty="0">
                <a:effectLst/>
                <a:latin typeface="Arial"/>
                <a:cs typeface="Arial"/>
              </a:rPr>
              <a:t>Verificara automáticamente en intervalos de tiempo la plataforma en busca de nuevas adiciones o modificaciones de fechas de entrega de tareas, proyectos o aplicación de examen.</a:t>
            </a:r>
            <a:br>
              <a:rPr lang="es-MX" sz="1600" dirty="0">
                <a:effectLst/>
                <a:latin typeface="Arial"/>
                <a:cs typeface="Arial"/>
              </a:rPr>
            </a:br>
            <a:endParaRPr lang="es-MX" sz="1600" dirty="0">
              <a:effectLst/>
              <a:latin typeface="Arial"/>
              <a:cs typeface="Arial"/>
            </a:endParaRPr>
          </a:p>
          <a:p>
            <a:r>
              <a:rPr lang="es-MX" sz="1600" dirty="0">
                <a:effectLst/>
                <a:latin typeface="Arial"/>
                <a:cs typeface="Arial"/>
              </a:rPr>
              <a:t>Notificara al usuario siempre que se adicione o modifique una fecha de entrega o aplicación al momento de registrarla y cuando quede cierto tiempo límite para que se cierre la entrega o aplicación.</a:t>
            </a:r>
            <a:br>
              <a:rPr lang="es-MX" sz="1600" dirty="0">
                <a:effectLst/>
                <a:latin typeface="Arial"/>
                <a:cs typeface="Arial"/>
              </a:rPr>
            </a:br>
            <a:endParaRPr lang="es-MX" sz="1600" dirty="0">
              <a:effectLst/>
              <a:latin typeface="Arial"/>
              <a:cs typeface="Arial"/>
            </a:endParaRPr>
          </a:p>
          <a:p>
            <a:r>
              <a:rPr lang="es-MX" sz="1600" dirty="0">
                <a:effectLst/>
              </a:rPr>
              <a:t>Despliegue de una lista con los cursos que contengan sus respectivas tareas, proyectos y exámenes enlistados.</a:t>
            </a:r>
          </a:p>
          <a:p>
            <a:endParaRPr lang="es-MX" sz="1600" dirty="0">
              <a:effectLst/>
            </a:endParaRPr>
          </a:p>
          <a:p>
            <a:r>
              <a:rPr lang="es-MX" sz="1600" dirty="0">
                <a:effectLst/>
              </a:rPr>
              <a:t>Despliegue de un menú para la configuración y personalización de las funciones de </a:t>
            </a:r>
            <a:r>
              <a:rPr lang="es-MX" sz="1600" dirty="0" err="1">
                <a:effectLst/>
              </a:rPr>
              <a:t>WorkAlert</a:t>
            </a:r>
            <a:r>
              <a:rPr lang="es-MX" sz="1600" dirty="0">
                <a:effectLst/>
              </a:rPr>
              <a:t>.</a:t>
            </a:r>
          </a:p>
          <a:p>
            <a:endParaRPr lang="es-MX" sz="1600" dirty="0">
              <a:effectLst/>
            </a:endParaRPr>
          </a:p>
          <a:p>
            <a:r>
              <a:rPr lang="es-MX" sz="1600" dirty="0">
                <a:effectLst/>
              </a:rPr>
              <a:t>Iniciar automaticamente junto con el sistema operativo. </a:t>
            </a:r>
            <a:endParaRPr lang="es-ES" sz="1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993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T-EQUIP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2" r="22872"/>
          <a:stretch>
            <a:fillRect/>
          </a:stretch>
        </p:blipFill>
        <p:spPr/>
      </p:pic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Cada uno iniciara con un 25% de la participación del trabajo, los labores definidos hasta el momento es la investigación de HTML, la cual quedo a cargo de Antonio y Adrián,  y la creación de un interfaz visual y la importación automática de la información a cargo de Martin y Jonatan.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Equipo</a:t>
            </a:r>
          </a:p>
        </p:txBody>
      </p:sp>
    </p:spTree>
    <p:extLst>
      <p:ext uri="{BB962C8B-B14F-4D97-AF65-F5344CB8AC3E}">
        <p14:creationId xmlns:p14="http://schemas.microsoft.com/office/powerpoint/2010/main" val="2830328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106</TotalTime>
  <Words>254</Words>
  <Application>Microsoft Office PowerPoint</Application>
  <PresentationFormat>Presentación en pantalla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Elemental</vt:lpstr>
      <vt:lpstr>WorkAlert</vt:lpstr>
      <vt:lpstr>¿Qué es WorkAlert?</vt:lpstr>
      <vt:lpstr>Plan</vt:lpstr>
      <vt:lpstr>Herramientas</vt:lpstr>
      <vt:lpstr>Requerimientos</vt:lpstr>
      <vt:lpstr>Equipo</vt:lpstr>
    </vt:vector>
  </TitlesOfParts>
  <Company>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WorkAlert</dc:title>
  <dc:creator>Adrian Fernandez de Lara</dc:creator>
  <cp:lastModifiedBy>Martin Canto Carrillo</cp:lastModifiedBy>
  <cp:revision>13</cp:revision>
  <dcterms:created xsi:type="dcterms:W3CDTF">2018-02-23T07:42:26Z</dcterms:created>
  <dcterms:modified xsi:type="dcterms:W3CDTF">2018-02-23T14:45:21Z</dcterms:modified>
</cp:coreProperties>
</file>