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3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0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3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3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B32C-E1EC-4973-8778-4483CF2858B2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2152-7BCA-4803-ADE7-2910E9B3F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Ta[0pdfyhas[0fg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Ta[0pdfyhas[0fg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Ta[0pdfyhas[0fg</dc:title>
  <dc:creator>USER</dc:creator>
  <cp:lastModifiedBy>USER</cp:lastModifiedBy>
  <cp:revision>1</cp:revision>
  <dcterms:created xsi:type="dcterms:W3CDTF">2021-01-27T14:19:08Z</dcterms:created>
  <dcterms:modified xsi:type="dcterms:W3CDTF">2021-01-27T14:19:15Z</dcterms:modified>
</cp:coreProperties>
</file>