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D6141-3E1B-48C7-9517-E36E7D505FFC}" v="184" dt="2023-12-31T19:47:21.875"/>
    <p1510:client id="{C58FBAF3-BDD4-4B92-817C-CB268B3B463E}" vWet="2" dt="2023-12-19T14:00:27.951"/>
    <p1510:client id="{CF4AB461-10D0-411E-9BAA-51AD1937B3DD}" v="4" dt="2023-12-19T08:22:49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80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E49F6-9802-46F2-80CD-E85275288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D90757-E9C2-4879-AC6D-ACCB9CEF203F}">
      <dgm:prSet/>
      <dgm:spPr/>
      <dgm:t>
        <a:bodyPr/>
        <a:lstStyle/>
        <a:p>
          <a:pPr>
            <a:defRPr cap="all"/>
          </a:pPr>
          <a:r>
            <a:rPr lang="fr-FR"/>
            <a:t>Permettre aux clients de consulter la liste des aliments proches d’expirer mis en vente par les épiceries</a:t>
          </a:r>
          <a:endParaRPr lang="en-US"/>
        </a:p>
      </dgm:t>
    </dgm:pt>
    <dgm:pt modelId="{A280DFE1-578B-4E74-A83A-33E1C36D2FDB}" type="parTrans" cxnId="{81AFFA32-48F2-4DFF-A4B0-784A7400DF46}">
      <dgm:prSet/>
      <dgm:spPr/>
      <dgm:t>
        <a:bodyPr/>
        <a:lstStyle/>
        <a:p>
          <a:endParaRPr lang="en-US"/>
        </a:p>
      </dgm:t>
    </dgm:pt>
    <dgm:pt modelId="{E7B89075-371E-4B52-A4DB-8B364BA2B76D}" type="sibTrans" cxnId="{81AFFA32-48F2-4DFF-A4B0-784A7400DF46}">
      <dgm:prSet/>
      <dgm:spPr/>
      <dgm:t>
        <a:bodyPr/>
        <a:lstStyle/>
        <a:p>
          <a:endParaRPr lang="en-US"/>
        </a:p>
      </dgm:t>
    </dgm:pt>
    <dgm:pt modelId="{03B65743-24AE-4143-99CC-A16466BD43FB}">
      <dgm:prSet/>
      <dgm:spPr/>
      <dgm:t>
        <a:bodyPr/>
        <a:lstStyle/>
        <a:p>
          <a:pPr>
            <a:defRPr cap="all"/>
          </a:pPr>
          <a:r>
            <a:rPr lang="fr-FR"/>
            <a:t>Offrir la possibilité de se faire livrer par un livreur</a:t>
          </a:r>
          <a:endParaRPr lang="en-US"/>
        </a:p>
      </dgm:t>
    </dgm:pt>
    <dgm:pt modelId="{D48A839C-D826-44D9-856C-12D7F75CA9E0}" type="parTrans" cxnId="{3DB4A8C1-4980-4A8C-9C9C-66BEC80CD3E4}">
      <dgm:prSet/>
      <dgm:spPr/>
      <dgm:t>
        <a:bodyPr/>
        <a:lstStyle/>
        <a:p>
          <a:endParaRPr lang="en-US"/>
        </a:p>
      </dgm:t>
    </dgm:pt>
    <dgm:pt modelId="{237924D1-360F-4B1B-96C6-0705823A7099}" type="sibTrans" cxnId="{3DB4A8C1-4980-4A8C-9C9C-66BEC80CD3E4}">
      <dgm:prSet/>
      <dgm:spPr/>
      <dgm:t>
        <a:bodyPr/>
        <a:lstStyle/>
        <a:p>
          <a:endParaRPr lang="en-US"/>
        </a:p>
      </dgm:t>
    </dgm:pt>
    <dgm:pt modelId="{D18C6643-B344-4D7D-838B-9304C0DD2883}" type="pres">
      <dgm:prSet presAssocID="{08AE49F6-9802-46F2-80CD-E85275288D0E}" presName="root" presStyleCnt="0">
        <dgm:presLayoutVars>
          <dgm:dir/>
          <dgm:resizeHandles val="exact"/>
        </dgm:presLayoutVars>
      </dgm:prSet>
      <dgm:spPr/>
    </dgm:pt>
    <dgm:pt modelId="{CC986B6A-959A-4CEB-B70C-92235D732B43}" type="pres">
      <dgm:prSet presAssocID="{E2D90757-E9C2-4879-AC6D-ACCB9CEF203F}" presName="compNode" presStyleCnt="0"/>
      <dgm:spPr/>
    </dgm:pt>
    <dgm:pt modelId="{CCBA5D76-CA29-4FFF-9C1D-0F3BB1912CD2}" type="pres">
      <dgm:prSet presAssocID="{E2D90757-E9C2-4879-AC6D-ACCB9CEF203F}" presName="iconBgRect" presStyleLbl="bgShp" presStyleIdx="0" presStyleCnt="2"/>
      <dgm:spPr/>
    </dgm:pt>
    <dgm:pt modelId="{E57D9FDA-6543-4EF8-AE54-47355C4236A2}" type="pres">
      <dgm:prSet presAssocID="{E2D90757-E9C2-4879-AC6D-ACCB9CEF20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FDD2848-7246-4E5E-8B68-6CABFCD1EE1C}" type="pres">
      <dgm:prSet presAssocID="{E2D90757-E9C2-4879-AC6D-ACCB9CEF203F}" presName="spaceRect" presStyleCnt="0"/>
      <dgm:spPr/>
    </dgm:pt>
    <dgm:pt modelId="{FFF82D33-1C1D-4896-B222-62F8BDC6450B}" type="pres">
      <dgm:prSet presAssocID="{E2D90757-E9C2-4879-AC6D-ACCB9CEF203F}" presName="textRect" presStyleLbl="revTx" presStyleIdx="0" presStyleCnt="2">
        <dgm:presLayoutVars>
          <dgm:chMax val="1"/>
          <dgm:chPref val="1"/>
        </dgm:presLayoutVars>
      </dgm:prSet>
      <dgm:spPr/>
    </dgm:pt>
    <dgm:pt modelId="{4694A457-336C-4D03-B74F-F942B50956CA}" type="pres">
      <dgm:prSet presAssocID="{E7B89075-371E-4B52-A4DB-8B364BA2B76D}" presName="sibTrans" presStyleCnt="0"/>
      <dgm:spPr/>
    </dgm:pt>
    <dgm:pt modelId="{69EE7D58-A6EA-4CF5-8960-CC129E926EAA}" type="pres">
      <dgm:prSet presAssocID="{03B65743-24AE-4143-99CC-A16466BD43FB}" presName="compNode" presStyleCnt="0"/>
      <dgm:spPr/>
    </dgm:pt>
    <dgm:pt modelId="{FB420A50-A530-4026-9487-FEA4F8AEDFC4}" type="pres">
      <dgm:prSet presAssocID="{03B65743-24AE-4143-99CC-A16466BD43FB}" presName="iconBgRect" presStyleLbl="bgShp" presStyleIdx="1" presStyleCnt="2"/>
      <dgm:spPr/>
    </dgm:pt>
    <dgm:pt modelId="{C8C168B2-EED5-4215-A5BA-AB685F2C8F65}" type="pres">
      <dgm:prSet presAssocID="{03B65743-24AE-4143-99CC-A16466BD43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A373D71B-958D-4DCB-B6CC-DFA2B9EAC78B}" type="pres">
      <dgm:prSet presAssocID="{03B65743-24AE-4143-99CC-A16466BD43FB}" presName="spaceRect" presStyleCnt="0"/>
      <dgm:spPr/>
    </dgm:pt>
    <dgm:pt modelId="{2319C660-3FAF-42B9-BADB-2669E3D60197}" type="pres">
      <dgm:prSet presAssocID="{03B65743-24AE-4143-99CC-A16466BD43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AFFA32-48F2-4DFF-A4B0-784A7400DF46}" srcId="{08AE49F6-9802-46F2-80CD-E85275288D0E}" destId="{E2D90757-E9C2-4879-AC6D-ACCB9CEF203F}" srcOrd="0" destOrd="0" parTransId="{A280DFE1-578B-4E74-A83A-33E1C36D2FDB}" sibTransId="{E7B89075-371E-4B52-A4DB-8B364BA2B76D}"/>
    <dgm:cxn modelId="{BE9AA96E-F582-4C41-873A-71905D6F7AF0}" type="presOf" srcId="{08AE49F6-9802-46F2-80CD-E85275288D0E}" destId="{D18C6643-B344-4D7D-838B-9304C0DD2883}" srcOrd="0" destOrd="0" presId="urn:microsoft.com/office/officeart/2018/5/layout/IconCircleLabelList"/>
    <dgm:cxn modelId="{48B501A8-1085-449E-9159-CCE9E1897E99}" type="presOf" srcId="{03B65743-24AE-4143-99CC-A16466BD43FB}" destId="{2319C660-3FAF-42B9-BADB-2669E3D60197}" srcOrd="0" destOrd="0" presId="urn:microsoft.com/office/officeart/2018/5/layout/IconCircleLabelList"/>
    <dgm:cxn modelId="{3DB4A8C1-4980-4A8C-9C9C-66BEC80CD3E4}" srcId="{08AE49F6-9802-46F2-80CD-E85275288D0E}" destId="{03B65743-24AE-4143-99CC-A16466BD43FB}" srcOrd="1" destOrd="0" parTransId="{D48A839C-D826-44D9-856C-12D7F75CA9E0}" sibTransId="{237924D1-360F-4B1B-96C6-0705823A7099}"/>
    <dgm:cxn modelId="{8F96C2FF-0351-420B-9D11-C5D0148047EE}" type="presOf" srcId="{E2D90757-E9C2-4879-AC6D-ACCB9CEF203F}" destId="{FFF82D33-1C1D-4896-B222-62F8BDC6450B}" srcOrd="0" destOrd="0" presId="urn:microsoft.com/office/officeart/2018/5/layout/IconCircleLabelList"/>
    <dgm:cxn modelId="{69126071-5CD7-45A4-BAFE-BEC040650496}" type="presParOf" srcId="{D18C6643-B344-4D7D-838B-9304C0DD2883}" destId="{CC986B6A-959A-4CEB-B70C-92235D732B43}" srcOrd="0" destOrd="0" presId="urn:microsoft.com/office/officeart/2018/5/layout/IconCircleLabelList"/>
    <dgm:cxn modelId="{46A57ABD-9B55-4997-92DD-B19C3C8C1DA1}" type="presParOf" srcId="{CC986B6A-959A-4CEB-B70C-92235D732B43}" destId="{CCBA5D76-CA29-4FFF-9C1D-0F3BB1912CD2}" srcOrd="0" destOrd="0" presId="urn:microsoft.com/office/officeart/2018/5/layout/IconCircleLabelList"/>
    <dgm:cxn modelId="{E9A65B0E-5C88-4962-B91B-8CF84241C5F9}" type="presParOf" srcId="{CC986B6A-959A-4CEB-B70C-92235D732B43}" destId="{E57D9FDA-6543-4EF8-AE54-47355C4236A2}" srcOrd="1" destOrd="0" presId="urn:microsoft.com/office/officeart/2018/5/layout/IconCircleLabelList"/>
    <dgm:cxn modelId="{72084858-3C55-4C25-B92E-533D6A641333}" type="presParOf" srcId="{CC986B6A-959A-4CEB-B70C-92235D732B43}" destId="{5FDD2848-7246-4E5E-8B68-6CABFCD1EE1C}" srcOrd="2" destOrd="0" presId="urn:microsoft.com/office/officeart/2018/5/layout/IconCircleLabelList"/>
    <dgm:cxn modelId="{0B71BBCE-387B-4F3F-BFCC-2982D828CCE3}" type="presParOf" srcId="{CC986B6A-959A-4CEB-B70C-92235D732B43}" destId="{FFF82D33-1C1D-4896-B222-62F8BDC6450B}" srcOrd="3" destOrd="0" presId="urn:microsoft.com/office/officeart/2018/5/layout/IconCircleLabelList"/>
    <dgm:cxn modelId="{035764B1-7544-4E39-A19F-1C51D8E3C23B}" type="presParOf" srcId="{D18C6643-B344-4D7D-838B-9304C0DD2883}" destId="{4694A457-336C-4D03-B74F-F942B50956CA}" srcOrd="1" destOrd="0" presId="urn:microsoft.com/office/officeart/2018/5/layout/IconCircleLabelList"/>
    <dgm:cxn modelId="{B8E3CEE8-7163-4006-9ACC-1A76E6DC846D}" type="presParOf" srcId="{D18C6643-B344-4D7D-838B-9304C0DD2883}" destId="{69EE7D58-A6EA-4CF5-8960-CC129E926EAA}" srcOrd="2" destOrd="0" presId="urn:microsoft.com/office/officeart/2018/5/layout/IconCircleLabelList"/>
    <dgm:cxn modelId="{C22A7FED-1C9C-4B19-B096-DD493AD20B09}" type="presParOf" srcId="{69EE7D58-A6EA-4CF5-8960-CC129E926EAA}" destId="{FB420A50-A530-4026-9487-FEA4F8AEDFC4}" srcOrd="0" destOrd="0" presId="urn:microsoft.com/office/officeart/2018/5/layout/IconCircleLabelList"/>
    <dgm:cxn modelId="{CC9EA12E-626F-4679-B523-726D0B2B41A4}" type="presParOf" srcId="{69EE7D58-A6EA-4CF5-8960-CC129E926EAA}" destId="{C8C168B2-EED5-4215-A5BA-AB685F2C8F65}" srcOrd="1" destOrd="0" presId="urn:microsoft.com/office/officeart/2018/5/layout/IconCircleLabelList"/>
    <dgm:cxn modelId="{F3312718-9B88-4074-B6D2-3B734F3E371D}" type="presParOf" srcId="{69EE7D58-A6EA-4CF5-8960-CC129E926EAA}" destId="{A373D71B-958D-4DCB-B6CC-DFA2B9EAC78B}" srcOrd="2" destOrd="0" presId="urn:microsoft.com/office/officeart/2018/5/layout/IconCircleLabelList"/>
    <dgm:cxn modelId="{58F823AA-71EA-4311-A304-7CA539DED339}" type="presParOf" srcId="{69EE7D58-A6EA-4CF5-8960-CC129E926EAA}" destId="{2319C660-3FAF-42B9-BADB-2669E3D601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B8C1CB-6E2B-47F9-94E6-2292B13349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E1E9B0-F1E8-4BE3-9638-8720D3E45A98}">
      <dgm:prSet/>
      <dgm:spPr/>
      <dgm:t>
        <a:bodyPr/>
        <a:lstStyle/>
        <a:p>
          <a:pPr>
            <a:defRPr cap="all"/>
          </a:pPr>
          <a:r>
            <a:rPr lang="fr-FR"/>
            <a:t>Réduire le gaspillage de la nourriture </a:t>
          </a:r>
          <a:endParaRPr lang="en-US"/>
        </a:p>
      </dgm:t>
    </dgm:pt>
    <dgm:pt modelId="{5C2F1AF7-F352-4FBB-B27B-96F9DC58CE8A}" type="parTrans" cxnId="{A8B52F84-ABA0-4C63-95E1-8399AAD9C23F}">
      <dgm:prSet/>
      <dgm:spPr/>
      <dgm:t>
        <a:bodyPr/>
        <a:lstStyle/>
        <a:p>
          <a:endParaRPr lang="en-US"/>
        </a:p>
      </dgm:t>
    </dgm:pt>
    <dgm:pt modelId="{019C8284-AF08-4B7F-8F9B-A06B27BD6354}" type="sibTrans" cxnId="{A8B52F84-ABA0-4C63-95E1-8399AAD9C23F}">
      <dgm:prSet/>
      <dgm:spPr/>
      <dgm:t>
        <a:bodyPr/>
        <a:lstStyle/>
        <a:p>
          <a:endParaRPr lang="en-US"/>
        </a:p>
      </dgm:t>
    </dgm:pt>
    <dgm:pt modelId="{0A431820-CA8F-47D0-80D1-1F93FA37B6AF}">
      <dgm:prSet/>
      <dgm:spPr/>
      <dgm:t>
        <a:bodyPr/>
        <a:lstStyle/>
        <a:p>
          <a:pPr>
            <a:defRPr cap="all"/>
          </a:pPr>
          <a:r>
            <a:rPr lang="fr-FR"/>
            <a:t>Réduction des émissions de CO2 associées aux véhicules de moins sur la route grâce </a:t>
          </a:r>
          <a:r>
            <a:rPr lang="fr-CA"/>
            <a:t>à la livraison</a:t>
          </a:r>
          <a:endParaRPr lang="en-US"/>
        </a:p>
      </dgm:t>
    </dgm:pt>
    <dgm:pt modelId="{52EA3EBE-A862-4290-8BA4-E49CA4D5B015}" type="parTrans" cxnId="{61D0DD51-D68F-4FED-94D4-5549E152315E}">
      <dgm:prSet/>
      <dgm:spPr/>
      <dgm:t>
        <a:bodyPr/>
        <a:lstStyle/>
        <a:p>
          <a:endParaRPr lang="en-US"/>
        </a:p>
      </dgm:t>
    </dgm:pt>
    <dgm:pt modelId="{A3DA2432-EBF9-403B-B022-84D1AF5022A9}" type="sibTrans" cxnId="{61D0DD51-D68F-4FED-94D4-5549E152315E}">
      <dgm:prSet/>
      <dgm:spPr/>
      <dgm:t>
        <a:bodyPr/>
        <a:lstStyle/>
        <a:p>
          <a:endParaRPr lang="en-US"/>
        </a:p>
      </dgm:t>
    </dgm:pt>
    <dgm:pt modelId="{DD0C0E26-63E0-4326-963A-3C459536AAC5}">
      <dgm:prSet/>
      <dgm:spPr/>
      <dgm:t>
        <a:bodyPr/>
        <a:lstStyle/>
        <a:p>
          <a:pPr>
            <a:defRPr cap="all"/>
          </a:pPr>
          <a:r>
            <a:rPr lang="fr-FR"/>
            <a:t>Aider les gens à accéder à de la nourriture abordable et de qualité</a:t>
          </a:r>
          <a:endParaRPr lang="en-US"/>
        </a:p>
      </dgm:t>
    </dgm:pt>
    <dgm:pt modelId="{3723FD68-3039-4735-8ED4-8995E529CC74}" type="parTrans" cxnId="{4B15A3CA-39E1-4BAC-ABE8-79D770CDF2FF}">
      <dgm:prSet/>
      <dgm:spPr/>
      <dgm:t>
        <a:bodyPr/>
        <a:lstStyle/>
        <a:p>
          <a:endParaRPr lang="en-US"/>
        </a:p>
      </dgm:t>
    </dgm:pt>
    <dgm:pt modelId="{025B0696-FF2B-4EBE-8C31-5193B5CEA9FA}" type="sibTrans" cxnId="{4B15A3CA-39E1-4BAC-ABE8-79D770CDF2FF}">
      <dgm:prSet/>
      <dgm:spPr/>
      <dgm:t>
        <a:bodyPr/>
        <a:lstStyle/>
        <a:p>
          <a:endParaRPr lang="en-US"/>
        </a:p>
      </dgm:t>
    </dgm:pt>
    <dgm:pt modelId="{6642E438-89AB-408F-B836-F49670FBC723}" type="pres">
      <dgm:prSet presAssocID="{1EB8C1CB-6E2B-47F9-94E6-2292B1334952}" presName="root" presStyleCnt="0">
        <dgm:presLayoutVars>
          <dgm:dir/>
          <dgm:resizeHandles val="exact"/>
        </dgm:presLayoutVars>
      </dgm:prSet>
      <dgm:spPr/>
    </dgm:pt>
    <dgm:pt modelId="{BD12CDB4-EB74-4DCE-9D13-9EDE02520B0E}" type="pres">
      <dgm:prSet presAssocID="{0AE1E9B0-F1E8-4BE3-9638-8720D3E45A98}" presName="compNode" presStyleCnt="0"/>
      <dgm:spPr/>
    </dgm:pt>
    <dgm:pt modelId="{15AD66BA-2BF1-49D9-A66C-F3942DFFC6B1}" type="pres">
      <dgm:prSet presAssocID="{0AE1E9B0-F1E8-4BE3-9638-8720D3E45A98}" presName="iconBgRect" presStyleLbl="bgShp" presStyleIdx="0" presStyleCnt="3"/>
      <dgm:spPr/>
    </dgm:pt>
    <dgm:pt modelId="{9C09EDF8-10AD-41DD-9D8E-FBC9E16CDDF4}" type="pres">
      <dgm:prSet presAssocID="{0AE1E9B0-F1E8-4BE3-9638-8720D3E45A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age"/>
        </a:ext>
      </dgm:extLst>
    </dgm:pt>
    <dgm:pt modelId="{3AC5F89E-D279-4BF2-AB4C-020B0AED1BE9}" type="pres">
      <dgm:prSet presAssocID="{0AE1E9B0-F1E8-4BE3-9638-8720D3E45A98}" presName="spaceRect" presStyleCnt="0"/>
      <dgm:spPr/>
    </dgm:pt>
    <dgm:pt modelId="{FA299815-B7DD-4872-8F6E-567CB5CE523B}" type="pres">
      <dgm:prSet presAssocID="{0AE1E9B0-F1E8-4BE3-9638-8720D3E45A98}" presName="textRect" presStyleLbl="revTx" presStyleIdx="0" presStyleCnt="3">
        <dgm:presLayoutVars>
          <dgm:chMax val="1"/>
          <dgm:chPref val="1"/>
        </dgm:presLayoutVars>
      </dgm:prSet>
      <dgm:spPr/>
    </dgm:pt>
    <dgm:pt modelId="{C9D59A7F-7A62-4A26-81F5-34E021CE317B}" type="pres">
      <dgm:prSet presAssocID="{019C8284-AF08-4B7F-8F9B-A06B27BD6354}" presName="sibTrans" presStyleCnt="0"/>
      <dgm:spPr/>
    </dgm:pt>
    <dgm:pt modelId="{BD9742DC-D7A5-456F-9057-EC63C32AA8C7}" type="pres">
      <dgm:prSet presAssocID="{0A431820-CA8F-47D0-80D1-1F93FA37B6AF}" presName="compNode" presStyleCnt="0"/>
      <dgm:spPr/>
    </dgm:pt>
    <dgm:pt modelId="{7346365E-7BE6-4911-822C-C4E8648CE60F}" type="pres">
      <dgm:prSet presAssocID="{0A431820-CA8F-47D0-80D1-1F93FA37B6AF}" presName="iconBgRect" presStyleLbl="bgShp" presStyleIdx="1" presStyleCnt="3"/>
      <dgm:spPr/>
    </dgm:pt>
    <dgm:pt modelId="{DE7141AF-92D9-4B54-A940-C628E85F5675}" type="pres">
      <dgm:prSet presAssocID="{0A431820-CA8F-47D0-80D1-1F93FA37B6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9ACDB787-8C12-454F-A34C-35AABED62E59}" type="pres">
      <dgm:prSet presAssocID="{0A431820-CA8F-47D0-80D1-1F93FA37B6AF}" presName="spaceRect" presStyleCnt="0"/>
      <dgm:spPr/>
    </dgm:pt>
    <dgm:pt modelId="{AD1EBD60-21A7-47C4-8DAE-56219224A04E}" type="pres">
      <dgm:prSet presAssocID="{0A431820-CA8F-47D0-80D1-1F93FA37B6AF}" presName="textRect" presStyleLbl="revTx" presStyleIdx="1" presStyleCnt="3">
        <dgm:presLayoutVars>
          <dgm:chMax val="1"/>
          <dgm:chPref val="1"/>
        </dgm:presLayoutVars>
      </dgm:prSet>
      <dgm:spPr/>
    </dgm:pt>
    <dgm:pt modelId="{309F78C3-88A7-4B1D-B7A3-FBC935B82070}" type="pres">
      <dgm:prSet presAssocID="{A3DA2432-EBF9-403B-B022-84D1AF5022A9}" presName="sibTrans" presStyleCnt="0"/>
      <dgm:spPr/>
    </dgm:pt>
    <dgm:pt modelId="{BD620D4F-AD58-4C24-BD3E-95EFF590FBB7}" type="pres">
      <dgm:prSet presAssocID="{DD0C0E26-63E0-4326-963A-3C459536AAC5}" presName="compNode" presStyleCnt="0"/>
      <dgm:spPr/>
    </dgm:pt>
    <dgm:pt modelId="{1D3C0900-7094-40DD-90F1-06A45D37EB96}" type="pres">
      <dgm:prSet presAssocID="{DD0C0E26-63E0-4326-963A-3C459536AAC5}" presName="iconBgRect" presStyleLbl="bgShp" presStyleIdx="2" presStyleCnt="3"/>
      <dgm:spPr/>
    </dgm:pt>
    <dgm:pt modelId="{4BC1A782-0D74-4EE7-927F-EEDB90431F01}" type="pres">
      <dgm:prSet presAssocID="{DD0C0E26-63E0-4326-963A-3C459536AA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DFEC37F-AD93-4BC8-8C93-4C7B746EA59A}" type="pres">
      <dgm:prSet presAssocID="{DD0C0E26-63E0-4326-963A-3C459536AAC5}" presName="spaceRect" presStyleCnt="0"/>
      <dgm:spPr/>
    </dgm:pt>
    <dgm:pt modelId="{6C5F631F-EE1B-4905-B4FA-4380AD6D0FBB}" type="pres">
      <dgm:prSet presAssocID="{DD0C0E26-63E0-4326-963A-3C459536AA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2D7C1F-226A-46E0-A85C-E075BE55E8F4}" type="presOf" srcId="{DD0C0E26-63E0-4326-963A-3C459536AAC5}" destId="{6C5F631F-EE1B-4905-B4FA-4380AD6D0FBB}" srcOrd="0" destOrd="0" presId="urn:microsoft.com/office/officeart/2018/5/layout/IconCircleLabelList"/>
    <dgm:cxn modelId="{61D0DD51-D68F-4FED-94D4-5549E152315E}" srcId="{1EB8C1CB-6E2B-47F9-94E6-2292B1334952}" destId="{0A431820-CA8F-47D0-80D1-1F93FA37B6AF}" srcOrd="1" destOrd="0" parTransId="{52EA3EBE-A862-4290-8BA4-E49CA4D5B015}" sibTransId="{A3DA2432-EBF9-403B-B022-84D1AF5022A9}"/>
    <dgm:cxn modelId="{A8B52F84-ABA0-4C63-95E1-8399AAD9C23F}" srcId="{1EB8C1CB-6E2B-47F9-94E6-2292B1334952}" destId="{0AE1E9B0-F1E8-4BE3-9638-8720D3E45A98}" srcOrd="0" destOrd="0" parTransId="{5C2F1AF7-F352-4FBB-B27B-96F9DC58CE8A}" sibTransId="{019C8284-AF08-4B7F-8F9B-A06B27BD6354}"/>
    <dgm:cxn modelId="{33E72293-BA47-4F0B-BA21-784AC8B2E6FC}" type="presOf" srcId="{0AE1E9B0-F1E8-4BE3-9638-8720D3E45A98}" destId="{FA299815-B7DD-4872-8F6E-567CB5CE523B}" srcOrd="0" destOrd="0" presId="urn:microsoft.com/office/officeart/2018/5/layout/IconCircleLabelList"/>
    <dgm:cxn modelId="{83349AB5-631A-41B9-B0D6-9E96C8623AD9}" type="presOf" srcId="{0A431820-CA8F-47D0-80D1-1F93FA37B6AF}" destId="{AD1EBD60-21A7-47C4-8DAE-56219224A04E}" srcOrd="0" destOrd="0" presId="urn:microsoft.com/office/officeart/2018/5/layout/IconCircleLabelList"/>
    <dgm:cxn modelId="{4B15A3CA-39E1-4BAC-ABE8-79D770CDF2FF}" srcId="{1EB8C1CB-6E2B-47F9-94E6-2292B1334952}" destId="{DD0C0E26-63E0-4326-963A-3C459536AAC5}" srcOrd="2" destOrd="0" parTransId="{3723FD68-3039-4735-8ED4-8995E529CC74}" sibTransId="{025B0696-FF2B-4EBE-8C31-5193B5CEA9FA}"/>
    <dgm:cxn modelId="{82287FD3-448E-4E37-9B58-8CF110E03CCB}" type="presOf" srcId="{1EB8C1CB-6E2B-47F9-94E6-2292B1334952}" destId="{6642E438-89AB-408F-B836-F49670FBC723}" srcOrd="0" destOrd="0" presId="urn:microsoft.com/office/officeart/2018/5/layout/IconCircleLabelList"/>
    <dgm:cxn modelId="{65F7B4B6-926C-4271-8B1C-6C902F65DEDF}" type="presParOf" srcId="{6642E438-89AB-408F-B836-F49670FBC723}" destId="{BD12CDB4-EB74-4DCE-9D13-9EDE02520B0E}" srcOrd="0" destOrd="0" presId="urn:microsoft.com/office/officeart/2018/5/layout/IconCircleLabelList"/>
    <dgm:cxn modelId="{94589599-A4F9-47FC-9B4C-964289AA7ADE}" type="presParOf" srcId="{BD12CDB4-EB74-4DCE-9D13-9EDE02520B0E}" destId="{15AD66BA-2BF1-49D9-A66C-F3942DFFC6B1}" srcOrd="0" destOrd="0" presId="urn:microsoft.com/office/officeart/2018/5/layout/IconCircleLabelList"/>
    <dgm:cxn modelId="{F3E5AD7B-ACBF-4D29-BFD6-64F4E10BA710}" type="presParOf" srcId="{BD12CDB4-EB74-4DCE-9D13-9EDE02520B0E}" destId="{9C09EDF8-10AD-41DD-9D8E-FBC9E16CDDF4}" srcOrd="1" destOrd="0" presId="urn:microsoft.com/office/officeart/2018/5/layout/IconCircleLabelList"/>
    <dgm:cxn modelId="{E2C41621-70D4-466C-A0DC-531A2C1B8A89}" type="presParOf" srcId="{BD12CDB4-EB74-4DCE-9D13-9EDE02520B0E}" destId="{3AC5F89E-D279-4BF2-AB4C-020B0AED1BE9}" srcOrd="2" destOrd="0" presId="urn:microsoft.com/office/officeart/2018/5/layout/IconCircleLabelList"/>
    <dgm:cxn modelId="{41517177-1D6B-4F6D-9DD9-0F92C111D5DE}" type="presParOf" srcId="{BD12CDB4-EB74-4DCE-9D13-9EDE02520B0E}" destId="{FA299815-B7DD-4872-8F6E-567CB5CE523B}" srcOrd="3" destOrd="0" presId="urn:microsoft.com/office/officeart/2018/5/layout/IconCircleLabelList"/>
    <dgm:cxn modelId="{648BAC17-8E65-49FE-BEE7-846B485F2970}" type="presParOf" srcId="{6642E438-89AB-408F-B836-F49670FBC723}" destId="{C9D59A7F-7A62-4A26-81F5-34E021CE317B}" srcOrd="1" destOrd="0" presId="urn:microsoft.com/office/officeart/2018/5/layout/IconCircleLabelList"/>
    <dgm:cxn modelId="{DCB3DA29-5A80-45C3-B87D-7EF692CFD3B2}" type="presParOf" srcId="{6642E438-89AB-408F-B836-F49670FBC723}" destId="{BD9742DC-D7A5-456F-9057-EC63C32AA8C7}" srcOrd="2" destOrd="0" presId="urn:microsoft.com/office/officeart/2018/5/layout/IconCircleLabelList"/>
    <dgm:cxn modelId="{8F19102A-C9D8-4119-A17E-437430398916}" type="presParOf" srcId="{BD9742DC-D7A5-456F-9057-EC63C32AA8C7}" destId="{7346365E-7BE6-4911-822C-C4E8648CE60F}" srcOrd="0" destOrd="0" presId="urn:microsoft.com/office/officeart/2018/5/layout/IconCircleLabelList"/>
    <dgm:cxn modelId="{64369174-8E77-4D80-A69C-4CF231A093A5}" type="presParOf" srcId="{BD9742DC-D7A5-456F-9057-EC63C32AA8C7}" destId="{DE7141AF-92D9-4B54-A940-C628E85F5675}" srcOrd="1" destOrd="0" presId="urn:microsoft.com/office/officeart/2018/5/layout/IconCircleLabelList"/>
    <dgm:cxn modelId="{AD230CE8-F171-40DC-AE10-DDB4E8DF55D8}" type="presParOf" srcId="{BD9742DC-D7A5-456F-9057-EC63C32AA8C7}" destId="{9ACDB787-8C12-454F-A34C-35AABED62E59}" srcOrd="2" destOrd="0" presId="urn:microsoft.com/office/officeart/2018/5/layout/IconCircleLabelList"/>
    <dgm:cxn modelId="{E705BA39-3251-409A-AC34-5708FEBFB3E0}" type="presParOf" srcId="{BD9742DC-D7A5-456F-9057-EC63C32AA8C7}" destId="{AD1EBD60-21A7-47C4-8DAE-56219224A04E}" srcOrd="3" destOrd="0" presId="urn:microsoft.com/office/officeart/2018/5/layout/IconCircleLabelList"/>
    <dgm:cxn modelId="{4B7FF546-2377-4832-9EFF-3E23C4CD8375}" type="presParOf" srcId="{6642E438-89AB-408F-B836-F49670FBC723}" destId="{309F78C3-88A7-4B1D-B7A3-FBC935B82070}" srcOrd="3" destOrd="0" presId="urn:microsoft.com/office/officeart/2018/5/layout/IconCircleLabelList"/>
    <dgm:cxn modelId="{A5B74704-59C0-40B5-8F78-6125ABC10F7C}" type="presParOf" srcId="{6642E438-89AB-408F-B836-F49670FBC723}" destId="{BD620D4F-AD58-4C24-BD3E-95EFF590FBB7}" srcOrd="4" destOrd="0" presId="urn:microsoft.com/office/officeart/2018/5/layout/IconCircleLabelList"/>
    <dgm:cxn modelId="{B6AE1D00-27E4-41E2-AACF-2841F8BE79D1}" type="presParOf" srcId="{BD620D4F-AD58-4C24-BD3E-95EFF590FBB7}" destId="{1D3C0900-7094-40DD-90F1-06A45D37EB96}" srcOrd="0" destOrd="0" presId="urn:microsoft.com/office/officeart/2018/5/layout/IconCircleLabelList"/>
    <dgm:cxn modelId="{812B7488-0045-455A-856F-1DEF07D42CAF}" type="presParOf" srcId="{BD620D4F-AD58-4C24-BD3E-95EFF590FBB7}" destId="{4BC1A782-0D74-4EE7-927F-EEDB90431F01}" srcOrd="1" destOrd="0" presId="urn:microsoft.com/office/officeart/2018/5/layout/IconCircleLabelList"/>
    <dgm:cxn modelId="{E0ECFB69-649A-4A57-B37E-12D293CA1DC3}" type="presParOf" srcId="{BD620D4F-AD58-4C24-BD3E-95EFF590FBB7}" destId="{1DFEC37F-AD93-4BC8-8C93-4C7B746EA59A}" srcOrd="2" destOrd="0" presId="urn:microsoft.com/office/officeart/2018/5/layout/IconCircleLabelList"/>
    <dgm:cxn modelId="{8E1A831C-E7A1-436E-9460-0983994E09CD}" type="presParOf" srcId="{BD620D4F-AD58-4C24-BD3E-95EFF590FBB7}" destId="{6C5F631F-EE1B-4905-B4FA-4380AD6D0F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A5D76-CA29-4FFF-9C1D-0F3BB1912CD2}">
      <dsp:nvSpPr>
        <dsp:cNvPr id="0" name=""/>
        <dsp:cNvSpPr/>
      </dsp:nvSpPr>
      <dsp:spPr>
        <a:xfrm>
          <a:off x="2044800" y="2804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D9FDA-6543-4EF8-AE54-47355C4236A2}">
      <dsp:nvSpPr>
        <dsp:cNvPr id="0" name=""/>
        <dsp:cNvSpPr/>
      </dsp:nvSpPr>
      <dsp:spPr>
        <a:xfrm>
          <a:off x="251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82D33-1C1D-4896-B222-62F8BDC6450B}">
      <dsp:nvSpPr>
        <dsp:cNvPr id="0" name=""/>
        <dsp:cNvSpPr/>
      </dsp:nvSpPr>
      <dsp:spPr>
        <a:xfrm>
          <a:off x="134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Permettre aux clients de consulter la liste des aliments proches d’expirer mis en vente par les épiceries</a:t>
          </a:r>
          <a:endParaRPr lang="en-US" sz="1300" kern="1200"/>
        </a:p>
      </dsp:txBody>
      <dsp:txXfrm>
        <a:off x="1342800" y="3160418"/>
        <a:ext cx="3600000" cy="720000"/>
      </dsp:txXfrm>
    </dsp:sp>
    <dsp:sp modelId="{FB420A50-A530-4026-9487-FEA4F8AEDFC4}">
      <dsp:nvSpPr>
        <dsp:cNvPr id="0" name=""/>
        <dsp:cNvSpPr/>
      </dsp:nvSpPr>
      <dsp:spPr>
        <a:xfrm>
          <a:off x="6274800" y="2804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168B2-EED5-4215-A5BA-AB685F2C8F65}">
      <dsp:nvSpPr>
        <dsp:cNvPr id="0" name=""/>
        <dsp:cNvSpPr/>
      </dsp:nvSpPr>
      <dsp:spPr>
        <a:xfrm>
          <a:off x="674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9C660-3FAF-42B9-BADB-2669E3D60197}">
      <dsp:nvSpPr>
        <dsp:cNvPr id="0" name=""/>
        <dsp:cNvSpPr/>
      </dsp:nvSpPr>
      <dsp:spPr>
        <a:xfrm>
          <a:off x="557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Offrir la possibilité de se faire livrer par un livreur</a:t>
          </a:r>
          <a:endParaRPr lang="en-US" sz="1300" kern="1200"/>
        </a:p>
      </dsp:txBody>
      <dsp:txXfrm>
        <a:off x="5572800" y="316041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D66BA-2BF1-49D9-A66C-F3942DFFC6B1}">
      <dsp:nvSpPr>
        <dsp:cNvPr id="0" name=""/>
        <dsp:cNvSpPr/>
      </dsp:nvSpPr>
      <dsp:spPr>
        <a:xfrm>
          <a:off x="679050" y="48291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9EDF8-10AD-41DD-9D8E-FBC9E16CDDF4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99815-B7DD-4872-8F6E-567CB5CE523B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Réduire le gaspillage de la nourriture </a:t>
          </a:r>
          <a:endParaRPr lang="en-US" sz="1300" kern="1200"/>
        </a:p>
      </dsp:txBody>
      <dsp:txXfrm>
        <a:off x="75768" y="2957918"/>
        <a:ext cx="3093750" cy="720000"/>
      </dsp:txXfrm>
    </dsp:sp>
    <dsp:sp modelId="{7346365E-7BE6-4911-822C-C4E8648CE60F}">
      <dsp:nvSpPr>
        <dsp:cNvPr id="0" name=""/>
        <dsp:cNvSpPr/>
      </dsp:nvSpPr>
      <dsp:spPr>
        <a:xfrm>
          <a:off x="4314206" y="48291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141AF-92D9-4B54-A940-C628E85F5675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EBD60-21A7-47C4-8DAE-56219224A04E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Réduction des émissions de CO2 associées aux véhicules de moins sur la route grâce </a:t>
          </a:r>
          <a:r>
            <a:rPr lang="fr-CA" sz="1300" kern="1200"/>
            <a:t>à la livraison</a:t>
          </a:r>
          <a:endParaRPr lang="en-US" sz="1300" kern="1200"/>
        </a:p>
      </dsp:txBody>
      <dsp:txXfrm>
        <a:off x="3710925" y="2957918"/>
        <a:ext cx="3093750" cy="720000"/>
      </dsp:txXfrm>
    </dsp:sp>
    <dsp:sp modelId="{1D3C0900-7094-40DD-90F1-06A45D37EB96}">
      <dsp:nvSpPr>
        <dsp:cNvPr id="0" name=""/>
        <dsp:cNvSpPr/>
      </dsp:nvSpPr>
      <dsp:spPr>
        <a:xfrm>
          <a:off x="7949362" y="48291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1A782-0D74-4EE7-927F-EEDB90431F01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F631F-EE1B-4905-B4FA-4380AD6D0FBB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Aider les gens à accéder à de la nourriture abordable et de qualité</a:t>
          </a:r>
          <a:endParaRPr lang="en-US" sz="1300" kern="1200"/>
        </a:p>
      </dsp:txBody>
      <dsp:txXfrm>
        <a:off x="7346081" y="295791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0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ruits et légumes en sacs">
            <a:extLst>
              <a:ext uri="{FF2B5EF4-FFF2-40B4-BE49-F238E27FC236}">
                <a16:creationId xmlns:a16="http://schemas.microsoft.com/office/drawing/2014/main" id="{2B1234D9-A748-3BFE-D6D9-94A9B3140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76E26A-03CC-CF1D-8655-E89E42A1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fr-FR" sz="3400"/>
              <a:t>Service GaspillageZer0</a:t>
            </a:r>
            <a:br>
              <a:rPr lang="fr-FR" sz="3400"/>
            </a:br>
            <a:r>
              <a:rPr lang="fr-FR" sz="3400"/>
              <a:t>-</a:t>
            </a:r>
            <a:br>
              <a:rPr lang="fr-FR" sz="3400"/>
            </a:br>
            <a:r>
              <a:rPr lang="fr-FR" sz="3400"/>
              <a:t>Service de prévention de gaspillage de nourriture</a:t>
            </a:r>
            <a:endParaRPr lang="fr-CA" sz="34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C72709-8F88-52A2-FCAF-01A9F508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12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47B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212451-B590-14E7-811B-DF4297BF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solidFill>
                  <a:srgbClr val="FFFFFF"/>
                </a:solidFill>
              </a:rPr>
              <a:t>Objectif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11254-F78E-B03A-9406-4FE6E9462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419" y="4300833"/>
            <a:ext cx="4431162" cy="11918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>
                <a:solidFill>
                  <a:srgbClr val="FFFFFF"/>
                </a:solidFill>
              </a:rPr>
              <a:t>créer une application pour lutter contre le gaspillage alimentaire</a:t>
            </a:r>
          </a:p>
        </p:txBody>
      </p:sp>
    </p:spTree>
    <p:extLst>
      <p:ext uri="{BB962C8B-B14F-4D97-AF65-F5344CB8AC3E}">
        <p14:creationId xmlns:p14="http://schemas.microsoft.com/office/powerpoint/2010/main" val="19386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47B6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CE483A-4EBA-8BCA-25F4-067DB639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/>
              <a:t>Fonctionnalités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33DB718-2A4C-D106-A199-E40534387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576065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27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47B6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A3BEA-51BB-CB17-0A80-75D219BC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/>
              <a:t>Impact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2A35685-3307-5F9F-C2C1-6464ABA70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56499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63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A366A8-D9F1-1B92-FC00-9A614D80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/>
              <a:t>Scénario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193484-A58B-37F5-CDEF-F20B5242B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fr-CA" sz="2000"/>
              <a:t>Samuel Montplaisir est un client</a:t>
            </a:r>
          </a:p>
          <a:p>
            <a:r>
              <a:rPr lang="fr-CA" sz="2000"/>
              <a:t>Il peut :</a:t>
            </a:r>
          </a:p>
          <a:p>
            <a:pPr lvl="1"/>
            <a:r>
              <a:rPr lang="fr-CA" sz="2000"/>
              <a:t>Créer des commandes</a:t>
            </a:r>
          </a:p>
          <a:p>
            <a:pPr lvl="1"/>
            <a:r>
              <a:rPr lang="fr-CA" sz="2000"/>
              <a:t>Consulter l’historique de ses commandes</a:t>
            </a:r>
          </a:p>
          <a:p>
            <a:pPr lvl="1"/>
            <a:r>
              <a:rPr lang="fr-CA" sz="2000"/>
              <a:t>Faire le suivie d’une commande</a:t>
            </a:r>
          </a:p>
          <a:p>
            <a:pPr lvl="1"/>
            <a:r>
              <a:rPr lang="fr-CA" sz="2000"/>
              <a:t>Évaluer des livraisons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21245-90B3-5FEF-F726-7EE4B618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20" y="2766817"/>
            <a:ext cx="2321719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3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6835E7-A782-6A8C-C8B3-4D3DEFF2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/>
              <a:t>Scénario d’utilisation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3BE80-ACE0-A3DB-F5D2-5651752C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sz="2000" err="1"/>
              <a:t>Alikhan</a:t>
            </a:r>
            <a:r>
              <a:rPr lang="fr-CA" sz="2000"/>
              <a:t> </a:t>
            </a:r>
            <a:r>
              <a:rPr lang="fr-CA" sz="2000" err="1"/>
              <a:t>Khakimov</a:t>
            </a:r>
            <a:r>
              <a:rPr lang="fr-CA" sz="2000"/>
              <a:t> est gérant d’épicerie</a:t>
            </a:r>
          </a:p>
          <a:p>
            <a:r>
              <a:rPr lang="fr-CA" sz="2000"/>
              <a:t>Il peut :</a:t>
            </a:r>
          </a:p>
          <a:p>
            <a:pPr lvl="1"/>
            <a:r>
              <a:rPr lang="fr-CA" sz="2000"/>
              <a:t>Gérer les commandes de l’épicerie dont il est le gérant</a:t>
            </a:r>
          </a:p>
          <a:p>
            <a:pPr lvl="1"/>
            <a:r>
              <a:rPr lang="fr-CA" sz="2000"/>
              <a:t>Gérer des gabarits produits</a:t>
            </a:r>
          </a:p>
          <a:p>
            <a:pPr lvl="1"/>
            <a:r>
              <a:rPr lang="fr-CA" sz="2000"/>
              <a:t>Gérer des produits</a:t>
            </a:r>
          </a:p>
          <a:p>
            <a:endParaRPr lang="fr-CA" sz="20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5E41B9-61B8-2ACD-9498-3177DDC7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395" y="2766817"/>
            <a:ext cx="2453569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C088AD-DD1A-8836-18EE-D1B18096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/>
              <a:t>Scénario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9DD59-F3F2-F59B-094D-29CD10EC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fr-CA" sz="2000"/>
              <a:t>Joël Vienneau est livreur</a:t>
            </a:r>
          </a:p>
          <a:p>
            <a:r>
              <a:rPr lang="fr-CA" sz="2000"/>
              <a:t>Il peut :</a:t>
            </a:r>
          </a:p>
          <a:p>
            <a:pPr lvl="1"/>
            <a:r>
              <a:rPr lang="fr-CA" sz="2000"/>
              <a:t>Livrer une commande</a:t>
            </a:r>
          </a:p>
          <a:p>
            <a:pPr lvl="1"/>
            <a:r>
              <a:rPr lang="fr-CA" sz="2000"/>
              <a:t>Recevoir un avis</a:t>
            </a:r>
          </a:p>
          <a:p>
            <a:pPr lvl="1"/>
            <a:r>
              <a:rPr lang="fr-CA" sz="2000"/>
              <a:t>Consulter ses avis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94E1F6-6C35-CB8F-778D-0D2B27AE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725" y="2766817"/>
            <a:ext cx="2232910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0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B757B-3317-891F-0930-D7EE7966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Idées d’implémentation qu’on aurait aimé implémenter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D7EFA6-7611-AF3B-57F1-CAE0DBBB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Caché les données sensibles dans les requêtes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2933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F3424"/>
      </a:dk2>
      <a:lt2>
        <a:srgbClr val="E8E2E6"/>
      </a:lt2>
      <a:accent1>
        <a:srgbClr val="47B664"/>
      </a:accent1>
      <a:accent2>
        <a:srgbClr val="4DB13B"/>
      </a:accent2>
      <a:accent3>
        <a:srgbClr val="81AF45"/>
      </a:accent3>
      <a:accent4>
        <a:srgbClr val="A5A637"/>
      </a:accent4>
      <a:accent5>
        <a:srgbClr val="C3934D"/>
      </a:accent5>
      <a:accent6>
        <a:srgbClr val="B1503B"/>
      </a:accent6>
      <a:hlink>
        <a:srgbClr val="987F3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39368D6DAE564B8FD14C6EFACA8711" ma:contentTypeVersion="16" ma:contentTypeDescription="Create a new document." ma:contentTypeScope="" ma:versionID="a75beeee1e3b292df6be5a26181639aa">
  <xsd:schema xmlns:xsd="http://www.w3.org/2001/XMLSchema" xmlns:xs="http://www.w3.org/2001/XMLSchema" xmlns:p="http://schemas.microsoft.com/office/2006/metadata/properties" xmlns:ns3="eea8f98e-1223-40f1-b84c-033aa7eb165f" xmlns:ns4="7afaea0f-5559-4228-bd03-eeffb73770fd" targetNamespace="http://schemas.microsoft.com/office/2006/metadata/properties" ma:root="true" ma:fieldsID="990e2da9aa385ddf641efd653e524b44" ns3:_="" ns4:_="">
    <xsd:import namespace="eea8f98e-1223-40f1-b84c-033aa7eb165f"/>
    <xsd:import namespace="7afaea0f-5559-4228-bd03-eeffb73770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a8f98e-1223-40f1-b84c-033aa7eb16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aea0f-5559-4228-bd03-eeffb73770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a8f98e-1223-40f1-b84c-033aa7eb165f" xsi:nil="true"/>
  </documentManagement>
</p:properties>
</file>

<file path=customXml/itemProps1.xml><?xml version="1.0" encoding="utf-8"?>
<ds:datastoreItem xmlns:ds="http://schemas.openxmlformats.org/officeDocument/2006/customXml" ds:itemID="{73131021-F1EA-4D29-A18B-E97227BC8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DB58E-917C-48C6-B39E-3F2E4870309B}">
  <ds:schemaRefs>
    <ds:schemaRef ds:uri="7afaea0f-5559-4228-bd03-eeffb73770fd"/>
    <ds:schemaRef ds:uri="eea8f98e-1223-40f1-b84c-033aa7eb16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DA710A-F304-4DB3-AA77-54FA688F5101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7afaea0f-5559-4228-bd03-eeffb73770fd"/>
    <ds:schemaRef ds:uri="eea8f98e-1223-40f1-b84c-033aa7eb165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Elephant</vt:lpstr>
      <vt:lpstr>BrushVTI</vt:lpstr>
      <vt:lpstr>Service GaspillageZer0 - Service de prévention de gaspillage de nourriture</vt:lpstr>
      <vt:lpstr>Objectif</vt:lpstr>
      <vt:lpstr>Fonctionnalités</vt:lpstr>
      <vt:lpstr>Impact</vt:lpstr>
      <vt:lpstr>Scénario d’utilisation</vt:lpstr>
      <vt:lpstr>Scénario d’utilisation </vt:lpstr>
      <vt:lpstr>Scénario d’utilisation</vt:lpstr>
      <vt:lpstr>Idées d’implémentation qu’on aurait aimé implémenter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GaspillageZer0 - Service de prévention de gaspillage de nourriture</dc:title>
  <dc:creator>Vienneau Joël</dc:creator>
  <cp:lastModifiedBy>Joël Vienneau</cp:lastModifiedBy>
  <cp:revision>1</cp:revision>
  <dcterms:created xsi:type="dcterms:W3CDTF">2023-12-17T20:54:24Z</dcterms:created>
  <dcterms:modified xsi:type="dcterms:W3CDTF">2023-12-31T19:47:22Z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0x010100BA39368D6DAE564B8FD14C6EFACA8711</vt:lpwstr>
  </property>
</Properties>
</file>