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6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137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7F45AC6-C491-4585-A584-9CE2AF7D5500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622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665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F45AC6-C491-4585-A584-9CE2AF7D5500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08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0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279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421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10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797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77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2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 descr="Une image contenant croquis, dessin, art, illustration&#10;&#10;Description générée automatiquement">
            <a:extLst>
              <a:ext uri="{FF2B5EF4-FFF2-40B4-BE49-F238E27FC236}">
                <a16:creationId xmlns:a16="http://schemas.microsoft.com/office/drawing/2014/main" id="{A52888EA-56F2-0655-8CC6-8E7012A92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36539" b="123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1F9B0C-DFE3-8D0D-15CF-4E6F7DB1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32" y="525616"/>
            <a:ext cx="7260542" cy="122876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fr-CA" dirty="0" err="1">
                <a:solidFill>
                  <a:schemeClr val="bg1"/>
                </a:solidFill>
              </a:rPr>
              <a:t>PanoCarte</a:t>
            </a:r>
            <a:r>
              <a:rPr lang="fr-CA" dirty="0">
                <a:solidFill>
                  <a:schemeClr val="bg1"/>
                </a:solidFill>
              </a:rPr>
              <a:t> </a:t>
            </a:r>
            <a:br>
              <a:rPr lang="fr-CA" dirty="0">
                <a:solidFill>
                  <a:schemeClr val="bg1"/>
                </a:solidFill>
              </a:rPr>
            </a:br>
            <a:r>
              <a:rPr lang="fr-CA" dirty="0">
                <a:solidFill>
                  <a:schemeClr val="bg1"/>
                </a:solidFill>
              </a:rPr>
              <a:t>			Mtl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227CB4-8254-09B8-DB95-76F2D8C4D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7908" y="5268812"/>
            <a:ext cx="3808373" cy="1228763"/>
          </a:xfrm>
        </p:spPr>
        <p:txBody>
          <a:bodyPr anchor="ctr">
            <a:normAutofit/>
          </a:bodyPr>
          <a:lstStyle/>
          <a:p>
            <a:pPr algn="r">
              <a:lnSpc>
                <a:spcPct val="110000"/>
              </a:lnSpc>
            </a:pPr>
            <a:r>
              <a:rPr lang="fr-CA"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projet de:</a:t>
            </a:r>
            <a:br>
              <a:rPr lang="fr-CA"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13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Alikhan</a:t>
            </a:r>
            <a:r>
              <a:rPr lang="fr-CA"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3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Khakimov</a:t>
            </a:r>
            <a:br>
              <a:rPr lang="fr-CA"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Armsky Joseph</a:t>
            </a:r>
            <a:br>
              <a:rPr lang="fr-CA"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13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Hatim</a:t>
            </a:r>
            <a:r>
              <a:rPr lang="fr-CA"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3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Hatimi</a:t>
            </a:r>
            <a:br>
              <a:rPr lang="fr-CA"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Sabourin Matthew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A2E0077-F657-D4B0-7D7B-3B3EE829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807" y="411316"/>
            <a:ext cx="768467" cy="12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4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0F2D9-4B6E-FB92-2F4B-3B5118E2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Le but de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PanoCarte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EAA3DB-B36A-664B-2881-E35E377B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fr-CA" dirty="0"/>
              <a:t>Faciliter l’accès aux informations de stationnement pour les citoyens de Montréal en offrant une application qui permet de consulter les heures de stationnement pour les rues disponibles.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7C9D2-294E-4B1D-9700-BA3D38743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B427154F-D1D4-7A63-FFE7-62FC75FC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46" y="1375526"/>
            <a:ext cx="7023097" cy="44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2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6EAAD-40D1-81B6-616F-65FCED1B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8A9F94-47A5-FC9F-7512-9D50A3191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Alertes de stationnement: Offre la possibilité de recevoir des notifications par rapport au stationnement</a:t>
            </a:r>
          </a:p>
          <a:p>
            <a:r>
              <a:rPr lang="fr-CA" dirty="0"/>
              <a:t>Recherche d’adresse: Permets à l’utilisateur de rechercher une adresse spécifique pour vérifier les stationnements à proximité.</a:t>
            </a:r>
          </a:p>
          <a:p>
            <a:r>
              <a:rPr lang="fr-CA" dirty="0"/>
              <a:t>Cartographie interactive: Affiche une carte avec des informations à temps réel par rapport aux stationnements à proximité</a:t>
            </a:r>
          </a:p>
          <a:p>
            <a:r>
              <a:rPr lang="fr-CA" dirty="0"/>
              <a:t>Rappels de stationnement: Aide pour les rappels pour permettre d’éviter des contraventions.</a:t>
            </a:r>
          </a:p>
          <a:p>
            <a:r>
              <a:rPr lang="fr-CA" dirty="0"/>
              <a:t>Signalisation d’anomalies: Les utilisateurs peuvent signaler des anomalies ou problèmes par rapport au stationnement sélectionné</a:t>
            </a:r>
          </a:p>
        </p:txBody>
      </p:sp>
    </p:spTree>
    <p:extLst>
      <p:ext uri="{BB962C8B-B14F-4D97-AF65-F5344CB8AC3E}">
        <p14:creationId xmlns:p14="http://schemas.microsoft.com/office/powerpoint/2010/main" val="90658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1E23E-7897-85BC-E8A2-2F49FAED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Maquette #1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9A0FF8-B4F0-C607-07E6-9A233DAE7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995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7E0FB-0B83-7F0D-F392-D33C4336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Maquette #2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745737-5A70-7A01-3499-703EF2F7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6216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62</TotalTime>
  <Words>143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À bandes</vt:lpstr>
      <vt:lpstr>PanoCarte     Mtl</vt:lpstr>
      <vt:lpstr>Le but de PanoCarte?</vt:lpstr>
      <vt:lpstr>Fonctionnalité</vt:lpstr>
      <vt:lpstr>Maquette #1</vt:lpstr>
      <vt:lpstr>Maquette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PanoCarte     Mtl</dc:title>
  <dc:creator>A Joseph</dc:creator>
  <cp:lastModifiedBy>A Joseph</cp:lastModifiedBy>
  <cp:revision>1</cp:revision>
  <dcterms:created xsi:type="dcterms:W3CDTF">2024-10-20T21:32:05Z</dcterms:created>
  <dcterms:modified xsi:type="dcterms:W3CDTF">2024-10-20T22:34:22Z</dcterms:modified>
</cp:coreProperties>
</file>