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9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D2A1-8617-47E3-B99A-41148B9204CF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846-1692-4A6A-B0D9-03309B31B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D2A1-8617-47E3-B99A-41148B9204CF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846-1692-4A6A-B0D9-03309B31B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D2A1-8617-47E3-B99A-41148B9204CF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846-1692-4A6A-B0D9-03309B31B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D2A1-8617-47E3-B99A-41148B9204CF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846-1692-4A6A-B0D9-03309B31B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D2A1-8617-47E3-B99A-41148B9204CF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846-1692-4A6A-B0D9-03309B31B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D2A1-8617-47E3-B99A-41148B9204CF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846-1692-4A6A-B0D9-03309B31B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D2A1-8617-47E3-B99A-41148B9204CF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846-1692-4A6A-B0D9-03309B31B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D2A1-8617-47E3-B99A-41148B9204CF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846-1692-4A6A-B0D9-03309B31B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D2A1-8617-47E3-B99A-41148B9204CF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846-1692-4A6A-B0D9-03309B31B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D2A1-8617-47E3-B99A-41148B9204CF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846-1692-4A6A-B0D9-03309B31B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D2A1-8617-47E3-B99A-41148B9204CF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846-1692-4A6A-B0D9-03309B31B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0D2A1-8617-47E3-B99A-41148B9204CF}" type="datetimeFigureOut">
              <a:rPr lang="en-US" smtClean="0"/>
              <a:t>3/23/2010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D846-1692-4A6A-B0D9-03309B31B2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CCV </a:t>
            </a:r>
            <a:r>
              <a:rPr lang="fr-FR" dirty="0" err="1" smtClean="0"/>
              <a:t>project</a:t>
            </a:r>
            <a:r>
              <a:rPr lang="fr-FR" dirty="0" smtClean="0"/>
              <a:t> file</a:t>
            </a:r>
            <a:br>
              <a:rPr lang="fr-FR" dirty="0" smtClean="0"/>
            </a:br>
            <a:r>
              <a:rPr lang="fr-FR" dirty="0" smtClean="0"/>
              <a:t>March 19 2010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Step1 : </a:t>
            </a:r>
            <a:r>
              <a:rPr lang="fr-FR" dirty="0" err="1" smtClean="0"/>
              <a:t>Customization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Open </a:t>
            </a:r>
            <a:r>
              <a:rPr lang="fr-FR" dirty="0" err="1" smtClean="0"/>
              <a:t>CCVProjectFile</a:t>
            </a:r>
            <a:r>
              <a:rPr lang="fr-FR" dirty="0" smtClean="0"/>
              <a:t> CATProduct, </a:t>
            </a:r>
            <a:r>
              <a:rPr lang="fr-FR" dirty="0" err="1" smtClean="0"/>
              <a:t>located</a:t>
            </a:r>
            <a:r>
              <a:rPr lang="fr-FR" dirty="0" smtClean="0"/>
              <a:t> in :</a:t>
            </a:r>
          </a:p>
          <a:p>
            <a:pPr algn="ctr">
              <a:buNone/>
            </a:pPr>
            <a:r>
              <a:rPr lang="fr-FR" dirty="0" err="1" smtClean="0"/>
              <a:t>Intel_a</a:t>
            </a:r>
            <a:r>
              <a:rPr lang="fr-FR" dirty="0" smtClean="0"/>
              <a:t>\startup\Tooling\CCV\</a:t>
            </a:r>
            <a:r>
              <a:rPr lang="fr-FR" dirty="0" err="1" smtClean="0"/>
              <a:t>ProjectFile</a:t>
            </a: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as </a:t>
            </a:r>
            <a:r>
              <a:rPr lang="fr-FR" dirty="0" err="1" smtClean="0"/>
              <a:t>needed</a:t>
            </a:r>
            <a:r>
              <a:rPr lang="fr-FR" dirty="0" smtClean="0"/>
              <a:t>. For instance </a:t>
            </a:r>
          </a:p>
          <a:p>
            <a:pPr lvl="1">
              <a:buNone/>
            </a:pPr>
            <a:r>
              <a:rPr lang="fr-FR" dirty="0" smtClean="0"/>
              <a:t>-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remove</a:t>
            </a:r>
            <a:r>
              <a:rPr lang="fr-FR" dirty="0" smtClean="0"/>
              <a:t> the </a:t>
            </a:r>
            <a:r>
              <a:rPr lang="fr-FR" dirty="0" err="1" smtClean="0"/>
              <a:t>analysis</a:t>
            </a:r>
            <a:r>
              <a:rPr lang="fr-FR" dirty="0" smtClean="0"/>
              <a:t> in « model </a:t>
            </a:r>
            <a:r>
              <a:rPr lang="fr-FR" dirty="0" err="1" smtClean="0"/>
              <a:t>with</a:t>
            </a:r>
            <a:r>
              <a:rPr lang="fr-FR" dirty="0" smtClean="0"/>
              <a:t> compensation » if </a:t>
            </a:r>
            <a:r>
              <a:rPr lang="fr-FR" dirty="0" err="1" smtClean="0"/>
              <a:t>you</a:t>
            </a:r>
            <a:r>
              <a:rPr lang="fr-FR" dirty="0" smtClean="0"/>
              <a:t> do not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-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put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of </a:t>
            </a:r>
            <a:r>
              <a:rPr lang="fr-FR" dirty="0" err="1" smtClean="0"/>
              <a:t>materials</a:t>
            </a:r>
            <a:r>
              <a:rPr lang="fr-FR" dirty="0" smtClean="0"/>
              <a:t> in the </a:t>
            </a:r>
            <a:r>
              <a:rPr lang="fr-FR" dirty="0" err="1" smtClean="0"/>
              <a:t>excel</a:t>
            </a:r>
            <a:r>
              <a:rPr lang="fr-FR" dirty="0" smtClean="0"/>
              <a:t> file</a:t>
            </a:r>
          </a:p>
          <a:p>
            <a:pPr lvl="1">
              <a:buNone/>
            </a:pPr>
            <a:r>
              <a:rPr lang="fr-FR" dirty="0"/>
              <a:t>-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change the </a:t>
            </a:r>
            <a:r>
              <a:rPr lang="fr-FR" dirty="0" err="1" smtClean="0"/>
              <a:t>parameter</a:t>
            </a:r>
            <a:r>
              <a:rPr lang="fr-FR" dirty="0" smtClean="0"/>
              <a:t> </a:t>
            </a:r>
            <a:r>
              <a:rPr lang="fr-FR" dirty="0" err="1" smtClean="0"/>
              <a:t>names</a:t>
            </a:r>
            <a:r>
              <a:rPr lang="fr-FR" dirty="0" smtClean="0"/>
              <a:t> ..</a:t>
            </a:r>
          </a:p>
          <a:p>
            <a:r>
              <a:rPr lang="fr-FR" dirty="0" smtClean="0"/>
              <a:t>Use </a:t>
            </a:r>
            <a:r>
              <a:rPr lang="fr-FR" dirty="0" err="1" smtClean="0"/>
              <a:t>SaveManagement</a:t>
            </a:r>
            <a:r>
              <a:rPr lang="fr-FR" dirty="0" smtClean="0"/>
              <a:t> to </a:t>
            </a:r>
            <a:r>
              <a:rPr lang="fr-FR" dirty="0" err="1" smtClean="0"/>
              <a:t>save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customized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file. You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re</a:t>
            </a:r>
            <a:r>
              <a:rPr lang="fr-FR" dirty="0" smtClean="0"/>
              <a:t> use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</a:t>
            </a:r>
            <a:r>
              <a:rPr lang="fr-FR" dirty="0" err="1" smtClean="0"/>
              <a:t>start</a:t>
            </a:r>
            <a:r>
              <a:rPr lang="fr-FR" dirty="0" smtClean="0"/>
              <a:t> of all new </a:t>
            </a:r>
            <a:r>
              <a:rPr lang="fr-FR" dirty="0" err="1" smtClean="0"/>
              <a:t>projects</a:t>
            </a:r>
            <a:r>
              <a:rPr lang="fr-F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2 :Settings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Check the update options in Tools/Option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Mechanical</a:t>
            </a:r>
            <a:r>
              <a:rPr lang="fr-FR" dirty="0" smtClean="0"/>
              <a:t> Design\</a:t>
            </a:r>
            <a:r>
              <a:rPr lang="fr-FR" dirty="0" err="1" smtClean="0"/>
              <a:t>AssemblyDesign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P</a:t>
            </a:r>
            <a:r>
              <a:rPr lang="fr-FR" dirty="0" err="1" smtClean="0"/>
              <a:t>roductStructure</a:t>
            </a:r>
            <a:r>
              <a:rPr lang="fr-FR" dirty="0" smtClean="0"/>
              <a:t>\ </a:t>
            </a:r>
            <a:r>
              <a:rPr lang="fr-FR" dirty="0" err="1" smtClean="0"/>
              <a:t>PartInfrastructure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and </a:t>
            </a:r>
            <a:r>
              <a:rPr lang="fr-FR" dirty="0" err="1" smtClean="0"/>
              <a:t>make</a:t>
            </a:r>
            <a:r>
              <a:rPr lang="fr-FR" dirty="0" smtClean="0"/>
              <a:t> sure </a:t>
            </a:r>
            <a:r>
              <a:rPr lang="fr-FR" dirty="0" err="1" smtClean="0"/>
              <a:t>they</a:t>
            </a:r>
            <a:r>
              <a:rPr lang="fr-FR" dirty="0" smtClean="0"/>
              <a:t> correspond to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3 : </a:t>
            </a:r>
            <a:r>
              <a:rPr lang="fr-FR" dirty="0" err="1" smtClean="0"/>
              <a:t>receiving</a:t>
            </a:r>
            <a:r>
              <a:rPr lang="fr-FR" dirty="0" smtClean="0"/>
              <a:t> a </a:t>
            </a:r>
            <a:r>
              <a:rPr lang="fr-FR" dirty="0" err="1" smtClean="0"/>
              <a:t>customer</a:t>
            </a:r>
            <a:r>
              <a:rPr lang="fr-FR" dirty="0" smtClean="0"/>
              <a:t>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/>
          </a:bodyPr>
          <a:lstStyle/>
          <a:p>
            <a:r>
              <a:rPr lang="fr-FR" dirty="0" err="1" smtClean="0"/>
              <a:t>Make</a:t>
            </a:r>
            <a:r>
              <a:rPr lang="fr-FR" dirty="0" smtClean="0"/>
              <a:t> sure the </a:t>
            </a:r>
            <a:r>
              <a:rPr lang="fr-FR" dirty="0" err="1" smtClean="0"/>
              <a:t>solid</a:t>
            </a:r>
            <a:r>
              <a:rPr lang="fr-FR" dirty="0" smtClean="0"/>
              <a:t> model </a:t>
            </a:r>
            <a:r>
              <a:rPr lang="fr-FR" dirty="0" err="1" smtClean="0"/>
              <a:t>representing</a:t>
            </a:r>
            <a:r>
              <a:rPr lang="fr-FR" dirty="0" smtClean="0"/>
              <a:t> the model in  the </a:t>
            </a:r>
            <a:r>
              <a:rPr lang="fr-FR" dirty="0" err="1" smtClean="0"/>
              <a:t>customer</a:t>
            </a:r>
            <a:r>
              <a:rPr lang="fr-FR" dirty="0" smtClean="0"/>
              <a:t> part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published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« </a:t>
            </a:r>
            <a:r>
              <a:rPr lang="fr-FR" dirty="0" err="1" smtClean="0"/>
              <a:t>ReferenceModel</a:t>
            </a:r>
            <a:r>
              <a:rPr lang="fr-FR" dirty="0" smtClean="0"/>
              <a:t> » </a:t>
            </a:r>
          </a:p>
          <a:p>
            <a:r>
              <a:rPr lang="fr-FR" dirty="0" err="1" smtClean="0"/>
              <a:t>Make</a:t>
            </a:r>
            <a:r>
              <a:rPr lang="fr-FR" dirty="0" smtClean="0"/>
              <a:t> sure the right axis system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published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name</a:t>
            </a:r>
            <a:r>
              <a:rPr lang="fr-FR" dirty="0" smtClean="0"/>
              <a:t> « </a:t>
            </a:r>
            <a:r>
              <a:rPr lang="fr-FR" dirty="0" err="1"/>
              <a:t>M</a:t>
            </a:r>
            <a:r>
              <a:rPr lang="fr-FR" dirty="0" err="1" smtClean="0"/>
              <a:t>odelAxisSystem</a:t>
            </a:r>
            <a:r>
              <a:rPr lang="fr-FR" dirty="0" smtClean="0"/>
              <a:t> » 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apply</a:t>
            </a:r>
            <a:r>
              <a:rPr lang="fr-FR" dirty="0" smtClean="0"/>
              <a:t> the stretch </a:t>
            </a:r>
            <a:r>
              <a:rPr lang="fr-FR" dirty="0" err="1" smtClean="0"/>
              <a:t>factors</a:t>
            </a:r>
            <a:r>
              <a:rPr lang="fr-FR" dirty="0" smtClean="0"/>
              <a:t> ( compensation )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customer</a:t>
            </a:r>
            <a:r>
              <a:rPr lang="fr-FR" dirty="0" smtClean="0"/>
              <a:t> part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modified</a:t>
            </a:r>
            <a:r>
              <a:rPr lang="fr-FR" dirty="0" smtClean="0"/>
              <a:t> by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publications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4 : </a:t>
            </a:r>
            <a:r>
              <a:rPr lang="fr-FR" dirty="0" err="1" smtClean="0"/>
              <a:t>Using</a:t>
            </a:r>
            <a:r>
              <a:rPr lang="fr-FR" dirty="0" smtClean="0"/>
              <a:t> the CCV </a:t>
            </a:r>
            <a:r>
              <a:rPr lang="fr-FR" dirty="0" err="1" smtClean="0"/>
              <a:t>project</a:t>
            </a:r>
            <a:r>
              <a:rPr lang="fr-FR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Open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CCVProject</a:t>
            </a:r>
            <a:r>
              <a:rPr lang="fr-FR" dirty="0" err="1"/>
              <a:t>F</a:t>
            </a:r>
            <a:r>
              <a:rPr lang="fr-FR" dirty="0" err="1" smtClean="0"/>
              <a:t>ile</a:t>
            </a:r>
            <a:r>
              <a:rPr lang="fr-FR" dirty="0" smtClean="0"/>
              <a:t> and </a:t>
            </a:r>
            <a:r>
              <a:rPr lang="fr-FR" dirty="0" err="1" smtClean="0"/>
              <a:t>save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 a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associated</a:t>
            </a:r>
            <a:r>
              <a:rPr lang="fr-FR" dirty="0" smtClean="0"/>
              <a:t> to </a:t>
            </a:r>
            <a:r>
              <a:rPr lang="fr-FR" dirty="0" err="1" smtClean="0"/>
              <a:t>your</a:t>
            </a:r>
            <a:r>
              <a:rPr lang="fr-FR" dirty="0" smtClean="0"/>
              <a:t> new </a:t>
            </a:r>
            <a:r>
              <a:rPr lang="fr-FR" dirty="0" err="1" smtClean="0"/>
              <a:t>customer</a:t>
            </a:r>
            <a:r>
              <a:rPr lang="fr-FR" dirty="0" smtClean="0"/>
              <a:t> part (</a:t>
            </a:r>
            <a:r>
              <a:rPr lang="fr-FR" dirty="0" err="1" smtClean="0"/>
              <a:t>save</a:t>
            </a:r>
            <a:r>
              <a:rPr lang="fr-FR" dirty="0" smtClean="0"/>
              <a:t> management )</a:t>
            </a:r>
          </a:p>
          <a:p>
            <a:r>
              <a:rPr lang="fr-FR" dirty="0" smtClean="0"/>
              <a:t> Replace the component « </a:t>
            </a:r>
            <a:r>
              <a:rPr lang="fr-FR" dirty="0" err="1" smtClean="0"/>
              <a:t>ReferenceModel</a:t>
            </a:r>
            <a:r>
              <a:rPr lang="fr-FR" dirty="0" smtClean="0"/>
              <a:t> » by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customer</a:t>
            </a:r>
            <a:r>
              <a:rPr lang="fr-FR" dirty="0" smtClean="0"/>
              <a:t> part ( ASD command )</a:t>
            </a:r>
          </a:p>
          <a:p>
            <a:r>
              <a:rPr lang="fr-FR" dirty="0" smtClean="0"/>
              <a:t>Update the </a:t>
            </a:r>
            <a:r>
              <a:rPr lang="fr-FR" dirty="0" err="1" smtClean="0"/>
              <a:t>entire</a:t>
            </a:r>
            <a:r>
              <a:rPr lang="fr-FR" dirty="0" smtClean="0"/>
              <a:t> structure </a:t>
            </a:r>
            <a:r>
              <a:rPr lang="fr-FR" dirty="0" err="1" smtClean="0"/>
              <a:t>at</a:t>
            </a:r>
            <a:r>
              <a:rPr lang="fr-FR" dirty="0" smtClean="0"/>
              <a:t> the </a:t>
            </a:r>
            <a:r>
              <a:rPr lang="fr-FR" dirty="0" err="1" smtClean="0"/>
              <a:t>assembly</a:t>
            </a:r>
            <a:r>
              <a:rPr lang="fr-FR" dirty="0" smtClean="0"/>
              <a:t> and part </a:t>
            </a:r>
            <a:r>
              <a:rPr lang="fr-FR" dirty="0" err="1" smtClean="0"/>
              <a:t>levels</a:t>
            </a:r>
            <a:r>
              <a:rPr lang="fr-FR" dirty="0" smtClean="0"/>
              <a:t>.</a:t>
            </a:r>
          </a:p>
          <a:p>
            <a:r>
              <a:rPr lang="fr-FR" dirty="0" smtClean="0"/>
              <a:t>Save </a:t>
            </a:r>
            <a:r>
              <a:rPr lang="fr-FR" dirty="0" err="1" smtClean="0"/>
              <a:t>everything</a:t>
            </a:r>
            <a:r>
              <a:rPr lang="fr-FR" dirty="0" smtClean="0"/>
              <a:t> ( </a:t>
            </a:r>
            <a:r>
              <a:rPr lang="fr-FR" dirty="0" err="1" smtClean="0"/>
              <a:t>save</a:t>
            </a:r>
            <a:r>
              <a:rPr lang="fr-FR" dirty="0" smtClean="0"/>
              <a:t> management )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Step</a:t>
            </a:r>
            <a:r>
              <a:rPr lang="fr-FR" dirty="0" smtClean="0"/>
              <a:t> 5 : Part « Model </a:t>
            </a:r>
            <a:r>
              <a:rPr lang="fr-FR" dirty="0" err="1" smtClean="0"/>
              <a:t>with</a:t>
            </a:r>
            <a:r>
              <a:rPr lang="fr-FR" dirty="0" smtClean="0"/>
              <a:t> compensation 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 </a:t>
            </a:r>
            <a:r>
              <a:rPr lang="fr-FR" dirty="0" err="1" smtClean="0"/>
              <a:t>this</a:t>
            </a:r>
            <a:r>
              <a:rPr lang="fr-FR" dirty="0" smtClean="0"/>
              <a:t> Part, a certain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properties</a:t>
            </a:r>
            <a:r>
              <a:rPr lang="fr-FR" dirty="0" smtClean="0"/>
              <a:t> and </a:t>
            </a:r>
            <a:r>
              <a:rPr lang="fr-FR" dirty="0" err="1" smtClean="0"/>
              <a:t>analysis</a:t>
            </a:r>
            <a:r>
              <a:rPr lang="fr-FR" dirty="0" smtClean="0"/>
              <a:t> are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pre</a:t>
            </a:r>
            <a:r>
              <a:rPr lang="fr-FR" dirty="0" smtClean="0"/>
              <a:t> </a:t>
            </a:r>
            <a:r>
              <a:rPr lang="fr-FR" dirty="0" err="1" smtClean="0"/>
              <a:t>computed</a:t>
            </a:r>
            <a:r>
              <a:rPr lang="fr-FR" dirty="0" smtClean="0"/>
              <a:t> ( by </a:t>
            </a:r>
            <a:r>
              <a:rPr lang="fr-FR" dirty="0" err="1" smtClean="0"/>
              <a:t>associativity</a:t>
            </a:r>
            <a:r>
              <a:rPr lang="fr-FR" dirty="0" smtClean="0"/>
              <a:t> ) </a:t>
            </a:r>
          </a:p>
          <a:p>
            <a:r>
              <a:rPr lang="fr-FR" dirty="0" smtClean="0"/>
              <a:t>The compensation has been </a:t>
            </a:r>
            <a:r>
              <a:rPr lang="fr-FR" dirty="0" err="1" smtClean="0"/>
              <a:t>applied</a:t>
            </a:r>
            <a:r>
              <a:rPr lang="fr-FR" dirty="0" smtClean="0"/>
              <a:t> (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change the </a:t>
            </a:r>
            <a:r>
              <a:rPr lang="fr-FR" dirty="0" err="1" smtClean="0"/>
              <a:t>material</a:t>
            </a:r>
            <a:r>
              <a:rPr lang="fr-FR" dirty="0" smtClean="0"/>
              <a:t> , the stretch </a:t>
            </a:r>
            <a:r>
              <a:rPr lang="fr-FR" dirty="0" err="1" smtClean="0"/>
              <a:t>factors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modified</a:t>
            </a:r>
            <a:r>
              <a:rPr lang="fr-FR" dirty="0" smtClean="0"/>
              <a:t> and </a:t>
            </a:r>
            <a:r>
              <a:rPr lang="fr-FR" dirty="0" err="1" smtClean="0"/>
              <a:t>applied</a:t>
            </a:r>
            <a:r>
              <a:rPr lang="fr-FR" dirty="0" smtClean="0"/>
              <a:t> )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possible to report </a:t>
            </a:r>
            <a:r>
              <a:rPr lang="fr-FR" dirty="0" err="1" smtClean="0"/>
              <a:t>such</a:t>
            </a:r>
            <a:r>
              <a:rPr lang="fr-FR" dirty="0" smtClean="0"/>
              <a:t> information to the </a:t>
            </a:r>
            <a:r>
              <a:rPr lang="fr-FR" dirty="0" err="1" smtClean="0"/>
              <a:t>customer</a:t>
            </a:r>
            <a:r>
              <a:rPr lang="fr-FR" dirty="0" smtClean="0"/>
              <a:t>.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6 : </a:t>
            </a:r>
            <a:r>
              <a:rPr lang="fr-FR" dirty="0" err="1" smtClean="0"/>
              <a:t>ManufacturingPart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 smtClean="0"/>
              <a:t>The </a:t>
            </a:r>
            <a:r>
              <a:rPr lang="fr-FR" dirty="0" err="1" smtClean="0"/>
              <a:t>manufacturing</a:t>
            </a:r>
            <a:r>
              <a:rPr lang="fr-FR" dirty="0" smtClean="0"/>
              <a:t> part </a:t>
            </a:r>
            <a:r>
              <a:rPr lang="fr-FR" dirty="0" err="1" smtClean="0"/>
              <a:t>is</a:t>
            </a:r>
            <a:r>
              <a:rPr lang="fr-FR" dirty="0" smtClean="0"/>
              <a:t> the part </a:t>
            </a:r>
            <a:r>
              <a:rPr lang="fr-FR" dirty="0" err="1" smtClean="0"/>
              <a:t>dedicated</a:t>
            </a:r>
            <a:r>
              <a:rPr lang="fr-FR" dirty="0" smtClean="0"/>
              <a:t> to </a:t>
            </a:r>
            <a:r>
              <a:rPr lang="fr-FR" dirty="0" err="1" smtClean="0"/>
              <a:t>preparation</a:t>
            </a:r>
            <a:r>
              <a:rPr lang="fr-FR" dirty="0" smtClean="0"/>
              <a:t> of the </a:t>
            </a:r>
            <a:r>
              <a:rPr lang="fr-FR" dirty="0" err="1" smtClean="0"/>
              <a:t>tool</a:t>
            </a:r>
            <a:r>
              <a:rPr lang="fr-FR" dirty="0" smtClean="0"/>
              <a:t> surfaces and </a:t>
            </a:r>
            <a:r>
              <a:rPr lang="fr-FR" dirty="0" err="1" smtClean="0"/>
              <a:t>mechanisms</a:t>
            </a:r>
            <a:r>
              <a:rPr lang="fr-FR" dirty="0" smtClean="0"/>
              <a:t>.</a:t>
            </a:r>
          </a:p>
          <a:p>
            <a:pPr>
              <a:buNone/>
            </a:pPr>
            <a:r>
              <a:rPr lang="fr-FR" dirty="0" smtClean="0"/>
              <a:t>The </a:t>
            </a:r>
            <a:r>
              <a:rPr lang="fr-FR" dirty="0" err="1" smtClean="0"/>
              <a:t>customer</a:t>
            </a:r>
            <a:r>
              <a:rPr lang="fr-FR" dirty="0" smtClean="0"/>
              <a:t> model  ( </a:t>
            </a:r>
            <a:r>
              <a:rPr lang="fr-FR" dirty="0" err="1" smtClean="0"/>
              <a:t>stretched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copied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part. </a:t>
            </a:r>
          </a:p>
          <a:p>
            <a:pPr>
              <a:buNone/>
            </a:pPr>
            <a:r>
              <a:rPr lang="fr-FR" dirty="0" smtClean="0"/>
              <a:t>A </a:t>
            </a:r>
            <a:r>
              <a:rPr lang="fr-FR" dirty="0" err="1" smtClean="0"/>
              <a:t>convenient</a:t>
            </a:r>
            <a:r>
              <a:rPr lang="fr-FR" dirty="0" smtClean="0"/>
              <a:t> structure of bodies and </a:t>
            </a:r>
            <a:r>
              <a:rPr lang="fr-FR" dirty="0" err="1" smtClean="0"/>
              <a:t>geometrical</a:t>
            </a:r>
            <a:r>
              <a:rPr lang="fr-FR" dirty="0" smtClean="0"/>
              <a:t> sets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prepared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The </a:t>
            </a:r>
            <a:r>
              <a:rPr lang="fr-FR" dirty="0" err="1" smtClean="0"/>
              <a:t>key</a:t>
            </a:r>
            <a:r>
              <a:rPr lang="fr-FR" dirty="0" smtClean="0"/>
              <a:t> publications are </a:t>
            </a:r>
            <a:r>
              <a:rPr lang="fr-FR" dirty="0" err="1" smtClean="0"/>
              <a:t>prepared</a:t>
            </a:r>
            <a:r>
              <a:rPr lang="fr-FR" dirty="0" smtClean="0"/>
              <a:t> but </a:t>
            </a:r>
            <a:r>
              <a:rPr lang="fr-FR" dirty="0" err="1" smtClean="0"/>
              <a:t>they</a:t>
            </a:r>
            <a:r>
              <a:rPr lang="fr-FR" dirty="0" smtClean="0"/>
              <a:t> point on </a:t>
            </a:r>
            <a:r>
              <a:rPr lang="fr-FR" dirty="0" err="1" smtClean="0"/>
              <a:t>dummy</a:t>
            </a:r>
            <a:r>
              <a:rPr lang="fr-FR" dirty="0" smtClean="0"/>
              <a:t> </a:t>
            </a:r>
            <a:r>
              <a:rPr lang="fr-FR" dirty="0" err="1" smtClean="0"/>
              <a:t>geometry</a:t>
            </a:r>
            <a:r>
              <a:rPr lang="fr-FR" dirty="0" smtClean="0"/>
              <a:t>. </a:t>
            </a:r>
          </a:p>
          <a:p>
            <a:pPr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dummy</a:t>
            </a:r>
            <a:r>
              <a:rPr lang="fr-FR" dirty="0" smtClean="0"/>
              <a:t> </a:t>
            </a:r>
            <a:r>
              <a:rPr lang="fr-FR" dirty="0" err="1" smtClean="0"/>
              <a:t>geometry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replaced</a:t>
            </a:r>
            <a:r>
              <a:rPr lang="fr-FR" dirty="0" smtClean="0"/>
              <a:t> by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corresponding</a:t>
            </a:r>
            <a:r>
              <a:rPr lang="fr-FR" dirty="0" smtClean="0"/>
              <a:t> </a:t>
            </a:r>
            <a:r>
              <a:rPr lang="fr-FR" dirty="0" err="1" smtClean="0"/>
              <a:t>geometry</a:t>
            </a:r>
            <a:r>
              <a:rPr lang="fr-FR" dirty="0" smtClean="0"/>
              <a:t> on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customer</a:t>
            </a:r>
            <a:r>
              <a:rPr lang="fr-FR" dirty="0" smtClean="0"/>
              <a:t> part.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67: </a:t>
            </a:r>
            <a:r>
              <a:rPr lang="fr-FR" dirty="0" err="1" smtClean="0"/>
              <a:t>ManufacturingPart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If </a:t>
            </a:r>
            <a:r>
              <a:rPr lang="fr-FR" dirty="0" err="1" smtClean="0"/>
              <a:t>you</a:t>
            </a:r>
            <a:r>
              <a:rPr lang="fr-FR" dirty="0" smtClean="0"/>
              <a:t> open the </a:t>
            </a:r>
            <a:r>
              <a:rPr lang="fr-FR" dirty="0" err="1" smtClean="0"/>
              <a:t>manufacturing</a:t>
            </a:r>
            <a:r>
              <a:rPr lang="fr-FR" dirty="0" smtClean="0"/>
              <a:t> part in a new </a:t>
            </a:r>
            <a:r>
              <a:rPr lang="fr-FR" dirty="0" err="1" smtClean="0"/>
              <a:t>window</a:t>
            </a:r>
            <a:r>
              <a:rPr lang="fr-FR" dirty="0" smtClean="0"/>
              <a:t>,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enhance</a:t>
            </a:r>
            <a:r>
              <a:rPr lang="fr-FR" dirty="0" smtClean="0"/>
              <a:t> the structure by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specifying</a:t>
            </a:r>
            <a:r>
              <a:rPr lang="fr-FR" dirty="0" smtClean="0"/>
              <a:t> how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sliders</a:t>
            </a:r>
            <a:r>
              <a:rPr lang="fr-FR" dirty="0" smtClean="0"/>
              <a:t> and </a:t>
            </a:r>
            <a:r>
              <a:rPr lang="fr-FR" dirty="0" err="1" smtClean="0"/>
              <a:t>lifters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270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CCV project file March 19 2010</vt:lpstr>
      <vt:lpstr>Step1 : Customization </vt:lpstr>
      <vt:lpstr>Step 2 :Settings</vt:lpstr>
      <vt:lpstr>Step 3 : receiving a customer part</vt:lpstr>
      <vt:lpstr>Step 4 : Using the CCV project file</vt:lpstr>
      <vt:lpstr>Step 5 : Part « Model with compensation »</vt:lpstr>
      <vt:lpstr>Step 6 : ManufacturingPart</vt:lpstr>
      <vt:lpstr>Step 67: ManufacturingPart</vt:lpstr>
    </vt:vector>
  </TitlesOfParts>
  <Company>DASSAULT SYSTEMES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CCV project file</dc:title>
  <dc:creator>NAN</dc:creator>
  <cp:lastModifiedBy>NAN</cp:lastModifiedBy>
  <cp:revision>3</cp:revision>
  <dcterms:created xsi:type="dcterms:W3CDTF">2010-03-23T10:46:16Z</dcterms:created>
  <dcterms:modified xsi:type="dcterms:W3CDTF">2010-03-23T11:50:38Z</dcterms:modified>
</cp:coreProperties>
</file>