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7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7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4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8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8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5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9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6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1571-C0EF-493F-9171-C8EEF989001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80D9-FFB3-4281-8321-F5347059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3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Buildup Simulation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Precalculation:</a:t>
                </a:r>
              </a:p>
              <a:p>
                <a:r>
                  <a:rPr lang="en-US" altLang="zh-CN" dirty="0" smtClean="0"/>
                  <a:t>Ionization coefficient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Macroscopic coefficient: </a:t>
                </a:r>
                <a:r>
                  <a:rPr lang="en-US" altLang="zh-CN" dirty="0" err="1" smtClean="0"/>
                  <a:t>Reggiani</a:t>
                </a:r>
                <a:r>
                  <a:rPr lang="en-US" altLang="zh-CN" dirty="0" smtClean="0"/>
                  <a:t> Model</a:t>
                </a:r>
              </a:p>
              <a:p>
                <a:r>
                  <a:rPr lang="en-US" altLang="zh-CN" dirty="0" smtClean="0"/>
                  <a:t>Microscopic coefficient: </a:t>
                </a:r>
                <a:r>
                  <a:rPr lang="en-US" altLang="zh-CN" dirty="0" err="1" smtClean="0"/>
                  <a:t>Okuto</a:t>
                </a:r>
                <a:r>
                  <a:rPr lang="en-US" altLang="zh-CN" dirty="0" smtClean="0"/>
                  <a:t>-Crowell</a:t>
                </a:r>
              </a:p>
              <a:p>
                <a:r>
                  <a:rPr lang="en-US" altLang="zh-CN" dirty="0" smtClean="0"/>
                  <a:t>Calculate the table for further use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8260"/>
            <a:ext cx="9837836" cy="12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Buildup Simulation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Set a carrier initial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Calculate the next ionization position</a:t>
                </a:r>
              </a:p>
              <a:p>
                <a:r>
                  <a:rPr lang="en-US" altLang="zh-CN" dirty="0" smtClean="0"/>
                  <a:t>Add two carriers</a:t>
                </a:r>
              </a:p>
              <a:p>
                <a:r>
                  <a:rPr lang="en-US" altLang="zh-CN" dirty="0" smtClean="0"/>
                  <a:t>Calculate the dead space( for microscopic coefficient)</a:t>
                </a:r>
              </a:p>
              <a:p>
                <a:r>
                  <a:rPr lang="en-US" altLang="zh-CN" dirty="0" smtClean="0"/>
                  <a:t>…</a:t>
                </a:r>
              </a:p>
              <a:p>
                <a:r>
                  <a:rPr lang="en-US" altLang="zh-CN" dirty="0" smtClean="0"/>
                  <a:t>Breakdown value using Oldham or McIntyre</a:t>
                </a:r>
              </a:p>
              <a:p>
                <a:r>
                  <a:rPr lang="en-US" altLang="zh-CN" dirty="0" smtClean="0"/>
                  <a:t>The results  convoluted with TCSPC setup jitter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513" y="3401105"/>
            <a:ext cx="3206487" cy="12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3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Lateral Simulation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Space charge effects: a resistance</a:t>
                </a:r>
                <a:r>
                  <a:rPr lang="en-US" altLang="zh-CN" dirty="0" smtClean="0"/>
                  <a:t>. </a:t>
                </a:r>
                <a:r>
                  <a:rPr lang="en-US" altLang="zh-CN" b="1" dirty="0" smtClean="0"/>
                  <a:t>unit:		  ???</a:t>
                </a:r>
                <a:endParaRPr lang="en-US" altLang="zh-CN" b="1" dirty="0" smtClean="0"/>
              </a:p>
              <a:p>
                <a:r>
                  <a:rPr lang="en-US" altLang="zh-CN" dirty="0" smtClean="0"/>
                  <a:t>Combined with a </a:t>
                </a:r>
                <a:r>
                  <a:rPr lang="en-US" altLang="zh-CN" dirty="0" smtClean="0"/>
                  <a:t>Poisson </a:t>
                </a:r>
                <a:r>
                  <a:rPr lang="en-US" altLang="zh-CN" dirty="0" smtClean="0"/>
                  <a:t>equation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dirty="0"/>
                  <a:t> the multiplication rate of the </a:t>
                </a:r>
                <a:r>
                  <a:rPr lang="en-US" altLang="zh-CN" dirty="0" smtClean="0"/>
                  <a:t>carriers due </a:t>
                </a:r>
                <a:r>
                  <a:rPr lang="en-US" altLang="zh-CN" dirty="0"/>
                  <a:t>to impact </a:t>
                </a:r>
                <a:r>
                  <a:rPr lang="en-US" altLang="zh-CN" dirty="0" smtClean="0"/>
                  <a:t>ionization(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𝐶𝐷𝐹</m:t>
                        </m:r>
                      </m:sub>
                    </m:sSub>
                  </m:oMath>
                </a14:m>
                <a:r>
                  <a:rPr lang="en-US" altLang="zh-CN" dirty="0" smtClean="0"/>
                  <a:t>?)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altLang="zh-CN" dirty="0" smtClean="0"/>
                  <a:t>the mean depletion layer transit time(the charge density)</a:t>
                </a:r>
              </a:p>
              <a:p>
                <a:r>
                  <a:rPr lang="en-US" altLang="zh-CN" dirty="0" smtClean="0"/>
                  <a:t>Finally convoluted with the jitter before</a:t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51" y="542698"/>
            <a:ext cx="5020149" cy="12829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366" y="1825625"/>
            <a:ext cx="1479407" cy="4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5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Lateral Simulation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Extension:</a:t>
                </a:r>
              </a:p>
              <a:p>
                <a:r>
                  <a:rPr lang="en-US" altLang="zh-CN" dirty="0" smtClean="0"/>
                  <a:t>Solve the equations step by step</a:t>
                </a:r>
              </a:p>
              <a:p>
                <a:r>
                  <a:rPr lang="en-US" altLang="zh-CN" dirty="0" smtClean="0"/>
                  <a:t>Every temporal step choose a random number in Poisson distribution whose parameter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51" y="1049224"/>
            <a:ext cx="5020149" cy="12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6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68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Buildup Simulation</vt:lpstr>
      <vt:lpstr>Buildup Simulation</vt:lpstr>
      <vt:lpstr>Lateral Simulation</vt:lpstr>
      <vt:lpstr>Lateral Simulation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郑天哲</dc:creator>
  <cp:lastModifiedBy>郑天哲</cp:lastModifiedBy>
  <cp:revision>23</cp:revision>
  <dcterms:created xsi:type="dcterms:W3CDTF">2017-04-13T06:29:39Z</dcterms:created>
  <dcterms:modified xsi:type="dcterms:W3CDTF">2017-04-14T01:31:01Z</dcterms:modified>
</cp:coreProperties>
</file>