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CV error</a:t>
            </a:r>
            <a:r>
              <a:rPr lang="en-US" baseline="0"/>
              <a:t> vs Cost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CV Error v Cost</c:v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CV error</c:v>
                </c:pt>
              </c:strCache>
            </c:strRef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1505984"/>
        <c:axId val="-2071503104"/>
      </c:lineChart>
      <c:catAx>
        <c:axId val="-20715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71503104"/>
        <c:crosses val="autoZero"/>
        <c:auto val="1"/>
        <c:lblAlgn val="ctr"/>
        <c:lblOffset val="100"/>
        <c:noMultiLvlLbl val="0"/>
      </c:catAx>
      <c:valAx>
        <c:axId val="-20715031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Cost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71505984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g_09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527300"/>
            <a:ext cx="3225800" cy="433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Pups or Poultry?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pic>
        <p:nvPicPr>
          <p:cNvPr id="6" name="Picture 5" descr="chicken_06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889250"/>
            <a:ext cx="2768203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Tune baseline model</a:t>
            </a:r>
          </a:p>
          <a:p>
            <a:r>
              <a:rPr lang="en-US" dirty="0" smtClean="0"/>
              <a:t>Find best feature set</a:t>
            </a:r>
          </a:p>
          <a:p>
            <a:r>
              <a:rPr lang="en-US" dirty="0" smtClean="0"/>
              <a:t>Find best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Speeded Up Robust Features</a:t>
            </a:r>
          </a:p>
          <a:p>
            <a:pPr lvl="1"/>
            <a:r>
              <a:rPr lang="en-US" dirty="0" smtClean="0"/>
              <a:t>Inspired by SIFT</a:t>
            </a:r>
          </a:p>
          <a:p>
            <a:pPr lvl="1"/>
            <a:r>
              <a:rPr lang="en-US" dirty="0" err="1" smtClean="0"/>
              <a:t>MiniBatchK</a:t>
            </a:r>
            <a:r>
              <a:rPr lang="en-US" dirty="0" smtClean="0"/>
              <a:t>-means with 5500 centroids</a:t>
            </a:r>
          </a:p>
          <a:p>
            <a:endParaRPr lang="en-US" dirty="0"/>
          </a:p>
        </p:txBody>
      </p:sp>
      <p:pic>
        <p:nvPicPr>
          <p:cNvPr id="4" name="Picture 3" descr="Screen Shot 2016-11-02 at 1.1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3683000"/>
            <a:ext cx="7446705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91" y="469232"/>
            <a:ext cx="6858000" cy="9111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Features: Color Distribution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44" y="1975239"/>
            <a:ext cx="1197671" cy="2164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9" y="1962522"/>
            <a:ext cx="1082154" cy="216430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264985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1949" y="4615548"/>
            <a:ext cx="295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applying binary threshold on the image, we approximately regard all the area in black as background and exclude it from future calculation of color distribution.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03" y="1792705"/>
            <a:ext cx="3273449" cy="2779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6793" y="4948922"/>
            <a:ext cx="295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get the distribution of color index distribution on both R,G,B scale, and use it as additional feature to SURF.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309179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Model: GBM</a:t>
            </a:r>
          </a:p>
          <a:p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Linear kernel</a:t>
            </a:r>
          </a:p>
          <a:p>
            <a:pPr lvl="1"/>
            <a:r>
              <a:rPr lang="en-US" dirty="0" smtClean="0"/>
              <a:t>Radial kernel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02685"/>
              </p:ext>
            </p:extLst>
          </p:nvPr>
        </p:nvGraphicFramePr>
        <p:xfrm>
          <a:off x="622300" y="3848100"/>
          <a:ext cx="78994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71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50951"/>
            <a:ext cx="8229600" cy="50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Baseline model: Select best parameter</a:t>
            </a: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198" y="4798283"/>
            <a:ext cx="8229600" cy="503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Best features: Select best model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19283"/>
              </p:ext>
            </p:extLst>
          </p:nvPr>
        </p:nvGraphicFramePr>
        <p:xfrm>
          <a:off x="457200" y="5380288"/>
          <a:ext cx="8229601" cy="768423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 </a:t>
                      </a:r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Kernel SVM (cost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0.00512987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Radial Kernel SVM (cost = 10, gamma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73188"/>
              </p:ext>
            </p:extLst>
          </p:nvPr>
        </p:nvGraphicFramePr>
        <p:xfrm>
          <a:off x="457197" y="1913436"/>
          <a:ext cx="8229601" cy="782764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6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0.000593107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=3, trees = 2000)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0.000461401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5, trees = 1955)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0.000370968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76965"/>
              </p:ext>
            </p:extLst>
          </p:nvPr>
        </p:nvGraphicFramePr>
        <p:xfrm>
          <a:off x="457200" y="3888803"/>
          <a:ext cx="8229601" cy="781921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Accuracy 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 1,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0.000593107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81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, trees = 2000)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0.00059497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(depth =1, trees = 2000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80.25%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0.000641487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57199" y="2875002"/>
            <a:ext cx="8480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Adding features: select best feature collection given parameter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34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284</Words>
  <Application>Microsoft Macintosh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Pups or Poultry?</vt:lpstr>
      <vt:lpstr>Methodology</vt:lpstr>
      <vt:lpstr>Features: SURF</vt:lpstr>
      <vt:lpstr>Features: Color Distribution</vt:lpstr>
      <vt:lpstr>Models</vt:lpstr>
      <vt:lpstr>Results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Erica Kilbride</dc:creator>
  <cp:lastModifiedBy>Microsoft Office User</cp:lastModifiedBy>
  <cp:revision>21</cp:revision>
  <dcterms:created xsi:type="dcterms:W3CDTF">2016-11-02T16:22:48Z</dcterms:created>
  <dcterms:modified xsi:type="dcterms:W3CDTF">2016-11-02T20:44:33Z</dcterms:modified>
</cp:coreProperties>
</file>