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451816"/>
        <c:axId val="-2144769288"/>
      </c:lineChart>
      <c:catAx>
        <c:axId val="-214045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44769288"/>
        <c:crosses val="autoZero"/>
        <c:auto val="1"/>
        <c:lblAlgn val="ctr"/>
        <c:lblOffset val="100"/>
        <c:noMultiLvlLbl val="0"/>
      </c:catAx>
      <c:valAx>
        <c:axId val="-2144769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0451816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7073"/>
              </p:ext>
            </p:extLst>
          </p:nvPr>
        </p:nvGraphicFramePr>
        <p:xfrm>
          <a:off x="457199" y="1754315"/>
          <a:ext cx="8229599" cy="2651951"/>
        </p:xfrm>
        <a:graphic>
          <a:graphicData uri="http://schemas.openxmlformats.org/drawingml/2006/table">
            <a:tbl>
              <a:tblPr/>
              <a:tblGrid>
                <a:gridCol w="2571749"/>
                <a:gridCol w="1629547"/>
                <a:gridCol w="1915297"/>
                <a:gridCol w="803189"/>
                <a:gridCol w="1309817"/>
              </a:tblGrid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0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(depth =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 trees = 2000)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3351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0.000197702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0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(depth =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2000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3351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0.00019994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0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(depth =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1955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3351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0.000205909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(depth =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2000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5800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0.000134483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(depth =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1927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5800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0.000134483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(depth =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1205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5800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0.000135086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(depth =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2000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3759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0.000213488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(depth =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1831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79.25%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3759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0.000210827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7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(depth =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trees = 1212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81.75%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3759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0.000217478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Baseline model: Select best features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546601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11683"/>
              </p:ext>
            </p:extLst>
          </p:nvPr>
        </p:nvGraphicFramePr>
        <p:xfrm>
          <a:off x="457200" y="5364413"/>
          <a:ext cx="8229601" cy="96360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(depth =5)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81.75%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3759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0.000217478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332</Words>
  <Application>Microsoft Macintosh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Pups or Poultry?</vt:lpstr>
      <vt:lpstr>Methodology </vt:lpstr>
      <vt:lpstr>Features: SURF</vt:lpstr>
      <vt:lpstr>Features: Color Distribution</vt:lpstr>
      <vt:lpstr>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Erica Kilbride</cp:lastModifiedBy>
  <cp:revision>10</cp:revision>
  <dcterms:created xsi:type="dcterms:W3CDTF">2016-11-02T16:22:48Z</dcterms:created>
  <dcterms:modified xsi:type="dcterms:W3CDTF">2016-11-02T18:26:06Z</dcterms:modified>
</cp:coreProperties>
</file>