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CV error</a:t>
            </a:r>
            <a:r>
              <a:rPr lang="en-US" baseline="0"/>
              <a:t> vs Cost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CV Error v Cost</c:v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CV error</c:v>
                </c:pt>
              </c:strCache>
            </c:strRef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451816"/>
        <c:axId val="-2144769288"/>
      </c:lineChart>
      <c:catAx>
        <c:axId val="-214045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44769288"/>
        <c:crosses val="autoZero"/>
        <c:auto val="1"/>
        <c:lblAlgn val="ctr"/>
        <c:lblOffset val="100"/>
        <c:noMultiLvlLbl val="0"/>
      </c:catAx>
      <c:valAx>
        <c:axId val="-21447692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40451816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09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527300"/>
            <a:ext cx="3225800" cy="433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Pups or Poultry?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pic>
        <p:nvPicPr>
          <p:cNvPr id="6" name="Picture 5" descr="chicken_06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889250"/>
            <a:ext cx="2768203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50951"/>
            <a:ext cx="8229600" cy="50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Baseline model: Select best parameter</a:t>
            </a: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198" y="4798283"/>
            <a:ext cx="8229600" cy="503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Best features: Select best model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6493"/>
              </p:ext>
            </p:extLst>
          </p:nvPr>
        </p:nvGraphicFramePr>
        <p:xfrm>
          <a:off x="457200" y="5380288"/>
          <a:ext cx="8229601" cy="964003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Kernel SVM (cost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0.00512987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Radial Kernel SVM (cost = 10, gamma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=1, trees = 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0.00192446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73188"/>
              </p:ext>
            </p:extLst>
          </p:nvPr>
        </p:nvGraphicFramePr>
        <p:xfrm>
          <a:off x="457197" y="1913436"/>
          <a:ext cx="8229601" cy="782365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6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0.001780914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=3,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1116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0.000600358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5, trees = 1955)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0.000370968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21662"/>
              </p:ext>
            </p:extLst>
          </p:nvPr>
        </p:nvGraphicFramePr>
        <p:xfrm>
          <a:off x="457200" y="3615694"/>
          <a:ext cx="8229601" cy="780724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0.001780914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0.002096774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trees = 2000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0.00192446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57200" y="2875002"/>
            <a:ext cx="8229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Adding features: select best feature given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Speeded Up Robust Features</a:t>
            </a:r>
          </a:p>
          <a:p>
            <a:pPr lvl="1"/>
            <a:r>
              <a:rPr lang="en-US" dirty="0" smtClean="0"/>
              <a:t>Inspired by SIFT</a:t>
            </a:r>
          </a:p>
          <a:p>
            <a:pPr lvl="1"/>
            <a:r>
              <a:rPr lang="en-US" dirty="0" err="1" smtClean="0"/>
              <a:t>MiniBatchK</a:t>
            </a:r>
            <a:r>
              <a:rPr lang="en-US" dirty="0" smtClean="0"/>
              <a:t>-means with 5500 centroids</a:t>
            </a:r>
          </a:p>
          <a:p>
            <a:endParaRPr lang="en-US" dirty="0"/>
          </a:p>
        </p:txBody>
      </p:sp>
      <p:pic>
        <p:nvPicPr>
          <p:cNvPr id="4" name="Picture 3" descr="Screen Shot 2016-11-02 at 1.1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683000"/>
            <a:ext cx="7446705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1" y="469232"/>
            <a:ext cx="6858000" cy="9111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 Color Distribution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4" y="1975239"/>
            <a:ext cx="1197671" cy="2164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9" y="1962522"/>
            <a:ext cx="1082154" cy="21643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64985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1949" y="4615548"/>
            <a:ext cx="295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applying binary threshold on the image, we approximately regard all the area in black as background and exclude it from future calculation of color distribution.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3" y="1792705"/>
            <a:ext cx="3273449" cy="2779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793" y="4948922"/>
            <a:ext cx="29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get the distribution of color index distribution on both R,G,B scale, and use it as additional feature to SURF.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09179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Model: GBM</a:t>
            </a:r>
          </a:p>
          <a:p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Linear kernel</a:t>
            </a:r>
          </a:p>
          <a:p>
            <a:pPr lvl="1"/>
            <a:r>
              <a:rPr lang="en-US" dirty="0" smtClean="0"/>
              <a:t>Radial kernel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02685"/>
              </p:ext>
            </p:extLst>
          </p:nvPr>
        </p:nvGraphicFramePr>
        <p:xfrm>
          <a:off x="622300" y="3848100"/>
          <a:ext cx="78994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71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305</Words>
  <Application>Microsoft Macintosh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Pups or Poultry?</vt:lpstr>
      <vt:lpstr>Methodology </vt:lpstr>
      <vt:lpstr>Features: SURF</vt:lpstr>
      <vt:lpstr>Features: Color Distribution</vt:lpstr>
      <vt:lpstr>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Erica Kilbride</dc:creator>
  <cp:lastModifiedBy>Erica Kilbride</cp:lastModifiedBy>
  <cp:revision>14</cp:revision>
  <dcterms:created xsi:type="dcterms:W3CDTF">2016-11-02T16:22:48Z</dcterms:created>
  <dcterms:modified xsi:type="dcterms:W3CDTF">2016-11-02T19:51:27Z</dcterms:modified>
</cp:coreProperties>
</file>