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58" r:id="rId6"/>
    <p:sldId id="265" r:id="rId7"/>
    <p:sldId id="266" r:id="rId8"/>
    <p:sldId id="267" r:id="rId9"/>
    <p:sldId id="260" r:id="rId10"/>
    <p:sldId id="270" r:id="rId11"/>
    <p:sldId id="271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2" autoAdjust="0"/>
    <p:restoredTop sz="94694" autoAdjust="0"/>
  </p:normalViewPr>
  <p:slideViewPr>
    <p:cSldViewPr>
      <p:cViewPr>
        <p:scale>
          <a:sx n="95" d="100"/>
          <a:sy n="95" d="100"/>
        </p:scale>
        <p:origin x="616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80C9C-4BE5-7C4C-9FBB-82814B043090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4237AF-C2DA-BC45-B4A3-DA699D39D4DE}">
      <dgm:prSet phldrT="[Text]"/>
      <dgm:spPr/>
      <dgm:t>
        <a:bodyPr/>
        <a:lstStyle/>
        <a:p>
          <a:r>
            <a:rPr lang="en-US" altLang="zh-CN" dirty="0" smtClean="0"/>
            <a:t>Features</a:t>
          </a:r>
          <a:endParaRPr lang="en-US" dirty="0"/>
        </a:p>
      </dgm:t>
    </dgm:pt>
    <dgm:pt modelId="{4216B52D-5F47-2445-A549-60075FB200EA}" type="parTrans" cxnId="{93BFCEDC-0DF5-AD4D-BC5B-B656539FEC91}">
      <dgm:prSet/>
      <dgm:spPr/>
      <dgm:t>
        <a:bodyPr/>
        <a:lstStyle/>
        <a:p>
          <a:endParaRPr lang="en-US"/>
        </a:p>
      </dgm:t>
    </dgm:pt>
    <dgm:pt modelId="{45C7F23B-5C30-C64F-9AA6-1DE163B9046C}" type="sibTrans" cxnId="{93BFCEDC-0DF5-AD4D-BC5B-B656539FEC91}">
      <dgm:prSet/>
      <dgm:spPr/>
      <dgm:t>
        <a:bodyPr/>
        <a:lstStyle/>
        <a:p>
          <a:endParaRPr lang="en-US"/>
        </a:p>
      </dgm:t>
    </dgm:pt>
    <dgm:pt modelId="{764BFBFE-B1B8-1743-9001-61CED201CDAF}">
      <dgm:prSet phldrT="[Text]"/>
      <dgm:spPr/>
      <dgm:t>
        <a:bodyPr/>
        <a:lstStyle/>
        <a:p>
          <a:r>
            <a:rPr lang="en-US" altLang="zh-CN" dirty="0" smtClean="0"/>
            <a:t>SIFT</a:t>
          </a:r>
          <a:endParaRPr lang="en-US" dirty="0"/>
        </a:p>
      </dgm:t>
    </dgm:pt>
    <dgm:pt modelId="{E20C1DFF-BCA9-F149-BD7B-5CB12D1CFA5F}" type="parTrans" cxnId="{A97D9704-2B59-7148-AED0-A281A1CA420D}">
      <dgm:prSet/>
      <dgm:spPr/>
      <dgm:t>
        <a:bodyPr/>
        <a:lstStyle/>
        <a:p>
          <a:endParaRPr lang="en-US"/>
        </a:p>
      </dgm:t>
    </dgm:pt>
    <dgm:pt modelId="{A084AEF6-7BA0-E34E-9D90-DC778390FCFB}" type="sibTrans" cxnId="{A97D9704-2B59-7148-AED0-A281A1CA420D}">
      <dgm:prSet/>
      <dgm:spPr/>
      <dgm:t>
        <a:bodyPr/>
        <a:lstStyle/>
        <a:p>
          <a:endParaRPr lang="en-US"/>
        </a:p>
      </dgm:t>
    </dgm:pt>
    <dgm:pt modelId="{757FDBA3-E208-BE47-84FE-2CD0A71A3F17}">
      <dgm:prSet phldrT="[Text]"/>
      <dgm:spPr/>
      <dgm:t>
        <a:bodyPr/>
        <a:lstStyle/>
        <a:p>
          <a:r>
            <a:rPr lang="en-US" altLang="zh-CN" dirty="0" smtClean="0"/>
            <a:t>RGB</a:t>
          </a:r>
          <a:endParaRPr lang="en-US" dirty="0"/>
        </a:p>
      </dgm:t>
    </dgm:pt>
    <dgm:pt modelId="{DF87CF07-C93F-1C4C-BBC4-9917673CDD09}" type="parTrans" cxnId="{DEA4FCB1-740F-7A48-AC2B-528286C3105D}">
      <dgm:prSet/>
      <dgm:spPr/>
      <dgm:t>
        <a:bodyPr/>
        <a:lstStyle/>
        <a:p>
          <a:endParaRPr lang="en-US"/>
        </a:p>
      </dgm:t>
    </dgm:pt>
    <dgm:pt modelId="{3DC4E2A4-B9B0-D548-AF26-FB80FE7FC026}" type="sibTrans" cxnId="{DEA4FCB1-740F-7A48-AC2B-528286C3105D}">
      <dgm:prSet/>
      <dgm:spPr/>
      <dgm:t>
        <a:bodyPr/>
        <a:lstStyle/>
        <a:p>
          <a:endParaRPr lang="en-US"/>
        </a:p>
      </dgm:t>
    </dgm:pt>
    <dgm:pt modelId="{59A2B9C4-BAC7-404B-A40B-4753D40FE2A0}">
      <dgm:prSet phldrT="[Text]"/>
      <dgm:spPr/>
      <dgm:t>
        <a:bodyPr/>
        <a:lstStyle/>
        <a:p>
          <a:r>
            <a:rPr lang="en-US" altLang="zh-CN" dirty="0" smtClean="0"/>
            <a:t>Classifier</a:t>
          </a:r>
          <a:endParaRPr lang="en-US" dirty="0"/>
        </a:p>
      </dgm:t>
    </dgm:pt>
    <dgm:pt modelId="{B4179D55-1D43-B141-94A8-E3F870B21249}" type="parTrans" cxnId="{0A8F0FEA-20F6-4043-848A-00C463F4113D}">
      <dgm:prSet/>
      <dgm:spPr/>
      <dgm:t>
        <a:bodyPr/>
        <a:lstStyle/>
        <a:p>
          <a:endParaRPr lang="en-US"/>
        </a:p>
      </dgm:t>
    </dgm:pt>
    <dgm:pt modelId="{16B03C37-F05E-F548-B912-4460F05852E0}" type="sibTrans" cxnId="{0A8F0FEA-20F6-4043-848A-00C463F4113D}">
      <dgm:prSet/>
      <dgm:spPr/>
      <dgm:t>
        <a:bodyPr/>
        <a:lstStyle/>
        <a:p>
          <a:endParaRPr lang="en-US"/>
        </a:p>
      </dgm:t>
    </dgm:pt>
    <dgm:pt modelId="{3931B1E7-9E9C-F643-8758-8BA24301131D}">
      <dgm:prSet phldrT="[Text]"/>
      <dgm:spPr/>
      <dgm:t>
        <a:bodyPr/>
        <a:lstStyle/>
        <a:p>
          <a:r>
            <a:rPr lang="en-US" altLang="zh-CN" dirty="0" smtClean="0"/>
            <a:t>GBM</a:t>
          </a:r>
          <a:endParaRPr lang="en-US" dirty="0"/>
        </a:p>
      </dgm:t>
    </dgm:pt>
    <dgm:pt modelId="{3E1DC7BA-7271-A945-A22E-BD1C8BB19A7F}" type="parTrans" cxnId="{8714EFC7-C67C-6E43-AF9E-AC0F4E66B130}">
      <dgm:prSet/>
      <dgm:spPr/>
      <dgm:t>
        <a:bodyPr/>
        <a:lstStyle/>
        <a:p>
          <a:endParaRPr lang="en-US"/>
        </a:p>
      </dgm:t>
    </dgm:pt>
    <dgm:pt modelId="{FC3EC481-A97D-4B41-8179-AC4F6A9FB186}" type="sibTrans" cxnId="{8714EFC7-C67C-6E43-AF9E-AC0F4E66B130}">
      <dgm:prSet/>
      <dgm:spPr/>
      <dgm:t>
        <a:bodyPr/>
        <a:lstStyle/>
        <a:p>
          <a:endParaRPr lang="en-US"/>
        </a:p>
      </dgm:t>
    </dgm:pt>
    <dgm:pt modelId="{07037DAC-EB17-EF4E-9F32-D9AAAC09AA0A}">
      <dgm:prSet phldrT="[Text]"/>
      <dgm:spPr/>
      <dgm:t>
        <a:bodyPr/>
        <a:lstStyle/>
        <a:p>
          <a:r>
            <a:rPr lang="en-US" altLang="zh-CN" dirty="0" smtClean="0"/>
            <a:t>SVM(radial)</a:t>
          </a:r>
          <a:endParaRPr lang="en-US" dirty="0"/>
        </a:p>
      </dgm:t>
    </dgm:pt>
    <dgm:pt modelId="{6B5A5A16-B406-3547-8491-49E64AD3D6B9}" type="parTrans" cxnId="{685CAD89-225B-FA4C-9406-9A82FC3882A3}">
      <dgm:prSet/>
      <dgm:spPr/>
      <dgm:t>
        <a:bodyPr/>
        <a:lstStyle/>
        <a:p>
          <a:endParaRPr lang="en-US"/>
        </a:p>
      </dgm:t>
    </dgm:pt>
    <dgm:pt modelId="{37C9534A-D2EB-314D-96D1-DA2DD61C1A3C}" type="sibTrans" cxnId="{685CAD89-225B-FA4C-9406-9A82FC3882A3}">
      <dgm:prSet/>
      <dgm:spPr/>
      <dgm:t>
        <a:bodyPr/>
        <a:lstStyle/>
        <a:p>
          <a:endParaRPr lang="en-US"/>
        </a:p>
      </dgm:t>
    </dgm:pt>
    <dgm:pt modelId="{1739BB8F-D6DC-2B4F-A873-FA556DAE864B}">
      <dgm:prSet phldrT="[Text]"/>
      <dgm:spPr/>
      <dgm:t>
        <a:bodyPr/>
        <a:lstStyle/>
        <a:p>
          <a:r>
            <a:rPr lang="en-US" altLang="zh-CN" dirty="0" smtClean="0"/>
            <a:t>PIXEL</a:t>
          </a:r>
          <a:endParaRPr lang="en-US" dirty="0"/>
        </a:p>
      </dgm:t>
    </dgm:pt>
    <dgm:pt modelId="{8FA9798C-BA17-0242-BAFE-C02AFBF4656F}" type="parTrans" cxnId="{C4F740A0-E1ED-5F48-899E-86C9429CFDF0}">
      <dgm:prSet/>
      <dgm:spPr/>
      <dgm:t>
        <a:bodyPr/>
        <a:lstStyle/>
        <a:p>
          <a:endParaRPr lang="en-US"/>
        </a:p>
      </dgm:t>
    </dgm:pt>
    <dgm:pt modelId="{BAF8DEB9-0946-2D49-8903-39E00542B428}" type="sibTrans" cxnId="{C4F740A0-E1ED-5F48-899E-86C9429CFDF0}">
      <dgm:prSet/>
      <dgm:spPr/>
      <dgm:t>
        <a:bodyPr/>
        <a:lstStyle/>
        <a:p>
          <a:endParaRPr lang="en-US"/>
        </a:p>
      </dgm:t>
    </dgm:pt>
    <dgm:pt modelId="{09215CEF-2BD3-D049-9CBE-C943B49E17F8}">
      <dgm:prSet phldrT="[Text]"/>
      <dgm:spPr/>
      <dgm:t>
        <a:bodyPr/>
        <a:lstStyle/>
        <a:p>
          <a:r>
            <a:rPr lang="en-US" altLang="zh-CN" dirty="0" smtClean="0"/>
            <a:t>SVM(linear)</a:t>
          </a:r>
          <a:endParaRPr lang="en-US" dirty="0"/>
        </a:p>
      </dgm:t>
    </dgm:pt>
    <dgm:pt modelId="{1C85C480-8C5F-5E49-9A93-02F11DEE7715}" type="parTrans" cxnId="{ECE16902-3AD5-9143-9C35-ADFCF66BEF29}">
      <dgm:prSet/>
      <dgm:spPr/>
      <dgm:t>
        <a:bodyPr/>
        <a:lstStyle/>
        <a:p>
          <a:endParaRPr lang="en-US"/>
        </a:p>
      </dgm:t>
    </dgm:pt>
    <dgm:pt modelId="{FB1564A4-D896-0848-B143-1C0120176142}" type="sibTrans" cxnId="{ECE16902-3AD5-9143-9C35-ADFCF66BEF29}">
      <dgm:prSet/>
      <dgm:spPr/>
      <dgm:t>
        <a:bodyPr/>
        <a:lstStyle/>
        <a:p>
          <a:endParaRPr lang="en-US"/>
        </a:p>
      </dgm:t>
    </dgm:pt>
    <dgm:pt modelId="{63CED9E3-0A97-4A4D-962C-C0F85557F5B8}">
      <dgm:prSet phldrT="[Text]"/>
      <dgm:spPr/>
      <dgm:t>
        <a:bodyPr/>
        <a:lstStyle/>
        <a:p>
          <a:r>
            <a:rPr lang="en-US" altLang="zh-CN" dirty="0" smtClean="0"/>
            <a:t>Random</a:t>
          </a:r>
          <a:r>
            <a:rPr lang="zh-CN" altLang="en-US" dirty="0" smtClean="0"/>
            <a:t> </a:t>
          </a:r>
          <a:r>
            <a:rPr lang="en-US" altLang="zh-CN" dirty="0" smtClean="0"/>
            <a:t>Forest</a:t>
          </a:r>
          <a:endParaRPr lang="en-US" dirty="0"/>
        </a:p>
      </dgm:t>
    </dgm:pt>
    <dgm:pt modelId="{D59636CF-AAE8-AC4E-B3B0-BC9EA1AAAEC4}" type="parTrans" cxnId="{F6A5FBEB-0A39-EE45-A3C7-42C3519884DB}">
      <dgm:prSet/>
      <dgm:spPr/>
      <dgm:t>
        <a:bodyPr/>
        <a:lstStyle/>
        <a:p>
          <a:endParaRPr lang="en-US"/>
        </a:p>
      </dgm:t>
    </dgm:pt>
    <dgm:pt modelId="{E9358105-8984-3848-8DFF-D1539250212A}" type="sibTrans" cxnId="{F6A5FBEB-0A39-EE45-A3C7-42C3519884DB}">
      <dgm:prSet/>
      <dgm:spPr/>
      <dgm:t>
        <a:bodyPr/>
        <a:lstStyle/>
        <a:p>
          <a:endParaRPr lang="en-US"/>
        </a:p>
      </dgm:t>
    </dgm:pt>
    <dgm:pt modelId="{C1DEFAF0-4D77-3D42-916D-E75D39BDD5AF}">
      <dgm:prSet phldrT="[Text]"/>
      <dgm:spPr/>
      <dgm:t>
        <a:bodyPr/>
        <a:lstStyle/>
        <a:p>
          <a:r>
            <a:rPr lang="en-US" altLang="zh-CN" dirty="0" smtClean="0"/>
            <a:t>LDA</a:t>
          </a:r>
          <a:endParaRPr lang="en-US" dirty="0"/>
        </a:p>
      </dgm:t>
    </dgm:pt>
    <dgm:pt modelId="{D42A6A04-78C1-AF4B-AC49-1F0A88B0E032}" type="parTrans" cxnId="{F8AF2A6C-4B4A-A74A-AD7F-40B5FC39BE0B}">
      <dgm:prSet/>
      <dgm:spPr/>
      <dgm:t>
        <a:bodyPr/>
        <a:lstStyle/>
        <a:p>
          <a:endParaRPr lang="en-US"/>
        </a:p>
      </dgm:t>
    </dgm:pt>
    <dgm:pt modelId="{D5FD04EA-03C9-0146-B4F0-A699F078473C}" type="sibTrans" cxnId="{F8AF2A6C-4B4A-A74A-AD7F-40B5FC39BE0B}">
      <dgm:prSet/>
      <dgm:spPr/>
      <dgm:t>
        <a:bodyPr/>
        <a:lstStyle/>
        <a:p>
          <a:endParaRPr lang="en-US"/>
        </a:p>
      </dgm:t>
    </dgm:pt>
    <dgm:pt modelId="{D65D0726-05CD-9446-AB54-AB7416808D78}" type="pres">
      <dgm:prSet presAssocID="{D2080C9C-4BE5-7C4C-9FBB-82814B04309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8EE14D-AE1D-E64C-87CA-BBAD5CFC45AC}" type="pres">
      <dgm:prSet presAssocID="{E64237AF-C2DA-BC45-B4A3-DA699D39D4DE}" presName="root" presStyleCnt="0"/>
      <dgm:spPr/>
    </dgm:pt>
    <dgm:pt modelId="{544D1119-7470-0F42-8690-B08BEA0BCD20}" type="pres">
      <dgm:prSet presAssocID="{E64237AF-C2DA-BC45-B4A3-DA699D39D4DE}" presName="rootComposite" presStyleCnt="0"/>
      <dgm:spPr/>
    </dgm:pt>
    <dgm:pt modelId="{3E177205-1E83-704D-9D07-FC5F1CDCBEF5}" type="pres">
      <dgm:prSet presAssocID="{E64237AF-C2DA-BC45-B4A3-DA699D39D4DE}" presName="rootText" presStyleLbl="node1" presStyleIdx="0" presStyleCnt="2" custScaleX="176635"/>
      <dgm:spPr/>
    </dgm:pt>
    <dgm:pt modelId="{87865BF4-EC6E-F142-BD81-75185F07A37C}" type="pres">
      <dgm:prSet presAssocID="{E64237AF-C2DA-BC45-B4A3-DA699D39D4DE}" presName="rootConnector" presStyleLbl="node1" presStyleIdx="0" presStyleCnt="2"/>
      <dgm:spPr/>
    </dgm:pt>
    <dgm:pt modelId="{2F04847B-73D5-E24C-B2D2-603D45A340D4}" type="pres">
      <dgm:prSet presAssocID="{E64237AF-C2DA-BC45-B4A3-DA699D39D4DE}" presName="childShape" presStyleCnt="0"/>
      <dgm:spPr/>
    </dgm:pt>
    <dgm:pt modelId="{F59AB5B5-D249-4C40-8E3B-8114D94B545A}" type="pres">
      <dgm:prSet presAssocID="{E20C1DFF-BCA9-F149-BD7B-5CB12D1CFA5F}" presName="Name13" presStyleLbl="parChTrans1D2" presStyleIdx="0" presStyleCnt="8"/>
      <dgm:spPr/>
    </dgm:pt>
    <dgm:pt modelId="{7E9FFCF8-0408-0A4E-9CBB-E5AB5F94F9E9}" type="pres">
      <dgm:prSet presAssocID="{764BFBFE-B1B8-1743-9001-61CED201CDAF}" presName="childText" presStyleLbl="bgAcc1" presStyleIdx="0" presStyleCnt="8">
        <dgm:presLayoutVars>
          <dgm:bulletEnabled val="1"/>
        </dgm:presLayoutVars>
      </dgm:prSet>
      <dgm:spPr/>
    </dgm:pt>
    <dgm:pt modelId="{0DDA5FBB-667C-334B-BBC2-684B081D2FF5}" type="pres">
      <dgm:prSet presAssocID="{DF87CF07-C93F-1C4C-BBC4-9917673CDD09}" presName="Name13" presStyleLbl="parChTrans1D2" presStyleIdx="1" presStyleCnt="8"/>
      <dgm:spPr/>
    </dgm:pt>
    <dgm:pt modelId="{133476DC-A1C7-F74C-A8A4-B6D45DE204B3}" type="pres">
      <dgm:prSet presAssocID="{757FDBA3-E208-BE47-84FE-2CD0A71A3F17}" presName="childText" presStyleLbl="bgAcc1" presStyleIdx="1" presStyleCnt="8">
        <dgm:presLayoutVars>
          <dgm:bulletEnabled val="1"/>
        </dgm:presLayoutVars>
      </dgm:prSet>
      <dgm:spPr/>
    </dgm:pt>
    <dgm:pt modelId="{1578B254-981E-EE45-8592-9B125F510CC8}" type="pres">
      <dgm:prSet presAssocID="{8FA9798C-BA17-0242-BAFE-C02AFBF4656F}" presName="Name13" presStyleLbl="parChTrans1D2" presStyleIdx="2" presStyleCnt="8"/>
      <dgm:spPr/>
    </dgm:pt>
    <dgm:pt modelId="{1F8824FF-9DF7-CA42-9732-BD6FD13B75DE}" type="pres">
      <dgm:prSet presAssocID="{1739BB8F-D6DC-2B4F-A873-FA556DAE864B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313A6C-34A7-994A-8AC1-17A4CA40EB41}" type="pres">
      <dgm:prSet presAssocID="{59A2B9C4-BAC7-404B-A40B-4753D40FE2A0}" presName="root" presStyleCnt="0"/>
      <dgm:spPr/>
    </dgm:pt>
    <dgm:pt modelId="{D26BCE7F-AEA5-3342-871E-618E26F79838}" type="pres">
      <dgm:prSet presAssocID="{59A2B9C4-BAC7-404B-A40B-4753D40FE2A0}" presName="rootComposite" presStyleCnt="0"/>
      <dgm:spPr/>
    </dgm:pt>
    <dgm:pt modelId="{CE020043-DA3A-1B41-9941-AAB5693CB7B7}" type="pres">
      <dgm:prSet presAssocID="{59A2B9C4-BAC7-404B-A40B-4753D40FE2A0}" presName="rootText" presStyleLbl="node1" presStyleIdx="1" presStyleCnt="2" custScaleX="167659"/>
      <dgm:spPr/>
    </dgm:pt>
    <dgm:pt modelId="{26B1E0C3-A3D1-2948-92E3-1205158B2B0A}" type="pres">
      <dgm:prSet presAssocID="{59A2B9C4-BAC7-404B-A40B-4753D40FE2A0}" presName="rootConnector" presStyleLbl="node1" presStyleIdx="1" presStyleCnt="2"/>
      <dgm:spPr/>
    </dgm:pt>
    <dgm:pt modelId="{B375E14A-25B3-8C40-817C-677443E968BB}" type="pres">
      <dgm:prSet presAssocID="{59A2B9C4-BAC7-404B-A40B-4753D40FE2A0}" presName="childShape" presStyleCnt="0"/>
      <dgm:spPr/>
    </dgm:pt>
    <dgm:pt modelId="{B29BA370-CB63-FF40-BD3F-7731165DD168}" type="pres">
      <dgm:prSet presAssocID="{3E1DC7BA-7271-A945-A22E-BD1C8BB19A7F}" presName="Name13" presStyleLbl="parChTrans1D2" presStyleIdx="3" presStyleCnt="8"/>
      <dgm:spPr/>
    </dgm:pt>
    <dgm:pt modelId="{69823371-878F-2A49-8A34-A230E1259465}" type="pres">
      <dgm:prSet presAssocID="{3931B1E7-9E9C-F643-8758-8BA24301131D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D4E41-46FD-BB48-A3A2-F84C07E26120}" type="pres">
      <dgm:prSet presAssocID="{1C85C480-8C5F-5E49-9A93-02F11DEE7715}" presName="Name13" presStyleLbl="parChTrans1D2" presStyleIdx="4" presStyleCnt="8"/>
      <dgm:spPr/>
    </dgm:pt>
    <dgm:pt modelId="{CAD14EED-0FAE-6845-AD2E-B7B01C5D054E}" type="pres">
      <dgm:prSet presAssocID="{09215CEF-2BD3-D049-9CBE-C943B49E17F8}" presName="childText" presStyleLbl="bgAcc1" presStyleIdx="4" presStyleCnt="8">
        <dgm:presLayoutVars>
          <dgm:bulletEnabled val="1"/>
        </dgm:presLayoutVars>
      </dgm:prSet>
      <dgm:spPr/>
    </dgm:pt>
    <dgm:pt modelId="{952FAB67-7C62-6F45-8A0A-3B272210F803}" type="pres">
      <dgm:prSet presAssocID="{6B5A5A16-B406-3547-8491-49E64AD3D6B9}" presName="Name13" presStyleLbl="parChTrans1D2" presStyleIdx="5" presStyleCnt="8"/>
      <dgm:spPr/>
    </dgm:pt>
    <dgm:pt modelId="{A3C85E8A-CCEB-6342-8B3D-91BEEC96BBF1}" type="pres">
      <dgm:prSet presAssocID="{07037DAC-EB17-EF4E-9F32-D9AAAC09AA0A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601FA-32F6-564C-84C0-8488669391C8}" type="pres">
      <dgm:prSet presAssocID="{D59636CF-AAE8-AC4E-B3B0-BC9EA1AAAEC4}" presName="Name13" presStyleLbl="parChTrans1D2" presStyleIdx="6" presStyleCnt="8"/>
      <dgm:spPr/>
    </dgm:pt>
    <dgm:pt modelId="{B039C24F-DC58-1C45-BB64-69BDEE286D87}" type="pres">
      <dgm:prSet presAssocID="{63CED9E3-0A97-4A4D-962C-C0F85557F5B8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1E045-B6E9-AC48-A233-0ADEDCA43453}" type="pres">
      <dgm:prSet presAssocID="{D42A6A04-78C1-AF4B-AC49-1F0A88B0E032}" presName="Name13" presStyleLbl="parChTrans1D2" presStyleIdx="7" presStyleCnt="8"/>
      <dgm:spPr/>
    </dgm:pt>
    <dgm:pt modelId="{1C2B3CF4-303E-2941-B1B3-915CB53C62CE}" type="pres">
      <dgm:prSet presAssocID="{C1DEFAF0-4D77-3D42-916D-E75D39BDD5AF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5FBEB-0A39-EE45-A3C7-42C3519884DB}" srcId="{59A2B9C4-BAC7-404B-A40B-4753D40FE2A0}" destId="{63CED9E3-0A97-4A4D-962C-C0F85557F5B8}" srcOrd="3" destOrd="0" parTransId="{D59636CF-AAE8-AC4E-B3B0-BC9EA1AAAEC4}" sibTransId="{E9358105-8984-3848-8DFF-D1539250212A}"/>
    <dgm:cxn modelId="{47C6AE28-205A-0148-B14E-87F12A32C778}" type="presOf" srcId="{DF87CF07-C93F-1C4C-BBC4-9917673CDD09}" destId="{0DDA5FBB-667C-334B-BBC2-684B081D2FF5}" srcOrd="0" destOrd="0" presId="urn:microsoft.com/office/officeart/2005/8/layout/hierarchy3"/>
    <dgm:cxn modelId="{F80D6223-6EDB-1041-832B-24AD13D6ABDF}" type="presOf" srcId="{764BFBFE-B1B8-1743-9001-61CED201CDAF}" destId="{7E9FFCF8-0408-0A4E-9CBB-E5AB5F94F9E9}" srcOrd="0" destOrd="0" presId="urn:microsoft.com/office/officeart/2005/8/layout/hierarchy3"/>
    <dgm:cxn modelId="{3DAE75A3-86CF-7241-A72C-A6A83A5F6422}" type="presOf" srcId="{D59636CF-AAE8-AC4E-B3B0-BC9EA1AAAEC4}" destId="{F18601FA-32F6-564C-84C0-8488669391C8}" srcOrd="0" destOrd="0" presId="urn:microsoft.com/office/officeart/2005/8/layout/hierarchy3"/>
    <dgm:cxn modelId="{5905E808-319A-8F40-8EF4-538293CD0766}" type="presOf" srcId="{C1DEFAF0-4D77-3D42-916D-E75D39BDD5AF}" destId="{1C2B3CF4-303E-2941-B1B3-915CB53C62CE}" srcOrd="0" destOrd="0" presId="urn:microsoft.com/office/officeart/2005/8/layout/hierarchy3"/>
    <dgm:cxn modelId="{93BFCEDC-0DF5-AD4D-BC5B-B656539FEC91}" srcId="{D2080C9C-4BE5-7C4C-9FBB-82814B043090}" destId="{E64237AF-C2DA-BC45-B4A3-DA699D39D4DE}" srcOrd="0" destOrd="0" parTransId="{4216B52D-5F47-2445-A549-60075FB200EA}" sibTransId="{45C7F23B-5C30-C64F-9AA6-1DE163B9046C}"/>
    <dgm:cxn modelId="{725B093C-DF68-EC48-A3EB-86A74019E3E2}" type="presOf" srcId="{E20C1DFF-BCA9-F149-BD7B-5CB12D1CFA5F}" destId="{F59AB5B5-D249-4C40-8E3B-8114D94B545A}" srcOrd="0" destOrd="0" presId="urn:microsoft.com/office/officeart/2005/8/layout/hierarchy3"/>
    <dgm:cxn modelId="{C4F740A0-E1ED-5F48-899E-86C9429CFDF0}" srcId="{E64237AF-C2DA-BC45-B4A3-DA699D39D4DE}" destId="{1739BB8F-D6DC-2B4F-A873-FA556DAE864B}" srcOrd="2" destOrd="0" parTransId="{8FA9798C-BA17-0242-BAFE-C02AFBF4656F}" sibTransId="{BAF8DEB9-0946-2D49-8903-39E00542B428}"/>
    <dgm:cxn modelId="{BA0B0DFA-F07D-4E40-870F-EA16E07EFBA9}" type="presOf" srcId="{1C85C480-8C5F-5E49-9A93-02F11DEE7715}" destId="{833D4E41-46FD-BB48-A3A2-F84C07E26120}" srcOrd="0" destOrd="0" presId="urn:microsoft.com/office/officeart/2005/8/layout/hierarchy3"/>
    <dgm:cxn modelId="{73D981CB-36A1-CB46-96ED-448AE5CBF672}" type="presOf" srcId="{3E1DC7BA-7271-A945-A22E-BD1C8BB19A7F}" destId="{B29BA370-CB63-FF40-BD3F-7731165DD168}" srcOrd="0" destOrd="0" presId="urn:microsoft.com/office/officeart/2005/8/layout/hierarchy3"/>
    <dgm:cxn modelId="{520035C0-FFF9-9E47-B1D4-1A83BC8B434A}" type="presOf" srcId="{E64237AF-C2DA-BC45-B4A3-DA699D39D4DE}" destId="{87865BF4-EC6E-F142-BD81-75185F07A37C}" srcOrd="1" destOrd="0" presId="urn:microsoft.com/office/officeart/2005/8/layout/hierarchy3"/>
    <dgm:cxn modelId="{7D5F994E-C865-9943-9BE3-58DD40FCEC33}" type="presOf" srcId="{1739BB8F-D6DC-2B4F-A873-FA556DAE864B}" destId="{1F8824FF-9DF7-CA42-9732-BD6FD13B75DE}" srcOrd="0" destOrd="0" presId="urn:microsoft.com/office/officeart/2005/8/layout/hierarchy3"/>
    <dgm:cxn modelId="{5A947ED6-668F-C042-B590-09ED93CE3262}" type="presOf" srcId="{E64237AF-C2DA-BC45-B4A3-DA699D39D4DE}" destId="{3E177205-1E83-704D-9D07-FC5F1CDCBEF5}" srcOrd="0" destOrd="0" presId="urn:microsoft.com/office/officeart/2005/8/layout/hierarchy3"/>
    <dgm:cxn modelId="{CC20E008-C71F-6E4A-B4EC-687CFE8E555E}" type="presOf" srcId="{59A2B9C4-BAC7-404B-A40B-4753D40FE2A0}" destId="{26B1E0C3-A3D1-2948-92E3-1205158B2B0A}" srcOrd="1" destOrd="0" presId="urn:microsoft.com/office/officeart/2005/8/layout/hierarchy3"/>
    <dgm:cxn modelId="{35F9040F-6735-1741-A2C5-211ACCD4F1F6}" type="presOf" srcId="{07037DAC-EB17-EF4E-9F32-D9AAAC09AA0A}" destId="{A3C85E8A-CCEB-6342-8B3D-91BEEC96BBF1}" srcOrd="0" destOrd="0" presId="urn:microsoft.com/office/officeart/2005/8/layout/hierarchy3"/>
    <dgm:cxn modelId="{F8AF2A6C-4B4A-A74A-AD7F-40B5FC39BE0B}" srcId="{59A2B9C4-BAC7-404B-A40B-4753D40FE2A0}" destId="{C1DEFAF0-4D77-3D42-916D-E75D39BDD5AF}" srcOrd="4" destOrd="0" parTransId="{D42A6A04-78C1-AF4B-AC49-1F0A88B0E032}" sibTransId="{D5FD04EA-03C9-0146-B4F0-A699F078473C}"/>
    <dgm:cxn modelId="{A97D9704-2B59-7148-AED0-A281A1CA420D}" srcId="{E64237AF-C2DA-BC45-B4A3-DA699D39D4DE}" destId="{764BFBFE-B1B8-1743-9001-61CED201CDAF}" srcOrd="0" destOrd="0" parTransId="{E20C1DFF-BCA9-F149-BD7B-5CB12D1CFA5F}" sibTransId="{A084AEF6-7BA0-E34E-9D90-DC778390FCFB}"/>
    <dgm:cxn modelId="{DEA4FCB1-740F-7A48-AC2B-528286C3105D}" srcId="{E64237AF-C2DA-BC45-B4A3-DA699D39D4DE}" destId="{757FDBA3-E208-BE47-84FE-2CD0A71A3F17}" srcOrd="1" destOrd="0" parTransId="{DF87CF07-C93F-1C4C-BBC4-9917673CDD09}" sibTransId="{3DC4E2A4-B9B0-D548-AF26-FB80FE7FC026}"/>
    <dgm:cxn modelId="{BAB54505-F51D-AB4F-8384-491ECE9F32B1}" type="presOf" srcId="{3931B1E7-9E9C-F643-8758-8BA24301131D}" destId="{69823371-878F-2A49-8A34-A230E1259465}" srcOrd="0" destOrd="0" presId="urn:microsoft.com/office/officeart/2005/8/layout/hierarchy3"/>
    <dgm:cxn modelId="{A3942BBE-E059-9C40-B6DA-99AFB64F45CE}" type="presOf" srcId="{D2080C9C-4BE5-7C4C-9FBB-82814B043090}" destId="{D65D0726-05CD-9446-AB54-AB7416808D78}" srcOrd="0" destOrd="0" presId="urn:microsoft.com/office/officeart/2005/8/layout/hierarchy3"/>
    <dgm:cxn modelId="{ECE16902-3AD5-9143-9C35-ADFCF66BEF29}" srcId="{59A2B9C4-BAC7-404B-A40B-4753D40FE2A0}" destId="{09215CEF-2BD3-D049-9CBE-C943B49E17F8}" srcOrd="1" destOrd="0" parTransId="{1C85C480-8C5F-5E49-9A93-02F11DEE7715}" sibTransId="{FB1564A4-D896-0848-B143-1C0120176142}"/>
    <dgm:cxn modelId="{685CAD89-225B-FA4C-9406-9A82FC3882A3}" srcId="{59A2B9C4-BAC7-404B-A40B-4753D40FE2A0}" destId="{07037DAC-EB17-EF4E-9F32-D9AAAC09AA0A}" srcOrd="2" destOrd="0" parTransId="{6B5A5A16-B406-3547-8491-49E64AD3D6B9}" sibTransId="{37C9534A-D2EB-314D-96D1-DA2DD61C1A3C}"/>
    <dgm:cxn modelId="{0A8F0FEA-20F6-4043-848A-00C463F4113D}" srcId="{D2080C9C-4BE5-7C4C-9FBB-82814B043090}" destId="{59A2B9C4-BAC7-404B-A40B-4753D40FE2A0}" srcOrd="1" destOrd="0" parTransId="{B4179D55-1D43-B141-94A8-E3F870B21249}" sibTransId="{16B03C37-F05E-F548-B912-4460F05852E0}"/>
    <dgm:cxn modelId="{C1BAFC02-AA8A-744A-9053-E0F5D244CE8C}" type="presOf" srcId="{6B5A5A16-B406-3547-8491-49E64AD3D6B9}" destId="{952FAB67-7C62-6F45-8A0A-3B272210F803}" srcOrd="0" destOrd="0" presId="urn:microsoft.com/office/officeart/2005/8/layout/hierarchy3"/>
    <dgm:cxn modelId="{58EF8081-9944-1C41-A7CF-08DA16EF7E73}" type="presOf" srcId="{D42A6A04-78C1-AF4B-AC49-1F0A88B0E032}" destId="{21F1E045-B6E9-AC48-A233-0ADEDCA43453}" srcOrd="0" destOrd="0" presId="urn:microsoft.com/office/officeart/2005/8/layout/hierarchy3"/>
    <dgm:cxn modelId="{29A253B3-36C2-F649-AEDD-A096434A52E8}" type="presOf" srcId="{757FDBA3-E208-BE47-84FE-2CD0A71A3F17}" destId="{133476DC-A1C7-F74C-A8A4-B6D45DE204B3}" srcOrd="0" destOrd="0" presId="urn:microsoft.com/office/officeart/2005/8/layout/hierarchy3"/>
    <dgm:cxn modelId="{6A380509-5D47-CC44-BAB7-62537A1B85DF}" type="presOf" srcId="{8FA9798C-BA17-0242-BAFE-C02AFBF4656F}" destId="{1578B254-981E-EE45-8592-9B125F510CC8}" srcOrd="0" destOrd="0" presId="urn:microsoft.com/office/officeart/2005/8/layout/hierarchy3"/>
    <dgm:cxn modelId="{0C259D22-13CE-1743-8F03-2B0E4695ECBA}" type="presOf" srcId="{63CED9E3-0A97-4A4D-962C-C0F85557F5B8}" destId="{B039C24F-DC58-1C45-BB64-69BDEE286D87}" srcOrd="0" destOrd="0" presId="urn:microsoft.com/office/officeart/2005/8/layout/hierarchy3"/>
    <dgm:cxn modelId="{103A3AFC-4FD0-A94E-8F22-DE0577AC63B7}" type="presOf" srcId="{09215CEF-2BD3-D049-9CBE-C943B49E17F8}" destId="{CAD14EED-0FAE-6845-AD2E-B7B01C5D054E}" srcOrd="0" destOrd="0" presId="urn:microsoft.com/office/officeart/2005/8/layout/hierarchy3"/>
    <dgm:cxn modelId="{0E23F350-F7C2-C24F-99A5-4CEE7657DB6D}" type="presOf" srcId="{59A2B9C4-BAC7-404B-A40B-4753D40FE2A0}" destId="{CE020043-DA3A-1B41-9941-AAB5693CB7B7}" srcOrd="0" destOrd="0" presId="urn:microsoft.com/office/officeart/2005/8/layout/hierarchy3"/>
    <dgm:cxn modelId="{8714EFC7-C67C-6E43-AF9E-AC0F4E66B130}" srcId="{59A2B9C4-BAC7-404B-A40B-4753D40FE2A0}" destId="{3931B1E7-9E9C-F643-8758-8BA24301131D}" srcOrd="0" destOrd="0" parTransId="{3E1DC7BA-7271-A945-A22E-BD1C8BB19A7F}" sibTransId="{FC3EC481-A97D-4B41-8179-AC4F6A9FB186}"/>
    <dgm:cxn modelId="{97E54CE1-786B-0044-A053-B4F662FCA19B}" type="presParOf" srcId="{D65D0726-05CD-9446-AB54-AB7416808D78}" destId="{6C8EE14D-AE1D-E64C-87CA-BBAD5CFC45AC}" srcOrd="0" destOrd="0" presId="urn:microsoft.com/office/officeart/2005/8/layout/hierarchy3"/>
    <dgm:cxn modelId="{3AD74E73-DB13-5049-B2DD-41ADB12AFB60}" type="presParOf" srcId="{6C8EE14D-AE1D-E64C-87CA-BBAD5CFC45AC}" destId="{544D1119-7470-0F42-8690-B08BEA0BCD20}" srcOrd="0" destOrd="0" presId="urn:microsoft.com/office/officeart/2005/8/layout/hierarchy3"/>
    <dgm:cxn modelId="{57837E3D-4836-6044-B149-0D23E3DBF212}" type="presParOf" srcId="{544D1119-7470-0F42-8690-B08BEA0BCD20}" destId="{3E177205-1E83-704D-9D07-FC5F1CDCBEF5}" srcOrd="0" destOrd="0" presId="urn:microsoft.com/office/officeart/2005/8/layout/hierarchy3"/>
    <dgm:cxn modelId="{3A297A85-FE6C-3742-8216-B1DF095403D2}" type="presParOf" srcId="{544D1119-7470-0F42-8690-B08BEA0BCD20}" destId="{87865BF4-EC6E-F142-BD81-75185F07A37C}" srcOrd="1" destOrd="0" presId="urn:microsoft.com/office/officeart/2005/8/layout/hierarchy3"/>
    <dgm:cxn modelId="{84C0AAC3-8C57-6247-9A88-315E5F344B0F}" type="presParOf" srcId="{6C8EE14D-AE1D-E64C-87CA-BBAD5CFC45AC}" destId="{2F04847B-73D5-E24C-B2D2-603D45A340D4}" srcOrd="1" destOrd="0" presId="urn:microsoft.com/office/officeart/2005/8/layout/hierarchy3"/>
    <dgm:cxn modelId="{E19EF414-5AE6-E843-A60E-D574359BD7E8}" type="presParOf" srcId="{2F04847B-73D5-E24C-B2D2-603D45A340D4}" destId="{F59AB5B5-D249-4C40-8E3B-8114D94B545A}" srcOrd="0" destOrd="0" presId="urn:microsoft.com/office/officeart/2005/8/layout/hierarchy3"/>
    <dgm:cxn modelId="{29D3B44D-BABF-5349-93C3-01DFAA959704}" type="presParOf" srcId="{2F04847B-73D5-E24C-B2D2-603D45A340D4}" destId="{7E9FFCF8-0408-0A4E-9CBB-E5AB5F94F9E9}" srcOrd="1" destOrd="0" presId="urn:microsoft.com/office/officeart/2005/8/layout/hierarchy3"/>
    <dgm:cxn modelId="{AA0D0441-3522-4641-8731-E3A4B04BF283}" type="presParOf" srcId="{2F04847B-73D5-E24C-B2D2-603D45A340D4}" destId="{0DDA5FBB-667C-334B-BBC2-684B081D2FF5}" srcOrd="2" destOrd="0" presId="urn:microsoft.com/office/officeart/2005/8/layout/hierarchy3"/>
    <dgm:cxn modelId="{9EF968CD-5CB6-6F49-A1EF-D5753A25C557}" type="presParOf" srcId="{2F04847B-73D5-E24C-B2D2-603D45A340D4}" destId="{133476DC-A1C7-F74C-A8A4-B6D45DE204B3}" srcOrd="3" destOrd="0" presId="urn:microsoft.com/office/officeart/2005/8/layout/hierarchy3"/>
    <dgm:cxn modelId="{C402462E-AFEB-6948-A6B7-12ED3C76A287}" type="presParOf" srcId="{2F04847B-73D5-E24C-B2D2-603D45A340D4}" destId="{1578B254-981E-EE45-8592-9B125F510CC8}" srcOrd="4" destOrd="0" presId="urn:microsoft.com/office/officeart/2005/8/layout/hierarchy3"/>
    <dgm:cxn modelId="{D2528FC6-BFB9-2042-86EE-E8DE7553854E}" type="presParOf" srcId="{2F04847B-73D5-E24C-B2D2-603D45A340D4}" destId="{1F8824FF-9DF7-CA42-9732-BD6FD13B75DE}" srcOrd="5" destOrd="0" presId="urn:microsoft.com/office/officeart/2005/8/layout/hierarchy3"/>
    <dgm:cxn modelId="{D4F0B692-F817-0F41-BD66-AD0658F4E9D4}" type="presParOf" srcId="{D65D0726-05CD-9446-AB54-AB7416808D78}" destId="{C0313A6C-34A7-994A-8AC1-17A4CA40EB41}" srcOrd="1" destOrd="0" presId="urn:microsoft.com/office/officeart/2005/8/layout/hierarchy3"/>
    <dgm:cxn modelId="{AF3ADD14-C5C9-014D-A9AE-709F291D7E32}" type="presParOf" srcId="{C0313A6C-34A7-994A-8AC1-17A4CA40EB41}" destId="{D26BCE7F-AEA5-3342-871E-618E26F79838}" srcOrd="0" destOrd="0" presId="urn:microsoft.com/office/officeart/2005/8/layout/hierarchy3"/>
    <dgm:cxn modelId="{0E163D48-F574-1C43-9DB8-6F70A82F32BB}" type="presParOf" srcId="{D26BCE7F-AEA5-3342-871E-618E26F79838}" destId="{CE020043-DA3A-1B41-9941-AAB5693CB7B7}" srcOrd="0" destOrd="0" presId="urn:microsoft.com/office/officeart/2005/8/layout/hierarchy3"/>
    <dgm:cxn modelId="{AD47D99D-C90C-7B41-BFC4-485E53461D11}" type="presParOf" srcId="{D26BCE7F-AEA5-3342-871E-618E26F79838}" destId="{26B1E0C3-A3D1-2948-92E3-1205158B2B0A}" srcOrd="1" destOrd="0" presId="urn:microsoft.com/office/officeart/2005/8/layout/hierarchy3"/>
    <dgm:cxn modelId="{2457EC4F-5A17-7942-A78D-D3DEE425F063}" type="presParOf" srcId="{C0313A6C-34A7-994A-8AC1-17A4CA40EB41}" destId="{B375E14A-25B3-8C40-817C-677443E968BB}" srcOrd="1" destOrd="0" presId="urn:microsoft.com/office/officeart/2005/8/layout/hierarchy3"/>
    <dgm:cxn modelId="{A1391BA9-1796-D843-9FCD-4FC8162A7F94}" type="presParOf" srcId="{B375E14A-25B3-8C40-817C-677443E968BB}" destId="{B29BA370-CB63-FF40-BD3F-7731165DD168}" srcOrd="0" destOrd="0" presId="urn:microsoft.com/office/officeart/2005/8/layout/hierarchy3"/>
    <dgm:cxn modelId="{95EDAF67-F536-9C48-8776-237B5D1767DF}" type="presParOf" srcId="{B375E14A-25B3-8C40-817C-677443E968BB}" destId="{69823371-878F-2A49-8A34-A230E1259465}" srcOrd="1" destOrd="0" presId="urn:microsoft.com/office/officeart/2005/8/layout/hierarchy3"/>
    <dgm:cxn modelId="{1D955947-0551-D244-BF5B-535F8A8AE44D}" type="presParOf" srcId="{B375E14A-25B3-8C40-817C-677443E968BB}" destId="{833D4E41-46FD-BB48-A3A2-F84C07E26120}" srcOrd="2" destOrd="0" presId="urn:microsoft.com/office/officeart/2005/8/layout/hierarchy3"/>
    <dgm:cxn modelId="{7E6AA114-31BA-9048-9725-BBD55D164F94}" type="presParOf" srcId="{B375E14A-25B3-8C40-817C-677443E968BB}" destId="{CAD14EED-0FAE-6845-AD2E-B7B01C5D054E}" srcOrd="3" destOrd="0" presId="urn:microsoft.com/office/officeart/2005/8/layout/hierarchy3"/>
    <dgm:cxn modelId="{CEFE28B3-1355-B444-82E8-63D95B1E317C}" type="presParOf" srcId="{B375E14A-25B3-8C40-817C-677443E968BB}" destId="{952FAB67-7C62-6F45-8A0A-3B272210F803}" srcOrd="4" destOrd="0" presId="urn:microsoft.com/office/officeart/2005/8/layout/hierarchy3"/>
    <dgm:cxn modelId="{230AC1DA-C499-FF47-B155-ECF8E52D9F4D}" type="presParOf" srcId="{B375E14A-25B3-8C40-817C-677443E968BB}" destId="{A3C85E8A-CCEB-6342-8B3D-91BEEC96BBF1}" srcOrd="5" destOrd="0" presId="urn:microsoft.com/office/officeart/2005/8/layout/hierarchy3"/>
    <dgm:cxn modelId="{A8B7AB75-CECB-414D-80CF-B9251AD1BFFA}" type="presParOf" srcId="{B375E14A-25B3-8C40-817C-677443E968BB}" destId="{F18601FA-32F6-564C-84C0-8488669391C8}" srcOrd="6" destOrd="0" presId="urn:microsoft.com/office/officeart/2005/8/layout/hierarchy3"/>
    <dgm:cxn modelId="{49053642-8B11-F748-B92A-46E6CBF7C55F}" type="presParOf" srcId="{B375E14A-25B3-8C40-817C-677443E968BB}" destId="{B039C24F-DC58-1C45-BB64-69BDEE286D87}" srcOrd="7" destOrd="0" presId="urn:microsoft.com/office/officeart/2005/8/layout/hierarchy3"/>
    <dgm:cxn modelId="{C5651981-D37B-AC4D-BAC4-1579F2843556}" type="presParOf" srcId="{B375E14A-25B3-8C40-817C-677443E968BB}" destId="{21F1E045-B6E9-AC48-A233-0ADEDCA43453}" srcOrd="8" destOrd="0" presId="urn:microsoft.com/office/officeart/2005/8/layout/hierarchy3"/>
    <dgm:cxn modelId="{EC859F94-9ABE-B64C-9C83-2821BC2DE4D4}" type="presParOf" srcId="{B375E14A-25B3-8C40-817C-677443E968BB}" destId="{1C2B3CF4-303E-2941-B1B3-915CB53C62C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77205-1E83-704D-9D07-FC5F1CDCBEF5}">
      <dsp:nvSpPr>
        <dsp:cNvPr id="0" name=""/>
        <dsp:cNvSpPr/>
      </dsp:nvSpPr>
      <dsp:spPr>
        <a:xfrm>
          <a:off x="2267746" y="1119"/>
          <a:ext cx="2204270" cy="6239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Features</a:t>
          </a:r>
          <a:endParaRPr lang="en-US" sz="3500" kern="1200" dirty="0"/>
        </a:p>
      </dsp:txBody>
      <dsp:txXfrm>
        <a:off x="2286021" y="19394"/>
        <a:ext cx="2167720" cy="587411"/>
      </dsp:txXfrm>
    </dsp:sp>
    <dsp:sp modelId="{F59AB5B5-D249-4C40-8E3B-8114D94B545A}">
      <dsp:nvSpPr>
        <dsp:cNvPr id="0" name=""/>
        <dsp:cNvSpPr/>
      </dsp:nvSpPr>
      <dsp:spPr>
        <a:xfrm>
          <a:off x="2488173" y="625081"/>
          <a:ext cx="220427" cy="467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971"/>
              </a:lnTo>
              <a:lnTo>
                <a:pt x="220427" y="46797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FFCF8-0408-0A4E-9CBB-E5AB5F94F9E9}">
      <dsp:nvSpPr>
        <dsp:cNvPr id="0" name=""/>
        <dsp:cNvSpPr/>
      </dsp:nvSpPr>
      <dsp:spPr>
        <a:xfrm>
          <a:off x="2708600" y="781071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SIFT</a:t>
          </a:r>
          <a:endParaRPr lang="en-US" sz="1500" kern="1200" dirty="0"/>
        </a:p>
      </dsp:txBody>
      <dsp:txXfrm>
        <a:off x="2726875" y="799346"/>
        <a:ext cx="961789" cy="587411"/>
      </dsp:txXfrm>
    </dsp:sp>
    <dsp:sp modelId="{0DDA5FBB-667C-334B-BBC2-684B081D2FF5}">
      <dsp:nvSpPr>
        <dsp:cNvPr id="0" name=""/>
        <dsp:cNvSpPr/>
      </dsp:nvSpPr>
      <dsp:spPr>
        <a:xfrm>
          <a:off x="2488173" y="625081"/>
          <a:ext cx="220427" cy="124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923"/>
              </a:lnTo>
              <a:lnTo>
                <a:pt x="220427" y="124792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476DC-A1C7-F74C-A8A4-B6D45DE204B3}">
      <dsp:nvSpPr>
        <dsp:cNvPr id="0" name=""/>
        <dsp:cNvSpPr/>
      </dsp:nvSpPr>
      <dsp:spPr>
        <a:xfrm>
          <a:off x="2708600" y="1561024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RGB</a:t>
          </a:r>
          <a:endParaRPr lang="en-US" sz="1500" kern="1200" dirty="0"/>
        </a:p>
      </dsp:txBody>
      <dsp:txXfrm>
        <a:off x="2726875" y="1579299"/>
        <a:ext cx="961789" cy="587411"/>
      </dsp:txXfrm>
    </dsp:sp>
    <dsp:sp modelId="{1578B254-981E-EE45-8592-9B125F510CC8}">
      <dsp:nvSpPr>
        <dsp:cNvPr id="0" name=""/>
        <dsp:cNvSpPr/>
      </dsp:nvSpPr>
      <dsp:spPr>
        <a:xfrm>
          <a:off x="2488173" y="625081"/>
          <a:ext cx="220427" cy="2027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876"/>
              </a:lnTo>
              <a:lnTo>
                <a:pt x="220427" y="202787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24FF-9DF7-CA42-9732-BD6FD13B75DE}">
      <dsp:nvSpPr>
        <dsp:cNvPr id="0" name=""/>
        <dsp:cNvSpPr/>
      </dsp:nvSpPr>
      <dsp:spPr>
        <a:xfrm>
          <a:off x="2708600" y="2340976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PIXEL</a:t>
          </a:r>
          <a:endParaRPr lang="en-US" sz="1500" kern="1200" dirty="0"/>
        </a:p>
      </dsp:txBody>
      <dsp:txXfrm>
        <a:off x="2726875" y="2359251"/>
        <a:ext cx="961789" cy="587411"/>
      </dsp:txXfrm>
    </dsp:sp>
    <dsp:sp modelId="{CE020043-DA3A-1B41-9941-AAB5693CB7B7}">
      <dsp:nvSpPr>
        <dsp:cNvPr id="0" name=""/>
        <dsp:cNvSpPr/>
      </dsp:nvSpPr>
      <dsp:spPr>
        <a:xfrm>
          <a:off x="4783997" y="1119"/>
          <a:ext cx="2092256" cy="6239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Classifier</a:t>
          </a:r>
          <a:endParaRPr lang="en-US" sz="3500" kern="1200" dirty="0"/>
        </a:p>
      </dsp:txBody>
      <dsp:txXfrm>
        <a:off x="4802272" y="19394"/>
        <a:ext cx="2055706" cy="587411"/>
      </dsp:txXfrm>
    </dsp:sp>
    <dsp:sp modelId="{B29BA370-CB63-FF40-BD3F-7731165DD168}">
      <dsp:nvSpPr>
        <dsp:cNvPr id="0" name=""/>
        <dsp:cNvSpPr/>
      </dsp:nvSpPr>
      <dsp:spPr>
        <a:xfrm>
          <a:off x="4993222" y="625081"/>
          <a:ext cx="209225" cy="467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7971"/>
              </a:lnTo>
              <a:lnTo>
                <a:pt x="209225" y="46797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23371-878F-2A49-8A34-A230E1259465}">
      <dsp:nvSpPr>
        <dsp:cNvPr id="0" name=""/>
        <dsp:cNvSpPr/>
      </dsp:nvSpPr>
      <dsp:spPr>
        <a:xfrm>
          <a:off x="5202448" y="781071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GBM</a:t>
          </a:r>
          <a:endParaRPr lang="en-US" sz="1500" kern="1200" dirty="0"/>
        </a:p>
      </dsp:txBody>
      <dsp:txXfrm>
        <a:off x="5220723" y="799346"/>
        <a:ext cx="961789" cy="587411"/>
      </dsp:txXfrm>
    </dsp:sp>
    <dsp:sp modelId="{833D4E41-46FD-BB48-A3A2-F84C07E26120}">
      <dsp:nvSpPr>
        <dsp:cNvPr id="0" name=""/>
        <dsp:cNvSpPr/>
      </dsp:nvSpPr>
      <dsp:spPr>
        <a:xfrm>
          <a:off x="4993222" y="625081"/>
          <a:ext cx="209225" cy="12479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923"/>
              </a:lnTo>
              <a:lnTo>
                <a:pt x="209225" y="124792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14EED-0FAE-6845-AD2E-B7B01C5D054E}">
      <dsp:nvSpPr>
        <dsp:cNvPr id="0" name=""/>
        <dsp:cNvSpPr/>
      </dsp:nvSpPr>
      <dsp:spPr>
        <a:xfrm>
          <a:off x="5202448" y="1561024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SVM(linear)</a:t>
          </a:r>
          <a:endParaRPr lang="en-US" sz="1500" kern="1200" dirty="0"/>
        </a:p>
      </dsp:txBody>
      <dsp:txXfrm>
        <a:off x="5220723" y="1579299"/>
        <a:ext cx="961789" cy="587411"/>
      </dsp:txXfrm>
    </dsp:sp>
    <dsp:sp modelId="{952FAB67-7C62-6F45-8A0A-3B272210F803}">
      <dsp:nvSpPr>
        <dsp:cNvPr id="0" name=""/>
        <dsp:cNvSpPr/>
      </dsp:nvSpPr>
      <dsp:spPr>
        <a:xfrm>
          <a:off x="4993222" y="625081"/>
          <a:ext cx="209225" cy="2027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7876"/>
              </a:lnTo>
              <a:lnTo>
                <a:pt x="209225" y="202787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85E8A-CCEB-6342-8B3D-91BEEC96BBF1}">
      <dsp:nvSpPr>
        <dsp:cNvPr id="0" name=""/>
        <dsp:cNvSpPr/>
      </dsp:nvSpPr>
      <dsp:spPr>
        <a:xfrm>
          <a:off x="5202448" y="2340976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SVM(radial)</a:t>
          </a:r>
          <a:endParaRPr lang="en-US" sz="1500" kern="1200" dirty="0"/>
        </a:p>
      </dsp:txBody>
      <dsp:txXfrm>
        <a:off x="5220723" y="2359251"/>
        <a:ext cx="961789" cy="587411"/>
      </dsp:txXfrm>
    </dsp:sp>
    <dsp:sp modelId="{F18601FA-32F6-564C-84C0-8488669391C8}">
      <dsp:nvSpPr>
        <dsp:cNvPr id="0" name=""/>
        <dsp:cNvSpPr/>
      </dsp:nvSpPr>
      <dsp:spPr>
        <a:xfrm>
          <a:off x="4993222" y="625081"/>
          <a:ext cx="209225" cy="2807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7828"/>
              </a:lnTo>
              <a:lnTo>
                <a:pt x="209225" y="280782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9C24F-DC58-1C45-BB64-69BDEE286D87}">
      <dsp:nvSpPr>
        <dsp:cNvPr id="0" name=""/>
        <dsp:cNvSpPr/>
      </dsp:nvSpPr>
      <dsp:spPr>
        <a:xfrm>
          <a:off x="5202448" y="3120929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Random</a:t>
          </a:r>
          <a:r>
            <a:rPr lang="zh-CN" altLang="en-US" sz="1500" kern="1200" dirty="0" smtClean="0"/>
            <a:t> </a:t>
          </a:r>
          <a:r>
            <a:rPr lang="en-US" altLang="zh-CN" sz="1500" kern="1200" dirty="0" smtClean="0"/>
            <a:t>Forest</a:t>
          </a:r>
          <a:endParaRPr lang="en-US" sz="1500" kern="1200" dirty="0"/>
        </a:p>
      </dsp:txBody>
      <dsp:txXfrm>
        <a:off x="5220723" y="3139204"/>
        <a:ext cx="961789" cy="587411"/>
      </dsp:txXfrm>
    </dsp:sp>
    <dsp:sp modelId="{21F1E045-B6E9-AC48-A233-0ADEDCA43453}">
      <dsp:nvSpPr>
        <dsp:cNvPr id="0" name=""/>
        <dsp:cNvSpPr/>
      </dsp:nvSpPr>
      <dsp:spPr>
        <a:xfrm>
          <a:off x="4993222" y="625081"/>
          <a:ext cx="209225" cy="3587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7781"/>
              </a:lnTo>
              <a:lnTo>
                <a:pt x="209225" y="358778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B3CF4-303E-2941-B1B3-915CB53C62CE}">
      <dsp:nvSpPr>
        <dsp:cNvPr id="0" name=""/>
        <dsp:cNvSpPr/>
      </dsp:nvSpPr>
      <dsp:spPr>
        <a:xfrm>
          <a:off x="5202448" y="3900881"/>
          <a:ext cx="998339" cy="623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LDA</a:t>
          </a:r>
          <a:endParaRPr lang="en-US" sz="1500" kern="1200" dirty="0"/>
        </a:p>
      </dsp:txBody>
      <dsp:txXfrm>
        <a:off x="5220723" y="3919156"/>
        <a:ext cx="961789" cy="587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B2F31-052E-41C4-8A72-8593FC4BFDE0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24A02-A74D-4ABA-864B-1AB41A12F3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1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classification" TargetMode="External"/><Relationship Id="rId4" Type="http://schemas.openxmlformats.org/officeDocument/2006/relationships/hyperlink" Target="http://scikit-learn.org/stable/modules/svm.html#svm-regression" TargetMode="External"/><Relationship Id="rId5" Type="http://schemas.openxmlformats.org/officeDocument/2006/relationships/hyperlink" Target="http://scikit-learn.org/stable/modules/svm.html#svm-outlier-detec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classification" TargetMode="External"/><Relationship Id="rId4" Type="http://schemas.openxmlformats.org/officeDocument/2006/relationships/hyperlink" Target="http://scikit-learn.org/stable/modules/svm.html#svm-regression" TargetMode="External"/><Relationship Id="rId5" Type="http://schemas.openxmlformats.org/officeDocument/2006/relationships/hyperlink" Target="http://scikit-learn.org/stable/modules/svm.html#svm-outlier-detec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classification" TargetMode="External"/><Relationship Id="rId4" Type="http://schemas.openxmlformats.org/officeDocument/2006/relationships/hyperlink" Target="http://scikit-learn.org/stable/modules/svm.html#svm-regression" TargetMode="External"/><Relationship Id="rId5" Type="http://schemas.openxmlformats.org/officeDocument/2006/relationships/hyperlink" Target="http://scikit-learn.org/stable/modules/svm.html#svm-outlier-detec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svm.html#svm-classification" TargetMode="External"/><Relationship Id="rId4" Type="http://schemas.openxmlformats.org/officeDocument/2006/relationships/hyperlink" Target="http://scikit-learn.org/stable/modules/svm.html#svm-regression" TargetMode="External"/><Relationship Id="rId5" Type="http://schemas.openxmlformats.org/officeDocument/2006/relationships/hyperlink" Target="http://scikit-learn.org/stable/modules/svm.html#svm-outlier-detec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4" Type="http://schemas.openxmlformats.org/officeDocument/2006/relationships/hyperlink" Target="https://en.wikipedia.org/wiki/Pattern_recognition" TargetMode="External"/><Relationship Id="rId5" Type="http://schemas.openxmlformats.org/officeDocument/2006/relationships/hyperlink" Target="https://en.wikipedia.org/wiki/Machine_learning" TargetMode="External"/><Relationship Id="rId6" Type="http://schemas.openxmlformats.org/officeDocument/2006/relationships/hyperlink" Target="https://en.wikipedia.org/wiki/Linear_combination" TargetMode="External"/><Relationship Id="rId7" Type="http://schemas.openxmlformats.org/officeDocument/2006/relationships/hyperlink" Target="https://en.wikipedia.org/wiki/Features_(pattern_recognition)" TargetMode="External"/><Relationship Id="rId8" Type="http://schemas.openxmlformats.org/officeDocument/2006/relationships/hyperlink" Target="https://en.wikipedia.org/wiki/Linear_classifier" TargetMode="External"/><Relationship Id="rId9" Type="http://schemas.openxmlformats.org/officeDocument/2006/relationships/hyperlink" Target="https://en.wikipedia.org/wiki/Dimensionality_reduction" TargetMode="External"/><Relationship Id="rId10" Type="http://schemas.openxmlformats.org/officeDocument/2006/relationships/hyperlink" Target="https://en.wikipedia.org/wiki/Statistical_classification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4A02-A74D-4ABA-864B-1AB41A12F3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2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machines (SVMs)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set of supervised learning methods used for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classification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regression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outliers detection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4A02-A74D-4ABA-864B-1AB41A12F3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7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machines (SVMs)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set of supervised learning methods used for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classification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regression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outliers detection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4A02-A74D-4ABA-864B-1AB41A12F3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machines (SVMs)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set of supervised learning methods used for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classification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regression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outliers detection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4A02-A74D-4ABA-864B-1AB41A12F3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4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machines (SVMs)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a set of supervised learning methods used for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classification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regression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outliers detection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4A02-A74D-4ABA-864B-1AB41A12F3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6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discriminant analysis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LDA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 generalization of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Fisher's linear discriminant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method used in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atistics"/>
              </a:rPr>
              <a:t>statistics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attern recognition"/>
              </a:rPr>
              <a:t>pattern recognition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Machine learning"/>
              </a:rPr>
              <a:t>machine learning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find a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Linear combination"/>
              </a:rPr>
              <a:t>linear combination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Features (pattern recognition)"/>
              </a:rPr>
              <a:t>features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characterizes or separates two or more classes of objects or events. The resulting combination may be used as a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Linear classifier"/>
              </a:rPr>
              <a:t>linear classifier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or, more commonly, for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Dimensionality reduction"/>
              </a:rPr>
              <a:t>dimensionality reduction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before later 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Statistical classification"/>
              </a:rPr>
              <a:t>classification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24A02-A74D-4ABA-864B-1AB41A12F3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4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4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42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2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7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3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7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3C8A-CE34-4E87-B905-8D74025DD42F}" type="datetimeFigureOut">
              <a:rPr lang="ko-KR" altLang="en-US" smtClean="0"/>
              <a:t>2016. 11. 1.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B612-F501-4212-8D9D-49664AAA5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8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pn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3996" y="908720"/>
            <a:ext cx="3962400" cy="1045096"/>
          </a:xfrm>
        </p:spPr>
        <p:txBody>
          <a:bodyPr>
            <a:normAutofit/>
          </a:bodyPr>
          <a:lstStyle/>
          <a:p>
            <a:r>
              <a:rPr lang="en-US" altLang="ko-KR" sz="3600" b="1" dirty="0" smtClean="0"/>
              <a:t>Project3-Group4</a:t>
            </a:r>
            <a:endParaRPr lang="ko-KR" alt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023" y="3933056"/>
            <a:ext cx="7406640" cy="1752600"/>
          </a:xfrm>
        </p:spPr>
        <p:txBody>
          <a:bodyPr>
            <a:normAutofit fontScale="85000" lnSpcReduction="20000"/>
          </a:bodyPr>
          <a:lstStyle/>
          <a:p>
            <a:endParaRPr lang="en-US" altLang="ko-KR" sz="2000" b="1" dirty="0" smtClean="0"/>
          </a:p>
          <a:p>
            <a:r>
              <a:rPr lang="en-US" altLang="ko-KR" sz="2000" b="1" dirty="0" smtClean="0"/>
              <a:t>Wu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Weichuan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r>
              <a:rPr lang="en-US" altLang="ko-KR" sz="2000" b="1" dirty="0"/>
              <a:t>Zhang, </a:t>
            </a:r>
            <a:r>
              <a:rPr lang="en-US" altLang="ko-KR" sz="2000" b="1" dirty="0" err="1" smtClean="0"/>
              <a:t>Yunyi</a:t>
            </a:r>
            <a:endParaRPr lang="en-US" altLang="ko-KR" sz="2000" b="1" dirty="0"/>
          </a:p>
          <a:p>
            <a:r>
              <a:rPr lang="en-US" altLang="ko-KR" sz="2000" b="1" dirty="0"/>
              <a:t>Sheng, </a:t>
            </a:r>
            <a:r>
              <a:rPr lang="en-US" altLang="ko-KR" sz="2000" b="1" dirty="0" smtClean="0"/>
              <a:t>Tian</a:t>
            </a:r>
            <a:endParaRPr lang="en-US" altLang="ko-KR" sz="2000" b="1" dirty="0"/>
          </a:p>
          <a:p>
            <a:r>
              <a:rPr lang="en-US" altLang="ko-KR" sz="2000" b="1" dirty="0"/>
              <a:t>Raikes, William </a:t>
            </a:r>
            <a:r>
              <a:rPr lang="en-US" altLang="ko-KR" sz="2000" b="1" dirty="0" smtClean="0"/>
              <a:t>Robert</a:t>
            </a:r>
            <a:endParaRPr lang="en-US" altLang="ko-KR" sz="2000" b="1" dirty="0"/>
          </a:p>
          <a:p>
            <a:r>
              <a:rPr lang="en-US" altLang="ko-KR" sz="2000" b="1" dirty="0"/>
              <a:t>Lim, </a:t>
            </a:r>
            <a:r>
              <a:rPr lang="en-US" altLang="ko-KR" sz="2000" b="1" dirty="0" err="1" smtClean="0"/>
              <a:t>Kyongmook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06237" y="3284984"/>
            <a:ext cx="446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Applied </a:t>
            </a:r>
            <a:r>
              <a:rPr lang="en-US" sz="2400" smtClean="0"/>
              <a:t>Data Science    FALL </a:t>
            </a:r>
            <a:r>
              <a:rPr lang="en-US" sz="2400" dirty="0" smtClean="0"/>
              <a:t>2016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3563888" y="2219290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Dog  VS  Chicken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173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72" y="1412776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Pixel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endParaRPr lang="zh-CN" altLang="en-US" dirty="0" smtClean="0"/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 </a:t>
            </a:r>
            <a:r>
              <a:rPr lang="en-US" altLang="zh-CN" dirty="0" smtClean="0"/>
              <a:t>Original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altLang="zh-CN" dirty="0" smtClean="0"/>
              <a:t>RGB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8" y="2236139"/>
            <a:ext cx="2976572" cy="1120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241" y="1893444"/>
            <a:ext cx="1946829" cy="1463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3683" y="1794750"/>
            <a:ext cx="1928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Resized28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28</a:t>
            </a:r>
            <a:r>
              <a:rPr lang="zh-CN" altLang="en-US" sz="2000" dirty="0" smtClean="0"/>
              <a:t>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14" y="4205783"/>
            <a:ext cx="1971937" cy="983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5" y="5604184"/>
            <a:ext cx="1657308" cy="1002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14618" y="615601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2383" y="4622950"/>
            <a:ext cx="461665" cy="103829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frequency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0543" y="3955152"/>
            <a:ext cx="4018237" cy="22008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1" y="5674176"/>
            <a:ext cx="2137336" cy="7118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8219" y="529191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smtClean="0"/>
              <a:t>lue </a:t>
            </a:r>
            <a:r>
              <a:rPr lang="en-US" dirty="0" smtClean="0"/>
              <a:t>line: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4467" y="5304187"/>
            <a:ext cx="115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Green line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14323" y="377974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Red line: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Reduction (PCA)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</a:p>
          <a:p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  <a:p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Overfitting</a:t>
            </a:r>
            <a:endParaRPr lang="en-US" altLang="zh-CN" dirty="0" smtClean="0"/>
          </a:p>
          <a:p>
            <a:pPr marL="457200" indent="-457200">
              <a:buAutoNum type="alphaLcPeriod"/>
            </a:pPr>
            <a:r>
              <a:rPr lang="en-US" altLang="zh-CN" dirty="0" smtClean="0"/>
              <a:t>Cross Validation &amp; PCA: </a:t>
            </a:r>
            <a:r>
              <a:rPr lang="en-US" altLang="zh-CN" dirty="0" smtClean="0">
                <a:solidFill>
                  <a:srgbClr val="C00000"/>
                </a:solidFill>
              </a:rPr>
              <a:t>at the same time</a:t>
            </a:r>
          </a:p>
          <a:p>
            <a:pPr marL="457200" indent="-457200">
              <a:buAutoNum type="alphaLcPeriod"/>
            </a:pPr>
            <a:r>
              <a:rPr lang="en-US" altLang="zh-CN" dirty="0" smtClean="0"/>
              <a:t>Never use the test data when doing PCA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1622" y="4643844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Components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9" y="2068146"/>
            <a:ext cx="5552321" cy="2570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9685" y="2313445"/>
            <a:ext cx="461665" cy="186217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Explained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Improvement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760640"/>
          </a:xfrm>
        </p:spPr>
        <p:txBody>
          <a:bodyPr>
            <a:normAutofit/>
          </a:bodyPr>
          <a:lstStyle/>
          <a:p>
            <a:pPr lvl="2"/>
            <a:endParaRPr lang="en-US" altLang="ko-KR" sz="23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1. Try more complicated color system to distinguish the pictures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2. Combine color features and other new features such as contours 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3. Try better classifiers : deep learning methods like </a:t>
            </a:r>
            <a:r>
              <a:rPr lang="en-US" altLang="zh-CN" sz="2400" dirty="0" err="1" smtClean="0"/>
              <a:t>Caffe</a:t>
            </a:r>
            <a:r>
              <a:rPr lang="en-US" altLang="zh-CN" sz="2400" dirty="0" smtClean="0"/>
              <a:t> </a:t>
            </a:r>
          </a:p>
          <a:p>
            <a:pPr marL="457200" lvl="1" indent="0">
              <a:buNone/>
            </a:pP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 smtClean="0"/>
              <a:t>4. Tune more parameters 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64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Summary of the project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47853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Methodology</a:t>
            </a:r>
            <a:endParaRPr lang="en-US" altLang="ko-KR" sz="2400" dirty="0"/>
          </a:p>
          <a:p>
            <a:pPr lvl="1"/>
            <a:r>
              <a:rPr lang="en-US" altLang="zh-CN" sz="2400" dirty="0" smtClean="0"/>
              <a:t>1.1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Methodology graph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1.2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Features</a:t>
            </a:r>
            <a:endParaRPr lang="en-US" altLang="ko-KR" sz="2400" dirty="0"/>
          </a:p>
          <a:p>
            <a:pPr lvl="1"/>
            <a:r>
              <a:rPr lang="en-US" altLang="zh-CN" sz="2400" dirty="0" smtClean="0"/>
              <a:t>1.3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New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Classifiers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1.4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Choosing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based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results</a:t>
            </a:r>
          </a:p>
          <a:p>
            <a:pPr marL="342900" lvl="1" indent="0">
              <a:buNone/>
            </a:pPr>
            <a:endParaRPr lang="zh-CN" altLang="en-US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Interpretation</a:t>
            </a:r>
            <a:endParaRPr lang="en-US" altLang="ko-KR" sz="2400" dirty="0" smtClean="0"/>
          </a:p>
          <a:p>
            <a:pPr lvl="1"/>
            <a:r>
              <a:rPr lang="en-US" altLang="zh-CN" sz="2400" dirty="0" smtClean="0"/>
              <a:t>2.1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Preprocessing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Images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2.2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Engineering</a:t>
            </a:r>
            <a:r>
              <a:rPr lang="zh-CN" altLang="en-US" sz="2400" dirty="0"/>
              <a:t> 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2.3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Reduction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Overfitting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342900" lvl="1" indent="0">
              <a:buNone/>
            </a:pP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Improvement</a:t>
            </a:r>
            <a:endParaRPr lang="en-US" altLang="ko-KR" sz="2400" dirty="0" smtClean="0"/>
          </a:p>
          <a:p>
            <a:pPr marL="342900" lvl="1" indent="0">
              <a:buNone/>
            </a:pPr>
            <a:endParaRPr lang="en-US" altLang="ko-KR" sz="2400" dirty="0" smtClean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8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Methodology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340768"/>
            <a:ext cx="651149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9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1.2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1.3</a:t>
            </a:r>
            <a:r>
              <a:rPr lang="zh-CN" altLang="en-US" dirty="0" smtClean="0"/>
              <a:t> 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70116"/>
              </p:ext>
            </p:extLst>
          </p:nvPr>
        </p:nvGraphicFramePr>
        <p:xfrm>
          <a:off x="-324544" y="1484784"/>
          <a:ext cx="9144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54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8170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1.4.1</a:t>
            </a:r>
            <a:r>
              <a:rPr lang="zh-CN" altLang="en-US" sz="2800" dirty="0" smtClean="0"/>
              <a:t> </a:t>
            </a:r>
            <a:r>
              <a:rPr lang="en-US" altLang="ko-KR" sz="2800" dirty="0" smtClean="0"/>
              <a:t>Prediction result using </a:t>
            </a:r>
            <a:r>
              <a:rPr lang="en-US" altLang="ko-KR" sz="2800" dirty="0" smtClean="0"/>
              <a:t>SIFT features</a:t>
            </a:r>
            <a:endParaRPr lang="ko-KR" altLang="en-US" sz="2800" dirty="0"/>
          </a:p>
        </p:txBody>
      </p:sp>
      <p:graphicFrame>
        <p:nvGraphicFramePr>
          <p:cNvPr id="6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4281"/>
              </p:ext>
            </p:extLst>
          </p:nvPr>
        </p:nvGraphicFramePr>
        <p:xfrm>
          <a:off x="971600" y="1916832"/>
          <a:ext cx="7407946" cy="32452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935"/>
                <a:gridCol w="2060601"/>
                <a:gridCol w="1311291"/>
                <a:gridCol w="1396441"/>
                <a:gridCol w="1532678"/>
              </a:tblGrid>
              <a:tr h="1123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Average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Accuracy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Accuracy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Volatility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dirty="0" smtClean="0">
                          <a:effectLst/>
                        </a:rPr>
                        <a:t>Process Time</a:t>
                      </a:r>
                    </a:p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877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SIFT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65.2%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4.1%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smtClean="0">
                          <a:effectLst/>
                        </a:rPr>
                        <a:t>3min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 (Linear Kernel)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u="none" strike="noStrike" dirty="0" smtClean="0">
                          <a:effectLst/>
                        </a:rPr>
                        <a:t>66.9%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smtClean="0">
                          <a:effectLst/>
                        </a:rPr>
                        <a:t>5</a:t>
                      </a:r>
                      <a:r>
                        <a:rPr lang="en-US" sz="1600" u="none" strike="noStrike" dirty="0" smtClean="0">
                          <a:effectLst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SVM (Radial Kernel)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69.5%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3.1%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smtClean="0">
                          <a:effectLst/>
                        </a:rPr>
                        <a:t>5</a:t>
                      </a:r>
                      <a:r>
                        <a:rPr lang="en-US" sz="1600" u="none" strike="noStrike" dirty="0" smtClean="0">
                          <a:effectLst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Random Forest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69.8%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3.4%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 smtClean="0">
                          <a:effectLst/>
                        </a:rPr>
                        <a:t>5</a:t>
                      </a:r>
                      <a:r>
                        <a:rPr lang="en-US" sz="1600" u="none" strike="noStrike" dirty="0" smtClean="0">
                          <a:effectLst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66.9%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8170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1.4.2</a:t>
            </a:r>
            <a:r>
              <a:rPr lang="zh-CN" altLang="en-US" sz="2800" dirty="0" smtClean="0"/>
              <a:t> </a:t>
            </a:r>
            <a:r>
              <a:rPr lang="en-US" altLang="ko-KR" sz="2800" dirty="0" smtClean="0"/>
              <a:t>Prediction result using Pixel</a:t>
            </a:r>
            <a:r>
              <a:rPr lang="en-US" altLang="ko-KR" sz="2800" dirty="0" smtClean="0"/>
              <a:t> features</a:t>
            </a:r>
            <a:endParaRPr lang="ko-KR" altLang="en-US" sz="2800" dirty="0"/>
          </a:p>
        </p:txBody>
      </p:sp>
      <p:graphicFrame>
        <p:nvGraphicFramePr>
          <p:cNvPr id="6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86119"/>
              </p:ext>
            </p:extLst>
          </p:nvPr>
        </p:nvGraphicFramePr>
        <p:xfrm>
          <a:off x="971600" y="1916832"/>
          <a:ext cx="7407946" cy="32452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935"/>
                <a:gridCol w="2060601"/>
                <a:gridCol w="1311291"/>
                <a:gridCol w="1396441"/>
                <a:gridCol w="1532678"/>
              </a:tblGrid>
              <a:tr h="1123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Average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Accuracy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Accuracy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Volatility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dirty="0" smtClean="0">
                          <a:effectLst/>
                        </a:rPr>
                        <a:t>Process Time</a:t>
                      </a:r>
                    </a:p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877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PIXEL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 (Linear Kernel)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80.5%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6min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SVM (Radial Kernel)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r>
                        <a:rPr lang="fi-F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82.1%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fi-FI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2min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8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8170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1.4.3</a:t>
            </a:r>
            <a:r>
              <a:rPr lang="zh-CN" altLang="en-US" sz="2800" dirty="0" smtClean="0"/>
              <a:t> </a:t>
            </a:r>
            <a:r>
              <a:rPr lang="en-US" altLang="ko-KR" sz="2800" dirty="0" smtClean="0"/>
              <a:t>Prediction result using RGB</a:t>
            </a:r>
            <a:r>
              <a:rPr lang="en-US" altLang="ko-KR" sz="2800" dirty="0" smtClean="0"/>
              <a:t> features</a:t>
            </a:r>
            <a:endParaRPr lang="ko-KR" altLang="en-US" sz="2800" dirty="0"/>
          </a:p>
        </p:txBody>
      </p:sp>
      <p:graphicFrame>
        <p:nvGraphicFramePr>
          <p:cNvPr id="6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64615"/>
              </p:ext>
            </p:extLst>
          </p:nvPr>
        </p:nvGraphicFramePr>
        <p:xfrm>
          <a:off x="971600" y="1916832"/>
          <a:ext cx="7407946" cy="32452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935"/>
                <a:gridCol w="2060601"/>
                <a:gridCol w="1311291"/>
                <a:gridCol w="1396441"/>
                <a:gridCol w="1532678"/>
              </a:tblGrid>
              <a:tr h="1123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Average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Accuracy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Accuracy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Volatility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dirty="0" smtClean="0">
                          <a:effectLst/>
                        </a:rPr>
                        <a:t>Process Time</a:t>
                      </a:r>
                    </a:p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877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RGB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GBM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83.2%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 (Linear Kernel)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85.6%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SVM (Radial Kernel)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87.8%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3.0%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5min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84.9%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1min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85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8170" y="548680"/>
            <a:ext cx="8554805" cy="93978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1.4.4</a:t>
            </a:r>
            <a:r>
              <a:rPr lang="zh-CN" altLang="en-US" sz="2800" dirty="0" smtClean="0"/>
              <a:t> </a:t>
            </a:r>
            <a:r>
              <a:rPr lang="en-US" altLang="ko-KR" sz="2800" dirty="0" smtClean="0"/>
              <a:t>Prediction result using </a:t>
            </a:r>
            <a:r>
              <a:rPr lang="en-US" altLang="ko-KR" sz="2800" dirty="0" smtClean="0"/>
              <a:t>SIFT+RGB features</a:t>
            </a:r>
            <a:endParaRPr lang="ko-KR" altLang="en-US" sz="2800" dirty="0"/>
          </a:p>
        </p:txBody>
      </p:sp>
      <p:graphicFrame>
        <p:nvGraphicFramePr>
          <p:cNvPr id="6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55662"/>
              </p:ext>
            </p:extLst>
          </p:nvPr>
        </p:nvGraphicFramePr>
        <p:xfrm>
          <a:off x="971600" y="1916832"/>
          <a:ext cx="7407946" cy="324520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6935"/>
                <a:gridCol w="2060601"/>
                <a:gridCol w="1311291"/>
                <a:gridCol w="1396441"/>
                <a:gridCol w="1532678"/>
              </a:tblGrid>
              <a:tr h="1123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Average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Accuracy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Accuracy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Volatility </a:t>
                      </a:r>
                      <a:r>
                        <a:rPr lang="en-US" sz="1600" b="1" u="none" strike="noStrike" dirty="0">
                          <a:effectLst/>
                        </a:rPr>
                        <a:t>Under </a:t>
                      </a:r>
                      <a:endParaRPr lang="en-US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10-fold </a:t>
                      </a:r>
                      <a:r>
                        <a:rPr lang="en-US" sz="1600" b="1" u="none" strike="noStrike" dirty="0">
                          <a:effectLst/>
                        </a:rPr>
                        <a:t>CV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u="none" strike="noStrike" dirty="0" smtClean="0">
                          <a:effectLst/>
                        </a:rPr>
                        <a:t>Process Time</a:t>
                      </a:r>
                    </a:p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877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smtClean="0">
                          <a:effectLst/>
                        </a:rPr>
                        <a:t>SIFT+RGB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GBM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 (Linear Kernel)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5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SVM (Radial Kernel)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Random Forest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87.5%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5min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LDA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85.8%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4min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5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54805" cy="1296144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zh-CN" sz="4000" dirty="0" smtClean="0">
                <a:latin typeface="+mn-lt"/>
              </a:rPr>
              <a:t>2.</a:t>
            </a:r>
            <a:r>
              <a:rPr lang="zh-CN" altLang="en-US" sz="4000" dirty="0" smtClean="0">
                <a:latin typeface="+mn-lt"/>
              </a:rPr>
              <a:t> </a:t>
            </a:r>
            <a:r>
              <a:rPr lang="en-US" altLang="zh-CN" sz="4000" dirty="0">
                <a:latin typeface="+mn-lt"/>
              </a:rPr>
              <a:t>Interpretation</a:t>
            </a:r>
            <a:r>
              <a:rPr lang="en-US" altLang="ko-KR" sz="4000" dirty="0">
                <a:latin typeface="+mn-lt"/>
              </a:rPr>
              <a:t/>
            </a:r>
            <a:br>
              <a:rPr lang="en-US" altLang="ko-KR" sz="4000" dirty="0">
                <a:latin typeface="+mn-lt"/>
              </a:rPr>
            </a:br>
            <a:endParaRPr lang="ko-KR" altLang="en-US" sz="4000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893" y="1063146"/>
            <a:ext cx="7886700" cy="41290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2.1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Preprocessing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Images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</a:t>
            </a:r>
            <a:r>
              <a:rPr lang="en-US" altLang="zh-CN" sz="2000" dirty="0" smtClean="0"/>
              <a:t>se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different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filters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reduce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noise</a:t>
            </a:r>
            <a:endParaRPr lang="zh-CN" altLang="en-US" sz="2000" dirty="0" smtClean="0"/>
          </a:p>
          <a:p>
            <a:r>
              <a:rPr lang="en-US" altLang="zh-CN" sz="2000" dirty="0" smtClean="0"/>
              <a:t>a.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original</a:t>
            </a:r>
            <a:r>
              <a:rPr lang="zh-CN" altLang="en-US" sz="2000" dirty="0" smtClean="0"/>
              <a:t>                                                  </a:t>
            </a:r>
            <a:r>
              <a:rPr lang="en-US" altLang="zh-CN" sz="2000" dirty="0" smtClean="0"/>
              <a:t>c.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Low-Pass</a:t>
            </a:r>
            <a:endParaRPr lang="zh-CN" altLang="en-US" sz="2000" dirty="0" smtClean="0"/>
          </a:p>
          <a:p>
            <a:r>
              <a:rPr lang="zh-CN" altLang="en-US" sz="2000" dirty="0" smtClean="0"/>
              <a:t>                                                            </a:t>
            </a:r>
            <a:endParaRPr lang="zh-CN" altLang="en-US" sz="2000" dirty="0"/>
          </a:p>
          <a:p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r>
              <a:rPr lang="zh-CN" altLang="en-US" sz="2000" dirty="0"/>
              <a:t> </a:t>
            </a:r>
            <a:r>
              <a:rPr lang="en-US" altLang="zh-CN" sz="2000" dirty="0" smtClean="0"/>
              <a:t>b.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linear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filtering</a:t>
            </a:r>
            <a:r>
              <a:rPr lang="zh-CN" altLang="en-US" sz="2000" dirty="0" smtClean="0"/>
              <a:t>                                      </a:t>
            </a:r>
            <a:r>
              <a:rPr lang="en-US" altLang="zh-CN" sz="2000" dirty="0" err="1" smtClean="0"/>
              <a:t>d.High</a:t>
            </a:r>
            <a:r>
              <a:rPr lang="en-US" altLang="zh-CN" sz="2000" dirty="0" smtClean="0"/>
              <a:t>-Pass</a:t>
            </a:r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zh-CN" altLang="en-US" sz="2000" dirty="0" smtClean="0"/>
              <a:t>  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Median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Filter</a:t>
            </a:r>
            <a:r>
              <a:rPr lang="zh-CN" altLang="en-US" sz="2000" dirty="0" smtClean="0"/>
              <a:t>                                         </a:t>
            </a:r>
            <a:r>
              <a:rPr lang="en-US" altLang="zh-CN" sz="2000" dirty="0" smtClean="0"/>
              <a:t>f.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Adaptive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thresholding</a:t>
            </a:r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53" y="3356992"/>
            <a:ext cx="3722877" cy="1296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015" y="1686988"/>
            <a:ext cx="3721872" cy="1296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135" y="3376787"/>
            <a:ext cx="3689752" cy="12851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989" y="1703725"/>
            <a:ext cx="3653942" cy="12726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53" y="5116200"/>
            <a:ext cx="3827576" cy="13249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063" y="5116200"/>
            <a:ext cx="3684530" cy="127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515</Words>
  <Application>Microsoft Macintosh PowerPoint</Application>
  <PresentationFormat>On-screen Show (4:3)</PresentationFormat>
  <Paragraphs>227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Calibri Light</vt:lpstr>
      <vt:lpstr>Times New Roman</vt:lpstr>
      <vt:lpstr>맑은 고딕</vt:lpstr>
      <vt:lpstr>宋体</vt:lpstr>
      <vt:lpstr>Arial</vt:lpstr>
      <vt:lpstr>Office Theme</vt:lpstr>
      <vt:lpstr>Project3-Group4</vt:lpstr>
      <vt:lpstr>Summary of the project</vt:lpstr>
      <vt:lpstr>1.1 Methodology </vt:lpstr>
      <vt:lpstr>1.2 &amp; 1.3  New Features &amp; Classifier</vt:lpstr>
      <vt:lpstr>1.4.1 Prediction result using SIFT features</vt:lpstr>
      <vt:lpstr>1.4.2 Prediction result using Pixel features</vt:lpstr>
      <vt:lpstr>1.4.3 Prediction result using RGB features</vt:lpstr>
      <vt:lpstr>1.4.4 Prediction result using SIFT+RGB features</vt:lpstr>
      <vt:lpstr>2. Interpretation </vt:lpstr>
      <vt:lpstr>2.2 Feature Engineering</vt:lpstr>
      <vt:lpstr>2.3 Dimension Reduction and Overfitting</vt:lpstr>
      <vt:lpstr>3. Improvement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Project3-Group4</dc:title>
  <dc:creator>Kay</dc:creator>
  <cp:lastModifiedBy>Microsoft Office User</cp:lastModifiedBy>
  <cp:revision>30</cp:revision>
  <dcterms:created xsi:type="dcterms:W3CDTF">2016-10-31T17:40:52Z</dcterms:created>
  <dcterms:modified xsi:type="dcterms:W3CDTF">2016-11-02T17:16:14Z</dcterms:modified>
</cp:coreProperties>
</file>