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Columbia Trainer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 Methods </a:t>
            </a:r>
          </a:p>
          <a:p>
            <a:pPr lvl="1"/>
            <a:r>
              <a:rPr lang="en-US" dirty="0"/>
              <a:t>Human-crafted 	</a:t>
            </a:r>
          </a:p>
          <a:p>
            <a:pPr lvl="1"/>
            <a:r>
              <a:rPr lang="en-US" dirty="0"/>
              <a:t>Convolutional Neural </a:t>
            </a:r>
            <a:r>
              <a:rPr lang="en-US" dirty="0" smtClean="0"/>
              <a:t>Network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Classifier Training Methods </a:t>
            </a:r>
          </a:p>
        </p:txBody>
      </p:sp>
    </p:spTree>
    <p:extLst>
      <p:ext uri="{BB962C8B-B14F-4D97-AF65-F5344CB8AC3E}">
        <p14:creationId xmlns:p14="http://schemas.microsoft.com/office/powerpoint/2010/main" val="12794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243</TotalTime>
  <Words>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Arial</vt:lpstr>
      <vt:lpstr>Vapor Trail</vt:lpstr>
      <vt:lpstr>Image classification</vt:lpstr>
      <vt:lpstr>Methodology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Yanjin Li</dc:creator>
  <cp:lastModifiedBy>Yanjin Li</cp:lastModifiedBy>
  <cp:revision>3</cp:revision>
  <dcterms:created xsi:type="dcterms:W3CDTF">2016-10-29T19:26:36Z</dcterms:created>
  <dcterms:modified xsi:type="dcterms:W3CDTF">2016-10-29T23:30:29Z</dcterms:modified>
</cp:coreProperties>
</file>