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D46E7-8081-487F-9C1D-224475E78743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9C246-CC97-4A19-B74E-3B71FD72614E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Cluster j</a:t>
          </a:r>
        </a:p>
        <a:p>
          <a:endParaRPr lang="en-US" dirty="0"/>
        </a:p>
      </dgm:t>
    </dgm:pt>
    <dgm:pt modelId="{B4488B29-8C42-4D92-9852-130D86F12424}" type="parTrans" cxnId="{2B5C479B-A8EC-4148-8BF1-C61515CE34EE}">
      <dgm:prSet/>
      <dgm:spPr/>
      <dgm:t>
        <a:bodyPr/>
        <a:lstStyle/>
        <a:p>
          <a:endParaRPr lang="en-US"/>
        </a:p>
      </dgm:t>
    </dgm:pt>
    <dgm:pt modelId="{45274ED5-1BFA-4744-8230-FB90FEDA46B3}" type="sibTrans" cxnId="{2B5C479B-A8EC-4148-8BF1-C61515CE34EE}">
      <dgm:prSet/>
      <dgm:spPr/>
      <dgm:t>
        <a:bodyPr/>
        <a:lstStyle/>
        <a:p>
          <a:endParaRPr lang="en-US"/>
        </a:p>
      </dgm:t>
    </dgm:pt>
    <dgm:pt modelId="{A177C23C-7283-47CA-8C72-CEDF34F4A66E}">
      <dgm:prSet phldrT="[Text]"/>
      <dgm:spPr/>
      <dgm:t>
        <a:bodyPr/>
        <a:lstStyle/>
        <a:p>
          <a:r>
            <a:rPr lang="en-US" dirty="0" smtClean="0"/>
            <a:t>C2</a:t>
          </a:r>
          <a:endParaRPr lang="en-US" dirty="0"/>
        </a:p>
      </dgm:t>
    </dgm:pt>
    <dgm:pt modelId="{3FED0728-C39F-4565-8D4F-72CF986CF6EB}" type="parTrans" cxnId="{E38CE73C-F038-48FC-8674-82A9DA2B4BE9}">
      <dgm:prSet/>
      <dgm:spPr/>
      <dgm:t>
        <a:bodyPr/>
        <a:lstStyle/>
        <a:p>
          <a:endParaRPr lang="en-US"/>
        </a:p>
      </dgm:t>
    </dgm:pt>
    <dgm:pt modelId="{2AF5EAE3-C894-4F29-8CE4-D70B193AEEBA}" type="sibTrans" cxnId="{E38CE73C-F038-48FC-8674-82A9DA2B4BE9}">
      <dgm:prSet/>
      <dgm:spPr/>
      <dgm:t>
        <a:bodyPr/>
        <a:lstStyle/>
        <a:p>
          <a:endParaRPr lang="en-US"/>
        </a:p>
      </dgm:t>
    </dgm:pt>
    <dgm:pt modelId="{77213912-171B-4419-8D0E-E0E825382A53}">
      <dgm:prSet phldrT="[Text]"/>
      <dgm:spPr/>
      <dgm:t>
        <a:bodyPr/>
        <a:lstStyle/>
        <a:p>
          <a:r>
            <a:rPr lang="en-US" dirty="0" smtClean="0"/>
            <a:t>C3</a:t>
          </a:r>
          <a:endParaRPr lang="en-US" dirty="0"/>
        </a:p>
      </dgm:t>
    </dgm:pt>
    <dgm:pt modelId="{AB74F0FB-193D-402E-8F31-96794F8AB213}" type="parTrans" cxnId="{366443C0-9293-451F-A249-0E46E9C70B9C}">
      <dgm:prSet/>
      <dgm:spPr/>
      <dgm:t>
        <a:bodyPr/>
        <a:lstStyle/>
        <a:p>
          <a:endParaRPr lang="en-US"/>
        </a:p>
      </dgm:t>
    </dgm:pt>
    <dgm:pt modelId="{65E542D7-8BF9-4D32-8873-0232FAC0DD56}" type="sibTrans" cxnId="{366443C0-9293-451F-A249-0E46E9C70B9C}">
      <dgm:prSet/>
      <dgm:spPr/>
      <dgm:t>
        <a:bodyPr/>
        <a:lstStyle/>
        <a:p>
          <a:endParaRPr lang="en-US"/>
        </a:p>
      </dgm:t>
    </dgm:pt>
    <dgm:pt modelId="{FDA7125D-9CF7-47CD-98CF-C9667F608F8D}" type="pres">
      <dgm:prSet presAssocID="{386D46E7-8081-487F-9C1D-224475E78743}" presName="Name0" presStyleCnt="0">
        <dgm:presLayoutVars>
          <dgm:chMax val="1"/>
          <dgm:chPref val="1"/>
        </dgm:presLayoutVars>
      </dgm:prSet>
      <dgm:spPr/>
    </dgm:pt>
    <dgm:pt modelId="{90E973CA-526C-404B-90F8-133A7A2CB285}" type="pres">
      <dgm:prSet presAssocID="{30C9C246-CC97-4A19-B74E-3B71FD72614E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B3A5F8C-D53E-4FEB-A55E-52FD69938BC4}" type="pres">
      <dgm:prSet presAssocID="{30C9C246-CC97-4A19-B74E-3B71FD72614E}" presName="Accent1" presStyleLbl="node1" presStyleIdx="0" presStyleCnt="13"/>
      <dgm:spPr/>
    </dgm:pt>
    <dgm:pt modelId="{040353C3-A9ED-4E40-951B-6CF86D41DA9C}" type="pres">
      <dgm:prSet presAssocID="{30C9C246-CC97-4A19-B74E-3B71FD72614E}" presName="Accent2" presStyleLbl="node1" presStyleIdx="1" presStyleCnt="13"/>
      <dgm:spPr/>
    </dgm:pt>
    <dgm:pt modelId="{A9819704-4A83-414B-9F2C-97A2CBFBDF36}" type="pres">
      <dgm:prSet presAssocID="{30C9C246-CC97-4A19-B74E-3B71FD72614E}" presName="Accent3" presStyleLbl="node1" presStyleIdx="2" presStyleCnt="13"/>
      <dgm:spPr/>
    </dgm:pt>
    <dgm:pt modelId="{0DA20019-57BF-4E75-A84D-CFE2AC44EB6A}" type="pres">
      <dgm:prSet presAssocID="{30C9C246-CC97-4A19-B74E-3B71FD72614E}" presName="Accent4" presStyleLbl="node1" presStyleIdx="3" presStyleCnt="13"/>
      <dgm:spPr/>
    </dgm:pt>
    <dgm:pt modelId="{418117EC-4723-4A59-AE85-38AB3D6C6649}" type="pres">
      <dgm:prSet presAssocID="{30C9C246-CC97-4A19-B74E-3B71FD72614E}" presName="Accent5" presStyleLbl="node1" presStyleIdx="4" presStyleCnt="13"/>
      <dgm:spPr/>
    </dgm:pt>
    <dgm:pt modelId="{713D9A56-AB9A-4E85-81DF-F206C0D85A50}" type="pres">
      <dgm:prSet presAssocID="{30C9C246-CC97-4A19-B74E-3B71FD72614E}" presName="Accent6" presStyleLbl="node1" presStyleIdx="5" presStyleCnt="13"/>
      <dgm:spPr/>
    </dgm:pt>
    <dgm:pt modelId="{3D7F170C-8E04-4768-8596-C0F72D0743DB}" type="pres">
      <dgm:prSet presAssocID="{A177C23C-7283-47CA-8C72-CEDF34F4A66E}" presName="Child1" presStyleLbl="node1" presStyleIdx="6" presStyleCnt="13">
        <dgm:presLayoutVars>
          <dgm:chMax val="0"/>
          <dgm:chPref val="0"/>
        </dgm:presLayoutVars>
      </dgm:prSet>
      <dgm:spPr/>
    </dgm:pt>
    <dgm:pt modelId="{0D8EE4CD-3F47-4065-9099-D2C7EE026725}" type="pres">
      <dgm:prSet presAssocID="{A177C23C-7283-47CA-8C72-CEDF34F4A66E}" presName="Accent7" presStyleCnt="0"/>
      <dgm:spPr/>
    </dgm:pt>
    <dgm:pt modelId="{0CE5C135-3E5E-4FB8-A3CA-76AB3B9598E3}" type="pres">
      <dgm:prSet presAssocID="{A177C23C-7283-47CA-8C72-CEDF34F4A66E}" presName="AccentHold1" presStyleLbl="node1" presStyleIdx="7" presStyleCnt="13"/>
      <dgm:spPr/>
    </dgm:pt>
    <dgm:pt modelId="{81048493-CDBA-4A17-BF6B-4F00EC95E3AA}" type="pres">
      <dgm:prSet presAssocID="{A177C23C-7283-47CA-8C72-CEDF34F4A66E}" presName="Accent8" presStyleCnt="0"/>
      <dgm:spPr/>
    </dgm:pt>
    <dgm:pt modelId="{C3609546-7187-4396-9474-6C6793684786}" type="pres">
      <dgm:prSet presAssocID="{A177C23C-7283-47CA-8C72-CEDF34F4A66E}" presName="AccentHold2" presStyleLbl="node1" presStyleIdx="8" presStyleCnt="13"/>
      <dgm:spPr/>
    </dgm:pt>
    <dgm:pt modelId="{8F84AE63-7D84-4DC8-8EB7-3389EDD1BFBB}" type="pres">
      <dgm:prSet presAssocID="{77213912-171B-4419-8D0E-E0E825382A53}" presName="Child2" presStyleLbl="node1" presStyleIdx="9" presStyleCnt="13">
        <dgm:presLayoutVars>
          <dgm:chMax val="0"/>
          <dgm:chPref val="0"/>
        </dgm:presLayoutVars>
      </dgm:prSet>
      <dgm:spPr/>
    </dgm:pt>
    <dgm:pt modelId="{E42615DC-A4D5-45CA-B3EA-FC81FBE45E05}" type="pres">
      <dgm:prSet presAssocID="{77213912-171B-4419-8D0E-E0E825382A53}" presName="Accent9" presStyleCnt="0"/>
      <dgm:spPr/>
    </dgm:pt>
    <dgm:pt modelId="{FA98FCF7-4C12-4CF1-A4C9-8E6BF699AC86}" type="pres">
      <dgm:prSet presAssocID="{77213912-171B-4419-8D0E-E0E825382A53}" presName="AccentHold1" presStyleLbl="node1" presStyleIdx="10" presStyleCnt="13"/>
      <dgm:spPr/>
    </dgm:pt>
    <dgm:pt modelId="{219A543B-CB23-4553-8829-8A65B26426B1}" type="pres">
      <dgm:prSet presAssocID="{77213912-171B-4419-8D0E-E0E825382A53}" presName="Accent10" presStyleCnt="0"/>
      <dgm:spPr/>
    </dgm:pt>
    <dgm:pt modelId="{E0665AE2-ECE0-4FD6-B56B-2F1D9893AB38}" type="pres">
      <dgm:prSet presAssocID="{77213912-171B-4419-8D0E-E0E825382A53}" presName="AccentHold2" presStyleLbl="node1" presStyleIdx="11" presStyleCnt="13"/>
      <dgm:spPr/>
    </dgm:pt>
    <dgm:pt modelId="{8A7F9E7E-5063-4095-85AB-1ECAE9EA459C}" type="pres">
      <dgm:prSet presAssocID="{77213912-171B-4419-8D0E-E0E825382A53}" presName="Accent11" presStyleCnt="0"/>
      <dgm:spPr/>
    </dgm:pt>
    <dgm:pt modelId="{F1542845-3FBF-43F1-80B9-DB0D4422C3AF}" type="pres">
      <dgm:prSet presAssocID="{77213912-171B-4419-8D0E-E0E825382A53}" presName="AccentHold3" presStyleLbl="node1" presStyleIdx="12" presStyleCnt="13"/>
      <dgm:spPr/>
    </dgm:pt>
  </dgm:ptLst>
  <dgm:cxnLst>
    <dgm:cxn modelId="{E38CE73C-F038-48FC-8674-82A9DA2B4BE9}" srcId="{30C9C246-CC97-4A19-B74E-3B71FD72614E}" destId="{A177C23C-7283-47CA-8C72-CEDF34F4A66E}" srcOrd="0" destOrd="0" parTransId="{3FED0728-C39F-4565-8D4F-72CF986CF6EB}" sibTransId="{2AF5EAE3-C894-4F29-8CE4-D70B193AEEBA}"/>
    <dgm:cxn modelId="{7FC23EAE-CEA9-4696-B9F0-1B5E651ABAEF}" type="presOf" srcId="{30C9C246-CC97-4A19-B74E-3B71FD72614E}" destId="{90E973CA-526C-404B-90F8-133A7A2CB285}" srcOrd="0" destOrd="0" presId="urn:microsoft.com/office/officeart/2009/3/layout/CircleRelationship"/>
    <dgm:cxn modelId="{8BC48AF2-7204-4885-89FE-0EF5EBDD0DA5}" type="presOf" srcId="{77213912-171B-4419-8D0E-E0E825382A53}" destId="{8F84AE63-7D84-4DC8-8EB7-3389EDD1BFBB}" srcOrd="0" destOrd="0" presId="urn:microsoft.com/office/officeart/2009/3/layout/CircleRelationship"/>
    <dgm:cxn modelId="{366443C0-9293-451F-A249-0E46E9C70B9C}" srcId="{30C9C246-CC97-4A19-B74E-3B71FD72614E}" destId="{77213912-171B-4419-8D0E-E0E825382A53}" srcOrd="1" destOrd="0" parTransId="{AB74F0FB-193D-402E-8F31-96794F8AB213}" sibTransId="{65E542D7-8BF9-4D32-8873-0232FAC0DD56}"/>
    <dgm:cxn modelId="{98567D21-94A4-4BA9-9B29-55D36AF3909D}" type="presOf" srcId="{386D46E7-8081-487F-9C1D-224475E78743}" destId="{FDA7125D-9CF7-47CD-98CF-C9667F608F8D}" srcOrd="0" destOrd="0" presId="urn:microsoft.com/office/officeart/2009/3/layout/CircleRelationship"/>
    <dgm:cxn modelId="{8E748AFA-6B14-43C5-BD09-06ED77F25046}" type="presOf" srcId="{A177C23C-7283-47CA-8C72-CEDF34F4A66E}" destId="{3D7F170C-8E04-4768-8596-C0F72D0743DB}" srcOrd="0" destOrd="0" presId="urn:microsoft.com/office/officeart/2009/3/layout/CircleRelationship"/>
    <dgm:cxn modelId="{2B5C479B-A8EC-4148-8BF1-C61515CE34EE}" srcId="{386D46E7-8081-487F-9C1D-224475E78743}" destId="{30C9C246-CC97-4A19-B74E-3B71FD72614E}" srcOrd="0" destOrd="0" parTransId="{B4488B29-8C42-4D92-9852-130D86F12424}" sibTransId="{45274ED5-1BFA-4744-8230-FB90FEDA46B3}"/>
    <dgm:cxn modelId="{8B835E26-6EAC-4751-9925-A29682315ED0}" type="presParOf" srcId="{FDA7125D-9CF7-47CD-98CF-C9667F608F8D}" destId="{90E973CA-526C-404B-90F8-133A7A2CB285}" srcOrd="0" destOrd="0" presId="urn:microsoft.com/office/officeart/2009/3/layout/CircleRelationship"/>
    <dgm:cxn modelId="{1AFD11FD-BBE2-418E-9000-F29D7BDFA965}" type="presParOf" srcId="{FDA7125D-9CF7-47CD-98CF-C9667F608F8D}" destId="{EB3A5F8C-D53E-4FEB-A55E-52FD69938BC4}" srcOrd="1" destOrd="0" presId="urn:microsoft.com/office/officeart/2009/3/layout/CircleRelationship"/>
    <dgm:cxn modelId="{635089FE-0ACA-4256-BCD1-5CC3EBF6EA32}" type="presParOf" srcId="{FDA7125D-9CF7-47CD-98CF-C9667F608F8D}" destId="{040353C3-A9ED-4E40-951B-6CF86D41DA9C}" srcOrd="2" destOrd="0" presId="urn:microsoft.com/office/officeart/2009/3/layout/CircleRelationship"/>
    <dgm:cxn modelId="{50B4DB25-B8B2-4ACA-AC42-9BE18D8E54B6}" type="presParOf" srcId="{FDA7125D-9CF7-47CD-98CF-C9667F608F8D}" destId="{A9819704-4A83-414B-9F2C-97A2CBFBDF36}" srcOrd="3" destOrd="0" presId="urn:microsoft.com/office/officeart/2009/3/layout/CircleRelationship"/>
    <dgm:cxn modelId="{EEB10490-BC1E-4807-B48D-2830006EC548}" type="presParOf" srcId="{FDA7125D-9CF7-47CD-98CF-C9667F608F8D}" destId="{0DA20019-57BF-4E75-A84D-CFE2AC44EB6A}" srcOrd="4" destOrd="0" presId="urn:microsoft.com/office/officeart/2009/3/layout/CircleRelationship"/>
    <dgm:cxn modelId="{F9082323-17D2-422B-90DE-92AB0F0C3F06}" type="presParOf" srcId="{FDA7125D-9CF7-47CD-98CF-C9667F608F8D}" destId="{418117EC-4723-4A59-AE85-38AB3D6C6649}" srcOrd="5" destOrd="0" presId="urn:microsoft.com/office/officeart/2009/3/layout/CircleRelationship"/>
    <dgm:cxn modelId="{588291F0-B362-4678-B42A-5F355D6E8D5F}" type="presParOf" srcId="{FDA7125D-9CF7-47CD-98CF-C9667F608F8D}" destId="{713D9A56-AB9A-4E85-81DF-F206C0D85A50}" srcOrd="6" destOrd="0" presId="urn:microsoft.com/office/officeart/2009/3/layout/CircleRelationship"/>
    <dgm:cxn modelId="{7BB40860-D28A-4722-91BB-24BC5465FCDE}" type="presParOf" srcId="{FDA7125D-9CF7-47CD-98CF-C9667F608F8D}" destId="{3D7F170C-8E04-4768-8596-C0F72D0743DB}" srcOrd="7" destOrd="0" presId="urn:microsoft.com/office/officeart/2009/3/layout/CircleRelationship"/>
    <dgm:cxn modelId="{01153971-5AE2-4266-927C-34E328EC7B9E}" type="presParOf" srcId="{FDA7125D-9CF7-47CD-98CF-C9667F608F8D}" destId="{0D8EE4CD-3F47-4065-9099-D2C7EE026725}" srcOrd="8" destOrd="0" presId="urn:microsoft.com/office/officeart/2009/3/layout/CircleRelationship"/>
    <dgm:cxn modelId="{DDF103DC-AAC4-4638-BBDA-C3B81831F2F4}" type="presParOf" srcId="{0D8EE4CD-3F47-4065-9099-D2C7EE026725}" destId="{0CE5C135-3E5E-4FB8-A3CA-76AB3B9598E3}" srcOrd="0" destOrd="0" presId="urn:microsoft.com/office/officeart/2009/3/layout/CircleRelationship"/>
    <dgm:cxn modelId="{D7957BC6-82F3-4C5F-B154-39C17AAEA658}" type="presParOf" srcId="{FDA7125D-9CF7-47CD-98CF-C9667F608F8D}" destId="{81048493-CDBA-4A17-BF6B-4F00EC95E3AA}" srcOrd="9" destOrd="0" presId="urn:microsoft.com/office/officeart/2009/3/layout/CircleRelationship"/>
    <dgm:cxn modelId="{00A28F29-4A5D-4510-A62A-97579163237B}" type="presParOf" srcId="{81048493-CDBA-4A17-BF6B-4F00EC95E3AA}" destId="{C3609546-7187-4396-9474-6C6793684786}" srcOrd="0" destOrd="0" presId="urn:microsoft.com/office/officeart/2009/3/layout/CircleRelationship"/>
    <dgm:cxn modelId="{A2D20461-4072-41D8-85BA-984D4D68679B}" type="presParOf" srcId="{FDA7125D-9CF7-47CD-98CF-C9667F608F8D}" destId="{8F84AE63-7D84-4DC8-8EB7-3389EDD1BFBB}" srcOrd="10" destOrd="0" presId="urn:microsoft.com/office/officeart/2009/3/layout/CircleRelationship"/>
    <dgm:cxn modelId="{CB04B202-719C-4706-9B47-91C95C6029F4}" type="presParOf" srcId="{FDA7125D-9CF7-47CD-98CF-C9667F608F8D}" destId="{E42615DC-A4D5-45CA-B3EA-FC81FBE45E05}" srcOrd="11" destOrd="0" presId="urn:microsoft.com/office/officeart/2009/3/layout/CircleRelationship"/>
    <dgm:cxn modelId="{3381B15B-E31B-4425-AD2E-B1435DA9520D}" type="presParOf" srcId="{E42615DC-A4D5-45CA-B3EA-FC81FBE45E05}" destId="{FA98FCF7-4C12-4CF1-A4C9-8E6BF699AC86}" srcOrd="0" destOrd="0" presId="urn:microsoft.com/office/officeart/2009/3/layout/CircleRelationship"/>
    <dgm:cxn modelId="{7AD43671-3859-4604-A657-C2F1CCF98BE9}" type="presParOf" srcId="{FDA7125D-9CF7-47CD-98CF-C9667F608F8D}" destId="{219A543B-CB23-4553-8829-8A65B26426B1}" srcOrd="12" destOrd="0" presId="urn:microsoft.com/office/officeart/2009/3/layout/CircleRelationship"/>
    <dgm:cxn modelId="{74112F5A-33E0-452B-8AD1-F07CE8793D50}" type="presParOf" srcId="{219A543B-CB23-4553-8829-8A65B26426B1}" destId="{E0665AE2-ECE0-4FD6-B56B-2F1D9893AB38}" srcOrd="0" destOrd="0" presId="urn:microsoft.com/office/officeart/2009/3/layout/CircleRelationship"/>
    <dgm:cxn modelId="{1DDF5434-C811-4F82-8219-F721B0B112D3}" type="presParOf" srcId="{FDA7125D-9CF7-47CD-98CF-C9667F608F8D}" destId="{8A7F9E7E-5063-4095-85AB-1ECAE9EA459C}" srcOrd="13" destOrd="0" presId="urn:microsoft.com/office/officeart/2009/3/layout/CircleRelationship"/>
    <dgm:cxn modelId="{91075AD7-311B-4D2B-91C8-43C0477EBBD2}" type="presParOf" srcId="{8A7F9E7E-5063-4095-85AB-1ECAE9EA459C}" destId="{F1542845-3FBF-43F1-80B9-DB0D4422C3A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973CA-526C-404B-90F8-133A7A2CB285}">
      <dsp:nvSpPr>
        <dsp:cNvPr id="0" name=""/>
        <dsp:cNvSpPr/>
      </dsp:nvSpPr>
      <dsp:spPr>
        <a:xfrm>
          <a:off x="822336" y="89010"/>
          <a:ext cx="1953713" cy="195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Cluster j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1108451" y="375118"/>
        <a:ext cx="1381483" cy="1381455"/>
      </dsp:txXfrm>
    </dsp:sp>
    <dsp:sp modelId="{EB3A5F8C-D53E-4FEB-A55E-52FD69938BC4}">
      <dsp:nvSpPr>
        <dsp:cNvPr id="0" name=""/>
        <dsp:cNvSpPr/>
      </dsp:nvSpPr>
      <dsp:spPr>
        <a:xfrm>
          <a:off x="1937083" y="0"/>
          <a:ext cx="217281" cy="217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353C3-A9ED-4E40-951B-6CF86D41DA9C}">
      <dsp:nvSpPr>
        <dsp:cNvPr id="0" name=""/>
        <dsp:cNvSpPr/>
      </dsp:nvSpPr>
      <dsp:spPr>
        <a:xfrm>
          <a:off x="1422584" y="1897525"/>
          <a:ext cx="157328" cy="157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19704-4A83-414B-9F2C-97A2CBFBDF36}">
      <dsp:nvSpPr>
        <dsp:cNvPr id="0" name=""/>
        <dsp:cNvSpPr/>
      </dsp:nvSpPr>
      <dsp:spPr>
        <a:xfrm>
          <a:off x="2901767" y="881890"/>
          <a:ext cx="157328" cy="157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20019-57BF-4E75-A84D-CFE2AC44EB6A}">
      <dsp:nvSpPr>
        <dsp:cNvPr id="0" name=""/>
        <dsp:cNvSpPr/>
      </dsp:nvSpPr>
      <dsp:spPr>
        <a:xfrm>
          <a:off x="2148913" y="2065048"/>
          <a:ext cx="217281" cy="217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117EC-4723-4A59-AE85-38AB3D6C6649}">
      <dsp:nvSpPr>
        <dsp:cNvPr id="0" name=""/>
        <dsp:cNvSpPr/>
      </dsp:nvSpPr>
      <dsp:spPr>
        <a:xfrm>
          <a:off x="1467276" y="308798"/>
          <a:ext cx="157328" cy="157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9A56-AB9A-4E85-81DF-F206C0D85A50}">
      <dsp:nvSpPr>
        <dsp:cNvPr id="0" name=""/>
        <dsp:cNvSpPr/>
      </dsp:nvSpPr>
      <dsp:spPr>
        <a:xfrm>
          <a:off x="971308" y="1209632"/>
          <a:ext cx="157328" cy="157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F170C-8E04-4768-8596-C0F72D0743DB}">
      <dsp:nvSpPr>
        <dsp:cNvPr id="0" name=""/>
        <dsp:cNvSpPr/>
      </dsp:nvSpPr>
      <dsp:spPr>
        <a:xfrm>
          <a:off x="211914" y="441630"/>
          <a:ext cx="794275" cy="794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C2</a:t>
          </a:r>
          <a:endParaRPr lang="en-US" sz="2300" kern="1200" dirty="0"/>
        </a:p>
      </dsp:txBody>
      <dsp:txXfrm>
        <a:off x="328233" y="557912"/>
        <a:ext cx="561637" cy="561457"/>
      </dsp:txXfrm>
    </dsp:sp>
    <dsp:sp modelId="{0CE5C135-3E5E-4FB8-A3CA-76AB3B9598E3}">
      <dsp:nvSpPr>
        <dsp:cNvPr id="0" name=""/>
        <dsp:cNvSpPr/>
      </dsp:nvSpPr>
      <dsp:spPr>
        <a:xfrm>
          <a:off x="1717258" y="315645"/>
          <a:ext cx="217281" cy="217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09546-7187-4396-9474-6C6793684786}">
      <dsp:nvSpPr>
        <dsp:cNvPr id="0" name=""/>
        <dsp:cNvSpPr/>
      </dsp:nvSpPr>
      <dsp:spPr>
        <a:xfrm>
          <a:off x="286400" y="1468448"/>
          <a:ext cx="392777" cy="3927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AE63-7D84-4DC8-8EB7-3389EDD1BFBB}">
      <dsp:nvSpPr>
        <dsp:cNvPr id="0" name=""/>
        <dsp:cNvSpPr/>
      </dsp:nvSpPr>
      <dsp:spPr>
        <a:xfrm>
          <a:off x="2976253" y="68013"/>
          <a:ext cx="794275" cy="794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C3</a:t>
          </a:r>
          <a:endParaRPr lang="en-US" sz="2300" kern="1200" dirty="0"/>
        </a:p>
      </dsp:txBody>
      <dsp:txXfrm>
        <a:off x="3092572" y="184295"/>
        <a:ext cx="561637" cy="561457"/>
      </dsp:txXfrm>
    </dsp:sp>
    <dsp:sp modelId="{FA98FCF7-4C12-4CF1-A4C9-8E6BF699AC86}">
      <dsp:nvSpPr>
        <dsp:cNvPr id="0" name=""/>
        <dsp:cNvSpPr/>
      </dsp:nvSpPr>
      <dsp:spPr>
        <a:xfrm>
          <a:off x="2621990" y="616228"/>
          <a:ext cx="217281" cy="217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65AE2-ECE0-4FD6-B56B-2F1D9893AB38}">
      <dsp:nvSpPr>
        <dsp:cNvPr id="0" name=""/>
        <dsp:cNvSpPr/>
      </dsp:nvSpPr>
      <dsp:spPr>
        <a:xfrm>
          <a:off x="137065" y="1935868"/>
          <a:ext cx="157328" cy="157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42845-3FBF-43F1-80B9-DB0D4422C3AF}">
      <dsp:nvSpPr>
        <dsp:cNvPr id="0" name=""/>
        <dsp:cNvSpPr/>
      </dsp:nvSpPr>
      <dsp:spPr>
        <a:xfrm>
          <a:off x="1705994" y="1711744"/>
          <a:ext cx="157328" cy="1574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CE6D-3E32-472F-9374-2A618CCC9DA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25C-FE6E-4AD9-A8CB-038D3BB8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6C25C-FE6E-4AD9-A8CB-038D3BB8EA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5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19D1DF7-88F1-48FA-8C32-79C33AEEF14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0E232D-7A0D-4E37-833C-DFA8F9D6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ADS Project 4</a:t>
            </a:r>
            <a:br>
              <a:rPr lang="en-US" dirty="0"/>
            </a:br>
            <a:r>
              <a:rPr lang="en-US" dirty="0"/>
              <a:t>Words 4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10040975" cy="1069848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Chenxi</a:t>
            </a:r>
            <a:r>
              <a:rPr lang="en-US" dirty="0" smtClean="0"/>
              <a:t> (Celia) Huang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lang="en-US" dirty="0" smtClean="0"/>
              <a:t>Hierarchical Clustering: </a:t>
            </a:r>
            <a:r>
              <a:rPr lang="en-US" altLang="zh-CN" dirty="0" smtClean="0"/>
              <a:t>Cross Validation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24" y="2636739"/>
            <a:ext cx="724724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3319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Concerns &amp;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44129"/>
            <a:ext cx="10532680" cy="5003320"/>
          </a:xfrm>
        </p:spPr>
        <p:txBody>
          <a:bodyPr/>
          <a:lstStyle/>
          <a:p>
            <a:r>
              <a:rPr lang="en-US" b="1" dirty="0" smtClean="0"/>
              <a:t>Feature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PCA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/>
              <a:t> (1) </a:t>
            </a:r>
            <a:r>
              <a:rPr lang="en-US" altLang="zh-CN" dirty="0" smtClean="0"/>
              <a:t>principal </a:t>
            </a:r>
            <a:r>
              <a:rPr lang="en-US" altLang="zh-CN" dirty="0"/>
              <a:t>component are used as new features, instead of the original </a:t>
            </a:r>
            <a:r>
              <a:rPr lang="en-US" altLang="zh-CN" dirty="0" smtClean="0"/>
              <a:t>variables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smtClean="0"/>
              <a:t> (</a:t>
            </a:r>
            <a:r>
              <a:rPr lang="en-US" altLang="zh-CN" dirty="0"/>
              <a:t>2) only linear relationships are </a:t>
            </a:r>
            <a:r>
              <a:rPr lang="en-US" altLang="zh-CN" dirty="0" smtClean="0"/>
              <a:t>considered</a:t>
            </a:r>
            <a:endParaRPr lang="en-US" altLang="zh-C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175 features. Overfitting?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zh-CN" dirty="0" smtClean="0"/>
          </a:p>
          <a:p>
            <a:r>
              <a:rPr lang="en-US" altLang="zh-CN" b="1" dirty="0" smtClean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Not well separated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smtClean="0"/>
              <a:t>Even if, similar bars = similar lyrics?</a:t>
            </a:r>
          </a:p>
          <a:p>
            <a:pPr marL="274320" lvl="1" indent="0">
              <a:buNone/>
            </a:pP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Topic Modeling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</a:t>
            </a:r>
            <a:endParaRPr lang="en-US" altLang="zh-C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56" y="4390846"/>
            <a:ext cx="5515334" cy="21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65" y="2365191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Project</a:t>
            </a:r>
          </a:p>
          <a:p>
            <a:endParaRPr lang="en-US" sz="2800" dirty="0" smtClean="0"/>
          </a:p>
          <a:p>
            <a:r>
              <a:rPr lang="en-US" sz="2800" dirty="0" smtClean="0"/>
              <a:t>My Approach</a:t>
            </a:r>
          </a:p>
          <a:p>
            <a:endParaRPr lang="en-US" sz="2800" dirty="0" smtClean="0"/>
          </a:p>
          <a:p>
            <a:r>
              <a:rPr lang="en-US" sz="2800" dirty="0" smtClean="0"/>
              <a:t>My Findings</a:t>
            </a:r>
          </a:p>
          <a:p>
            <a:endParaRPr lang="en-US" sz="2800" dirty="0" smtClean="0"/>
          </a:p>
          <a:p>
            <a:r>
              <a:rPr lang="en-US" altLang="zh-CN" sz="2800" dirty="0"/>
              <a:t>Concerns &amp; </a:t>
            </a:r>
            <a:r>
              <a:rPr lang="en-US" sz="2800" dirty="0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742535"/>
            <a:ext cx="10860485" cy="446848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The </a:t>
            </a:r>
            <a:r>
              <a:rPr lang="en-US" b="1" dirty="0" smtClean="0"/>
              <a:t>Data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million song data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"- </a:t>
            </a:r>
            <a:r>
              <a:rPr lang="en-US" dirty="0"/>
              <a:t>/metadata, -/</a:t>
            </a:r>
            <a:r>
              <a:rPr lang="en-US" dirty="0" err="1"/>
              <a:t>musicbrainz</a:t>
            </a:r>
            <a:r>
              <a:rPr lang="en-US" dirty="0"/>
              <a:t>, -/analysis/songs" </a:t>
            </a:r>
            <a:r>
              <a:rPr lang="en-US" dirty="0" smtClean="0"/>
              <a:t>not provided </a:t>
            </a:r>
            <a:r>
              <a:rPr lang="en-US" dirty="0"/>
              <a:t>in the test data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The Goal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Based on the association patterns identified, we will create lyric words recommender algorithms for a piece of music (using its music features</a:t>
            </a:r>
            <a:r>
              <a:rPr lang="en-US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smtClean="0"/>
              <a:t>Evaluation Criteria (my translated version)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Error = mean(predicted ranks) – mean(actual ranks) of respective words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Part I: Feature Engineering 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sz="2000" dirty="0" smtClean="0"/>
              <a:t>Feature Creation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sz="2000" dirty="0" smtClean="0"/>
              <a:t>Feature Selection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Part II: Model Selection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dirty="0" smtClean="0"/>
              <a:t>  Baseline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sz="2000" dirty="0" smtClean="0"/>
              <a:t>   Clustering (K Means and Hierarchical Clustering)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sz="2000" dirty="0" smtClean="0"/>
              <a:t>   Topic Modeling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Feature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initially as many as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generate comprehensive statistics {Psych}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e.g. </a:t>
            </a:r>
            <a:r>
              <a:rPr lang="en-US" dirty="0"/>
              <a:t>"</a:t>
            </a:r>
            <a:r>
              <a:rPr lang="en-US" dirty="0" err="1"/>
              <a:t>vars</a:t>
            </a:r>
            <a:r>
              <a:rPr lang="en-US" dirty="0"/>
              <a:t>, n, mean, </a:t>
            </a:r>
            <a:r>
              <a:rPr lang="en-US" dirty="0" err="1"/>
              <a:t>sd</a:t>
            </a:r>
            <a:r>
              <a:rPr lang="en-US" dirty="0"/>
              <a:t>, median, trimmed, mad, min, max, range, skew, kurtosis, </a:t>
            </a:r>
            <a:r>
              <a:rPr lang="en-US" dirty="0" smtClean="0"/>
              <a:t>se“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(16-1)*13 = </a:t>
            </a:r>
            <a:r>
              <a:rPr lang="en-US" b="1" dirty="0" smtClean="0"/>
              <a:t>195 features </a:t>
            </a:r>
            <a:r>
              <a:rPr lang="en-US" dirty="0" smtClean="0"/>
              <a:t>in total for each song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Feature </a:t>
            </a:r>
            <a:r>
              <a:rPr lang="en-US" b="1" dirty="0" smtClean="0"/>
              <a:t>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Cleaning (NA values, columns with mean=</a:t>
            </a:r>
            <a:r>
              <a:rPr lang="en-US" dirty="0" err="1" smtClean="0"/>
              <a:t>Inf</a:t>
            </a:r>
            <a:r>
              <a:rPr lang="en-US" dirty="0" smtClean="0"/>
              <a:t> or –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PCA? (dimension reduction)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Random Forrest? (supervised learning)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Left with: 174 vs 153 features per song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174 won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656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Baseline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Simple: based on all songs and their word rankings in </a:t>
            </a:r>
            <a:r>
              <a:rPr lang="en-US" dirty="0" err="1" smtClean="0"/>
              <a:t>lyr.data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AutoNum type="arabicPeriod" startAt="2"/>
            </a:pPr>
            <a:r>
              <a:rPr lang="en-US" dirty="0" smtClean="0"/>
              <a:t>Clustering  (why?)</a:t>
            </a:r>
          </a:p>
          <a:p>
            <a:pPr lvl="2"/>
            <a:r>
              <a:rPr lang="en-US" sz="1800" dirty="0" smtClean="0"/>
              <a:t>Have used it before, comfortable with 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Good tutorial. Clear instructions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Essentially the same idea as Baseline</a:t>
            </a:r>
            <a:r>
              <a:rPr lang="en-US" dirty="0" smtClean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9757735"/>
              </p:ext>
            </p:extLst>
          </p:nvPr>
        </p:nvGraphicFramePr>
        <p:xfrm>
          <a:off x="6685644" y="3994030"/>
          <a:ext cx="3907594" cy="228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Baseline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27" y="4031165"/>
            <a:ext cx="8517468" cy="1724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85" y="2912026"/>
            <a:ext cx="6598352" cy="7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2"/>
            </a:pPr>
            <a:r>
              <a:rPr lang="en-US" dirty="0" smtClean="0"/>
              <a:t>K Means: How to choose 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3" y="2698710"/>
            <a:ext cx="3769189" cy="2923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42" y="2698710"/>
            <a:ext cx="6918940" cy="26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46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2. </a:t>
            </a:r>
            <a:r>
              <a:rPr lang="en-US" dirty="0" smtClean="0"/>
              <a:t>K Means: Cross Validation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84" y="1637799"/>
            <a:ext cx="6793964" cy="50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</TotalTime>
  <Words>358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方正姚体</vt:lpstr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ADS Project 4 Words 4 Music</vt:lpstr>
      <vt:lpstr>Agenda</vt:lpstr>
      <vt:lpstr>The Project</vt:lpstr>
      <vt:lpstr>My Approach</vt:lpstr>
      <vt:lpstr>Part I: Feature Engineering</vt:lpstr>
      <vt:lpstr>Model Selection</vt:lpstr>
      <vt:lpstr>My Findings</vt:lpstr>
      <vt:lpstr>My Findings</vt:lpstr>
      <vt:lpstr>My findings</vt:lpstr>
      <vt:lpstr>My findings</vt:lpstr>
      <vt:lpstr>Concerns &amp; Considerations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Project 4 Words 4 Music</dc:title>
  <dc:creator>cece huang</dc:creator>
  <cp:lastModifiedBy>cece huang</cp:lastModifiedBy>
  <cp:revision>8</cp:revision>
  <dcterms:created xsi:type="dcterms:W3CDTF">2016-11-30T14:29:21Z</dcterms:created>
  <dcterms:modified xsi:type="dcterms:W3CDTF">2016-11-30T15:33:17Z</dcterms:modified>
</cp:coreProperties>
</file>