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5" r:id="rId7"/>
    <p:sldId id="260" r:id="rId8"/>
    <p:sldId id="264" r:id="rId9"/>
    <p:sldId id="259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free-powerpoint-templates-design.com/free-powerpoint-templates-desig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4048" y="4221088"/>
            <a:ext cx="3851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Yueqi Zhang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Cooperate with </a:t>
            </a:r>
            <a:r>
              <a:rPr kumimoji="0"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Tian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Sheng, Qing Yin, </a:t>
            </a:r>
            <a:r>
              <a:rPr kumimoji="0"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Yaqing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Xie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Sen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Zhuang</a:t>
            </a:r>
            <a:r>
              <a:rPr kumimoji="0" lang="en-US" altLang="ko-KR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932040" y="3068960"/>
            <a:ext cx="4211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Millions of Songs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24328" y="325033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zh-CN" dirty="0" smtClean="0"/>
              <a:t>Lyrics recommendation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ko-KR" sz="2800" b="1" dirty="0" smtClean="0"/>
              <a:t>Topic models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800" b="1" dirty="0" smtClean="0"/>
              <a:t>Feather extraction</a:t>
            </a:r>
          </a:p>
          <a:p>
            <a:pPr>
              <a:buFont typeface="Wingdings" pitchFamily="2" charset="2"/>
              <a:buChar char="ü"/>
            </a:pPr>
            <a:endParaRPr lang="en-US" altLang="ko-KR" sz="28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2800" b="1" dirty="0" smtClean="0"/>
              <a:t>KNN or Random forest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800" b="1" dirty="0" smtClean="0"/>
              <a:t>Prediction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themes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700808"/>
            <a:ext cx="8229600" cy="3600400"/>
          </a:xfrm>
        </p:spPr>
        <p:txBody>
          <a:bodyPr/>
          <a:lstStyle/>
          <a:p>
            <a:r>
              <a:rPr lang="en-US" sz="2000" dirty="0"/>
              <a:t>TOPIC1:  </a:t>
            </a:r>
            <a:r>
              <a:rPr lang="en-US" sz="2000" dirty="0" err="1"/>
              <a:t>niggar</a:t>
            </a:r>
            <a:r>
              <a:rPr lang="en-US" sz="2000" dirty="0"/>
              <a:t>, fuck ,shit, bitch, </a:t>
            </a:r>
            <a:r>
              <a:rPr lang="en-US" sz="2000" dirty="0" err="1"/>
              <a:t>yall</a:t>
            </a:r>
            <a:r>
              <a:rPr lang="en-US" sz="2000" dirty="0"/>
              <a:t>, rock, ass, sex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TOPIC2:  baby, love, hot, need, heart, honey, bye, boy, girl 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/>
              <a:t>TOPIC3:  life, remember, town, </a:t>
            </a:r>
            <a:r>
              <a:rPr lang="en-US" sz="2000" dirty="0" err="1"/>
              <a:t>daddi</a:t>
            </a:r>
            <a:r>
              <a:rPr lang="en-US" sz="2000" dirty="0"/>
              <a:t>, street, walk, kid, mama, 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 smtClean="0"/>
              <a:t>TOPIC4: </a:t>
            </a:r>
            <a:r>
              <a:rPr lang="en-US" sz="2000" dirty="0"/>
              <a:t>beauty, party, dream, sing, world, </a:t>
            </a:r>
            <a:r>
              <a:rPr lang="en-US" sz="2000" dirty="0" err="1"/>
              <a:t>fantacy</a:t>
            </a:r>
            <a:r>
              <a:rPr lang="en-US" sz="2000" dirty="0"/>
              <a:t>, bird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 smtClean="0"/>
              <a:t>TOPIC5: </a:t>
            </a:r>
            <a:r>
              <a:rPr lang="en-US" sz="2000" dirty="0"/>
              <a:t>god, lord, </a:t>
            </a:r>
            <a:r>
              <a:rPr lang="en-US" sz="2000" dirty="0" err="1"/>
              <a:t>jesus</a:t>
            </a:r>
            <a:r>
              <a:rPr lang="en-US" sz="2000" dirty="0"/>
              <a:t>, morning, Saturday, glory, bless</a:t>
            </a:r>
            <a:endParaRPr lang="zh-CN" altLang="en-US" sz="2000" dirty="0"/>
          </a:p>
          <a:p>
            <a:r>
              <a:rPr lang="en-US" sz="2000" dirty="0"/>
              <a:t> </a:t>
            </a:r>
            <a:endParaRPr lang="zh-CN" altLang="en-US" sz="2000" dirty="0"/>
          </a:p>
          <a:p>
            <a:r>
              <a:rPr lang="en-US" sz="2000" dirty="0" smtClean="0"/>
              <a:t>TOPIC6: </a:t>
            </a:r>
            <a:r>
              <a:rPr lang="en-US" sz="2000" dirty="0"/>
              <a:t>blood, dead, live, life, war, fight, soul, destroy, </a:t>
            </a:r>
            <a:endParaRPr lang="zh-CN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5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9512" y="2060848"/>
            <a:ext cx="8517632" cy="36004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Used all feathers except those associated with confidence</a:t>
            </a:r>
          </a:p>
          <a:p>
            <a:endParaRPr lang="en-US" sz="2400" dirty="0"/>
          </a:p>
          <a:p>
            <a:r>
              <a:rPr lang="en-US" sz="2400" dirty="0" smtClean="0"/>
              <a:t>Truncated every feather in different songs into same dimension.</a:t>
            </a:r>
          </a:p>
          <a:p>
            <a:endParaRPr lang="en-US" sz="2400" dirty="0"/>
          </a:p>
          <a:p>
            <a:r>
              <a:rPr lang="en-US" sz="2400" dirty="0" smtClean="0"/>
              <a:t>Applied PCA to feather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1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633861"/>
              </p:ext>
            </p:extLst>
          </p:nvPr>
        </p:nvGraphicFramePr>
        <p:xfrm>
          <a:off x="539552" y="3140968"/>
          <a:ext cx="8064896" cy="1550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5270500" imgH="508000" progId="Word.Document.12">
                  <p:embed/>
                </p:oleObj>
              </mc:Choice>
              <mc:Fallback>
                <p:oleObj name="Document" r:id="rId4" imgW="5270500" imgH="50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3140968"/>
                        <a:ext cx="8064896" cy="1550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3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Lyrics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result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sz="2400" dirty="0" smtClean="0"/>
              <a:t>Using 340 songs as test data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 smtClean="0"/>
          </a:p>
          <a:p>
            <a:pPr marL="342900" indent="-342900">
              <a:buFont typeface="Wingdings" charset="2"/>
              <a:buChar char="ü"/>
            </a:pPr>
            <a:r>
              <a:rPr lang="en-US" altLang="zh-CN" sz="2400" dirty="0" smtClean="0"/>
              <a:t>Predict the rank of the top 20 words in each songs</a:t>
            </a:r>
          </a:p>
          <a:p>
            <a:pPr marL="342900" indent="-342900">
              <a:buFont typeface="Wingdings" charset="2"/>
              <a:buChar char="ü"/>
            </a:pPr>
            <a:endParaRPr lang="en-US" altLang="zh-CN" sz="2400" dirty="0"/>
          </a:p>
          <a:p>
            <a:pPr marL="342900" indent="-342900">
              <a:buFont typeface="Wingdings" charset="2"/>
              <a:buChar char="ü"/>
            </a:pPr>
            <a:r>
              <a:rPr lang="en-US" altLang="zh-CN" sz="2400" dirty="0" smtClean="0"/>
              <a:t>The average rank is 267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Feather extraction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3728" y="2204864"/>
            <a:ext cx="6563072" cy="4147865"/>
          </a:xfrm>
        </p:spPr>
        <p:txBody>
          <a:bodyPr/>
          <a:lstStyle/>
          <a:p>
            <a:r>
              <a:rPr lang="en-US" sz="2400" dirty="0" smtClean="0"/>
              <a:t>Duration                                     Pace</a:t>
            </a:r>
          </a:p>
          <a:p>
            <a:endParaRPr lang="en-US" sz="2400" dirty="0"/>
          </a:p>
          <a:p>
            <a:r>
              <a:rPr lang="en-US" sz="2400" dirty="0" smtClean="0"/>
              <a:t>Section                                      Loudness</a:t>
            </a:r>
          </a:p>
          <a:p>
            <a:endParaRPr lang="en-US" sz="2400" dirty="0"/>
          </a:p>
          <a:p>
            <a:r>
              <a:rPr lang="en-US" sz="2400" dirty="0" smtClean="0"/>
              <a:t>Pitch                                          Timbre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127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Association Rules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90" y="2204864"/>
            <a:ext cx="7339021" cy="32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3645024"/>
            <a:ext cx="26642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Thank you</a:t>
            </a:r>
            <a:r>
              <a:rPr lang="en-US" sz="3200" b="1" dirty="0" smtClean="0">
                <a:solidFill>
                  <a:srgbClr val="FFFFFF"/>
                </a:solidFill>
              </a:rPr>
              <a:t>!</a:t>
            </a:r>
            <a:endParaRPr lang="en-US" sz="3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139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Custom Design</vt:lpstr>
      <vt:lpstr>Document</vt:lpstr>
      <vt:lpstr>PowerPoint Presentation</vt:lpstr>
      <vt:lpstr> Lyrics recommendation</vt:lpstr>
      <vt:lpstr>Topics themes</vt:lpstr>
      <vt:lpstr>feather</vt:lpstr>
      <vt:lpstr>Prediction</vt:lpstr>
      <vt:lpstr>Lyrics recommendation</vt:lpstr>
      <vt:lpstr>Association Rules</vt:lpstr>
      <vt:lpstr> Association Rules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Yueqi Zhang</cp:lastModifiedBy>
  <cp:revision>41</cp:revision>
  <dcterms:created xsi:type="dcterms:W3CDTF">2014-04-01T16:35:38Z</dcterms:created>
  <dcterms:modified xsi:type="dcterms:W3CDTF">2016-11-16T20:06:19Z</dcterms:modified>
</cp:coreProperties>
</file>