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</a:t>
            </a:r>
            <a:r>
              <a:rPr lang="en-US" dirty="0"/>
              <a:t>mining of music and text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resenter</a:t>
            </a:r>
            <a:r>
              <a:rPr lang="en-US" altLang="zh-CN" dirty="0" smtClean="0"/>
              <a:t>: Peiran FANG</a:t>
            </a:r>
            <a:endParaRPr lang="en-US" dirty="0"/>
          </a:p>
        </p:txBody>
      </p:sp>
      <p:pic>
        <p:nvPicPr>
          <p:cNvPr id="1028" name="Picture 4" descr="Image result for musical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90" y="4511327"/>
            <a:ext cx="2618842" cy="117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yrics fight s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56" y="4098505"/>
            <a:ext cx="1949171" cy="19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647334" y="4952390"/>
            <a:ext cx="624877" cy="2414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Standard Deviation </a:t>
            </a:r>
          </a:p>
          <a:p>
            <a:r>
              <a:rPr lang="en-US" dirty="0" smtClean="0"/>
              <a:t>Median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Total: 45 features (15 *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066" y="2249488"/>
            <a:ext cx="869269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Assumption: Songs with similar musical features are likely to have similar lyrics</a:t>
            </a:r>
          </a:p>
          <a:p>
            <a:r>
              <a:rPr lang="en-US" dirty="0" smtClean="0"/>
              <a:t>Measure dissimilarity by distance in feature space</a:t>
            </a:r>
          </a:p>
          <a:p>
            <a:r>
              <a:rPr lang="en-US" dirty="0" smtClean="0"/>
              <a:t>Minimize the distance between a new song and existing 2350 songs</a:t>
            </a:r>
          </a:p>
          <a:p>
            <a:r>
              <a:rPr lang="en-US" dirty="0" smtClean="0"/>
              <a:t>The minimizer’s word </a:t>
            </a:r>
            <a:r>
              <a:rPr lang="en-US" altLang="zh-CN" dirty="0" smtClean="0"/>
              <a:t>ranking </a:t>
            </a:r>
            <a:r>
              <a:rPr lang="en-US" dirty="0" smtClean="0"/>
              <a:t>will be used as the new song’s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55737"/>
              </p:ext>
            </p:extLst>
          </p:nvPr>
        </p:nvGraphicFramePr>
        <p:xfrm>
          <a:off x="1141413" y="2249488"/>
          <a:ext cx="9906001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5143"/>
                <a:gridCol w="1415143"/>
                <a:gridCol w="1415143"/>
                <a:gridCol w="1415143"/>
                <a:gridCol w="1415143"/>
                <a:gridCol w="1415143"/>
                <a:gridCol w="1415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 </a:t>
                      </a:r>
                    </a:p>
                    <a:p>
                      <a:r>
                        <a:rPr lang="en-US" dirty="0" smtClean="0"/>
                        <a:t>Measure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Euclidean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Manhattan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Canberra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Minkowski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r>
                        <a:rPr lang="en-US" baseline="0" dirty="0" smtClean="0"/>
                        <a:t> difference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48.06982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47.87600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48.08213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47.99564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42.97798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48.06982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552" y="4118458"/>
            <a:ext cx="964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2300 existing </a:t>
            </a:r>
            <a:r>
              <a:rPr lang="en-US" sz="2400" dirty="0" smtClean="0"/>
              <a:t>songs, 50 </a:t>
            </a:r>
            <a:r>
              <a:rPr lang="en-US" sz="2400" dirty="0" smtClean="0"/>
              <a:t>testing </a:t>
            </a:r>
            <a:r>
              <a:rPr lang="en-US" sz="2400" dirty="0" smtClean="0"/>
              <a:t>songs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Prediction difference </a:t>
            </a:r>
            <a:r>
              <a:rPr lang="en-US" sz="2400" dirty="0" smtClean="0"/>
              <a:t>is the difference between predicted word </a:t>
            </a:r>
            <a:r>
              <a:rPr lang="en-US" altLang="zh-CN" sz="2400" dirty="0" smtClean="0"/>
              <a:t>distribution </a:t>
            </a:r>
            <a:r>
              <a:rPr lang="en-US" sz="2400" dirty="0" smtClean="0"/>
              <a:t>and </a:t>
            </a:r>
            <a:r>
              <a:rPr lang="en-US" sz="2400" dirty="0" smtClean="0"/>
              <a:t>true word </a:t>
            </a:r>
            <a:r>
              <a:rPr lang="en-US" altLang="zh-CN" sz="2400" dirty="0"/>
              <a:t>distribution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Interesting finding: Binary distance is the best distance measure </a:t>
            </a:r>
          </a:p>
        </p:txBody>
      </p:sp>
    </p:spTree>
    <p:extLst>
      <p:ext uri="{BB962C8B-B14F-4D97-AF65-F5344CB8AC3E}">
        <p14:creationId xmlns:p14="http://schemas.microsoft.com/office/powerpoint/2010/main" val="258656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2: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650" y="1923898"/>
            <a:ext cx="9964761" cy="3867303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Dimension Reduction (PCA): reduce to 19 features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0138" y="3061531"/>
            <a:ext cx="10668548" cy="3251367"/>
            <a:chOff x="760138" y="3061531"/>
            <a:chExt cx="10668548" cy="32513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38" y="3061531"/>
              <a:ext cx="10668548" cy="325136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06240" y="4037061"/>
              <a:ext cx="570586" cy="657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10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testing songs, 2300 </a:t>
            </a:r>
            <a:r>
              <a:rPr lang="en-US" dirty="0" smtClean="0"/>
              <a:t>training songs</a:t>
            </a:r>
          </a:p>
          <a:p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word, train Random Forest classifier (0, non-exist; 1, exist)</a:t>
            </a:r>
          </a:p>
          <a:p>
            <a:r>
              <a:rPr lang="en-US" dirty="0" smtClean="0"/>
              <a:t>So, there are ~5000 Random Forest classifiers </a:t>
            </a:r>
          </a:p>
          <a:p>
            <a:r>
              <a:rPr lang="en-US" dirty="0" smtClean="0"/>
              <a:t>To predict the rank of each word, we calculate the proportion of trees in a random forest that vote 1 for the word</a:t>
            </a:r>
          </a:p>
          <a:p>
            <a:r>
              <a:rPr lang="en-US" dirty="0" smtClean="0"/>
              <a:t>The higher the number of votes is, the higher the rank 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Unbalanced data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2" y="2097088"/>
            <a:ext cx="516255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6363" y="2382778"/>
            <a:ext cx="365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Word: “</a:t>
            </a:r>
            <a:r>
              <a:rPr lang="en-US" sz="2000" dirty="0" err="1" smtClean="0"/>
              <a:t>aaah</a:t>
            </a:r>
            <a:r>
              <a:rPr lang="en-US" sz="2000" dirty="0" smtClean="0"/>
              <a:t>” (unbalanced)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" y="3928951"/>
            <a:ext cx="519112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6363" y="4443271"/>
            <a:ext cx="44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Word: “about” (relatively balanced)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3506" y="5742431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solution: Cascade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46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653</TotalTime>
  <Words>237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Trebuchet MS</vt:lpstr>
      <vt:lpstr>Tw Cen MT</vt:lpstr>
      <vt:lpstr>Circuit</vt:lpstr>
      <vt:lpstr>Association mining of music and text </vt:lpstr>
      <vt:lpstr>Feature EXTRACTION</vt:lpstr>
      <vt:lpstr>Feature EXTRACTION</vt:lpstr>
      <vt:lpstr>Model 1: Recommendation System</vt:lpstr>
      <vt:lpstr>Result </vt:lpstr>
      <vt:lpstr>Model 2: Random forest</vt:lpstr>
      <vt:lpstr>Model 2: Random forest</vt:lpstr>
      <vt:lpstr>Problem: Unbalanced data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Peiran Fang</dc:creator>
  <cp:lastModifiedBy>Peiran Fang</cp:lastModifiedBy>
  <cp:revision>39</cp:revision>
  <dcterms:created xsi:type="dcterms:W3CDTF">2016-11-16T02:41:34Z</dcterms:created>
  <dcterms:modified xsi:type="dcterms:W3CDTF">2016-11-16T21:20:05Z</dcterms:modified>
</cp:coreProperties>
</file>