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58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904AC42-8D06-4E03-B6F5-500A48333B96}">
          <p14:sldIdLst>
            <p14:sldId id="256"/>
            <p14:sldId id="257"/>
            <p14:sldId id="260"/>
            <p14:sldId id="258"/>
            <p14:sldId id="261"/>
            <p14:sldId id="262"/>
            <p14:sldId id="259"/>
          </p14:sldIdLst>
        </p14:section>
        <p14:section name="Untitled Section" id="{7EF87B1E-3AC3-473E-8661-7DA0C92796F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11" autoAdjust="0"/>
    <p:restoredTop sz="50000"/>
  </p:normalViewPr>
  <p:slideViewPr>
    <p:cSldViewPr snapToGrid="0">
      <p:cViewPr>
        <p:scale>
          <a:sx n="75" d="100"/>
          <a:sy n="75" d="100"/>
        </p:scale>
        <p:origin x="1208" y="144"/>
      </p:cViewPr>
      <p:guideLst>
        <p:guide orient="horz" pos="1488"/>
        <p:guide pos="3840"/>
        <p:guide orient="horz" pos="1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907FC-95F1-46D6-A4A4-92FE67961EBE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34E86-7CE0-4392-A902-3564B40B8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34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34E86-7CE0-4392-A902-3564B40B85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64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34E86-7CE0-4392-A902-3564B40B85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87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34E86-7CE0-4392-A902-3564B40B85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22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Music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lyrics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sz="2000" dirty="0" err="1" smtClean="0"/>
              <a:t>Jiayu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wang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11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23070"/>
            <a:ext cx="11029615" cy="4139514"/>
          </a:xfrm>
        </p:spPr>
        <p:txBody>
          <a:bodyPr>
            <a:noAutofit/>
          </a:bodyPr>
          <a:lstStyle/>
          <a:p>
            <a:pPr lvl="1"/>
            <a:r>
              <a:rPr lang="en-US" altLang="zh-CN" sz="4000" dirty="0" smtClean="0"/>
              <a:t>Feature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Selection</a:t>
            </a:r>
            <a:endParaRPr lang="zh-CN" altLang="en-US" sz="4000" dirty="0" smtClean="0"/>
          </a:p>
          <a:p>
            <a:pPr lvl="1"/>
            <a:r>
              <a:rPr lang="en-US" altLang="zh-CN" sz="4000" dirty="0" smtClean="0"/>
              <a:t>T</a:t>
            </a:r>
            <a:r>
              <a:rPr lang="en-US" altLang="zh-CN" sz="4000" dirty="0" smtClean="0"/>
              <a:t>opic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Modelling</a:t>
            </a:r>
            <a:endParaRPr lang="zh-CN" altLang="en-US" sz="4000" dirty="0"/>
          </a:p>
          <a:p>
            <a:pPr lvl="1"/>
            <a:r>
              <a:rPr lang="en-US" altLang="zh-CN" sz="4000" dirty="0" smtClean="0"/>
              <a:t>Random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Forest</a:t>
            </a:r>
            <a:endParaRPr lang="zh-CN" alt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414170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Feature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statistics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feature(mean,</a:t>
            </a:r>
            <a:r>
              <a:rPr lang="zh-CN" altLang="en-US" dirty="0" smtClean="0"/>
              <a:t> </a:t>
            </a:r>
            <a:r>
              <a:rPr lang="en-US" altLang="zh-CN" dirty="0" smtClean="0"/>
              <a:t>variance,</a:t>
            </a:r>
            <a:r>
              <a:rPr lang="zh-CN" altLang="en-US" dirty="0" smtClean="0"/>
              <a:t> </a:t>
            </a:r>
            <a:r>
              <a:rPr lang="en-US" altLang="zh-CN" dirty="0" smtClean="0"/>
              <a:t>max,</a:t>
            </a:r>
            <a:r>
              <a:rPr lang="zh-CN" altLang="en-US" dirty="0" smtClean="0"/>
              <a:t> </a:t>
            </a:r>
            <a:r>
              <a:rPr lang="en-US" altLang="zh-CN" dirty="0" smtClean="0"/>
              <a:t>min,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quantile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r>
              <a:rPr lang="en-US" altLang="zh-CN" dirty="0" smtClean="0"/>
              <a:t>Visualize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clustering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decide</a:t>
            </a:r>
            <a:r>
              <a:rPr lang="zh-CN" altLang="en-US" dirty="0" smtClean="0"/>
              <a:t> </a:t>
            </a:r>
            <a:r>
              <a:rPr lang="en-US" altLang="zh-CN" dirty="0" smtClean="0"/>
              <a:t>whether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significant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</a:t>
            </a:r>
            <a:endParaRPr lang="zh-CN" altLang="en-US" dirty="0" smtClean="0"/>
          </a:p>
          <a:p>
            <a:r>
              <a:rPr lang="en-US" altLang="zh-CN" dirty="0" smtClean="0"/>
              <a:t>Remove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features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high</a:t>
            </a:r>
            <a:r>
              <a:rPr lang="zh-CN" altLang="en-US" dirty="0" smtClean="0"/>
              <a:t> </a:t>
            </a:r>
            <a:r>
              <a:rPr lang="en-US" altLang="zh-CN" dirty="0" smtClean="0"/>
              <a:t>correlation</a:t>
            </a:r>
            <a:r>
              <a:rPr lang="zh-CN" altLang="en-US" dirty="0" smtClean="0"/>
              <a:t> 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Features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56</a:t>
            </a:r>
            <a:r>
              <a:rPr lang="zh-CN" altLang="en-US" dirty="0"/>
              <a:t> </a:t>
            </a:r>
            <a:r>
              <a:rPr lang="en-US" altLang="zh-CN" dirty="0"/>
              <a:t>dimensions</a:t>
            </a:r>
            <a:endParaRPr lang="zh-CN" alt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372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Feature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selection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CLUSTERING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50533" y="2181224"/>
            <a:ext cx="8663310" cy="437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00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Topic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modelling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Apply</a:t>
            </a:r>
            <a:r>
              <a:rPr lang="zh-CN" altLang="en-US" dirty="0" smtClean="0"/>
              <a:t> </a:t>
            </a:r>
            <a:r>
              <a:rPr lang="en-US" altLang="zh-CN" dirty="0" smtClean="0"/>
              <a:t>LDA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lyrics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classify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20</a:t>
            </a:r>
            <a:r>
              <a:rPr lang="zh-CN" altLang="en-US" dirty="0" smtClean="0"/>
              <a:t> </a:t>
            </a:r>
            <a:r>
              <a:rPr lang="en-US" altLang="zh-CN" dirty="0" smtClean="0"/>
              <a:t>topics</a:t>
            </a:r>
            <a:r>
              <a:rPr lang="zh-CN" altLang="en-US" dirty="0" smtClean="0"/>
              <a:t> </a:t>
            </a:r>
          </a:p>
          <a:p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song,</a:t>
            </a:r>
            <a:r>
              <a:rPr lang="zh-CN" altLang="en-US" dirty="0" smtClean="0"/>
              <a:t> </a:t>
            </a:r>
            <a:r>
              <a:rPr lang="en-US" altLang="zh-CN" dirty="0" smtClean="0"/>
              <a:t>sort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probability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decide</a:t>
            </a:r>
            <a:r>
              <a:rPr lang="zh-CN" altLang="en-US" dirty="0" smtClean="0"/>
              <a:t> </a:t>
            </a:r>
            <a:r>
              <a:rPr lang="en-US" altLang="zh-CN" dirty="0" smtClean="0"/>
              <a:t>which</a:t>
            </a:r>
            <a:r>
              <a:rPr lang="zh-CN" altLang="en-US" dirty="0" smtClean="0"/>
              <a:t> 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belongs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</a:p>
          <a:p>
            <a:r>
              <a:rPr lang="en-US" altLang="zh-CN" dirty="0" smtClean="0"/>
              <a:t>Add</a:t>
            </a:r>
            <a:r>
              <a:rPr lang="zh-CN" altLang="en-US" dirty="0" smtClean="0"/>
              <a:t> </a:t>
            </a:r>
            <a:r>
              <a:rPr lang="en-US" altLang="zh-CN" dirty="0" smtClean="0"/>
              <a:t>labels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music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doing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random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forest</a:t>
            </a:r>
            <a:r>
              <a:rPr lang="zh-CN" alt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65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Random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Divide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training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parameters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random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endParaRPr lang="zh-CN" altLang="en-US" dirty="0" smtClean="0"/>
          </a:p>
          <a:p>
            <a:r>
              <a:rPr lang="en-US" altLang="zh-CN" dirty="0" smtClean="0"/>
              <a:t>Using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best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parameter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achieved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cross-validation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final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endParaRPr lang="zh-CN" altLang="en-US" dirty="0"/>
          </a:p>
          <a:p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final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classify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topic</a:t>
            </a:r>
            <a:r>
              <a:rPr lang="zh-CN" altLang="en-US" dirty="0" smtClean="0"/>
              <a:t> </a:t>
            </a:r>
            <a:r>
              <a:rPr lang="en-US" altLang="zh-CN" dirty="0" smtClean="0"/>
              <a:t>label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music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features</a:t>
            </a:r>
            <a:r>
              <a:rPr lang="zh-CN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8505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Word</a:t>
            </a:r>
            <a:r>
              <a:rPr lang="zh-CN" altLang="en-US" dirty="0" smtClean="0"/>
              <a:t> </a:t>
            </a:r>
            <a:r>
              <a:rPr lang="en-US" altLang="zh-CN" dirty="0" smtClean="0"/>
              <a:t>rank</a:t>
            </a:r>
            <a:r>
              <a:rPr lang="zh-CN" altLang="en-US" dirty="0" smtClean="0"/>
              <a:t> 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1200" y="2181225"/>
            <a:ext cx="9347199" cy="367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4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1390</TotalTime>
  <Words>143</Words>
  <Application>Microsoft Macintosh PowerPoint</Application>
  <PresentationFormat>Widescreen</PresentationFormat>
  <Paragraphs>24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Gill Sans MT</vt:lpstr>
      <vt:lpstr>Wingdings 2</vt:lpstr>
      <vt:lpstr>华文中宋</vt:lpstr>
      <vt:lpstr>Dividend</vt:lpstr>
      <vt:lpstr>Music features and lyrics </vt:lpstr>
      <vt:lpstr>METHODOLOGY</vt:lpstr>
      <vt:lpstr>Feature selection</vt:lpstr>
      <vt:lpstr>Feature selection and CLUSTERING</vt:lpstr>
      <vt:lpstr>Topic modelling </vt:lpstr>
      <vt:lpstr>Random forest classification</vt:lpstr>
      <vt:lpstr>Word rank  </vt:lpstr>
    </vt:vector>
  </TitlesOfParts>
  <Company>Columbia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&amp; The Method of Least Squares</dc:title>
  <dc:creator>Default</dc:creator>
  <cp:lastModifiedBy>Microsoft Office User</cp:lastModifiedBy>
  <cp:revision>43</cp:revision>
  <dcterms:created xsi:type="dcterms:W3CDTF">2015-11-25T22:11:27Z</dcterms:created>
  <dcterms:modified xsi:type="dcterms:W3CDTF">2016-11-19T00:00:28Z</dcterms:modified>
</cp:coreProperties>
</file>