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506" y="378835"/>
            <a:ext cx="8991600" cy="1299137"/>
          </a:xfrm>
        </p:spPr>
        <p:txBody>
          <a:bodyPr>
            <a:normAutofit fontScale="90000"/>
          </a:bodyPr>
          <a:lstStyle/>
          <a:p>
            <a:r>
              <a:rPr lang="en-IN" dirty="0"/>
              <a:t>Association mining of music and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310" y="3330343"/>
            <a:ext cx="2674814" cy="760889"/>
          </a:xfrm>
        </p:spPr>
        <p:txBody>
          <a:bodyPr/>
          <a:lstStyle/>
          <a:p>
            <a:r>
              <a:rPr lang="en-IN" sz="2300" dirty="0"/>
              <a:t>Available Data</a:t>
            </a:r>
          </a:p>
        </p:txBody>
      </p:sp>
      <p:sp>
        <p:nvSpPr>
          <p:cNvPr id="5" name="Notched Right Arrow 4"/>
          <p:cNvSpPr/>
          <p:nvPr/>
        </p:nvSpPr>
        <p:spPr>
          <a:xfrm rot="20704569">
            <a:off x="3280526" y="2911595"/>
            <a:ext cx="754145" cy="4901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Notched Right Arrow 5"/>
          <p:cNvSpPr/>
          <p:nvPr/>
        </p:nvSpPr>
        <p:spPr>
          <a:xfrm rot="959187">
            <a:off x="3404645" y="3579474"/>
            <a:ext cx="754145" cy="4901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69005" y="2395803"/>
            <a:ext cx="2674814" cy="7608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dirty="0"/>
              <a:t>Musical Features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69005" y="3783594"/>
            <a:ext cx="2674814" cy="7608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dirty="0"/>
              <a:t>Frequency of words in each song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44" y="2395803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01136"/>
              </p:ext>
            </p:extLst>
          </p:nvPr>
        </p:nvGraphicFramePr>
        <p:xfrm>
          <a:off x="734034" y="2865120"/>
          <a:ext cx="86233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01">
                  <a:extLst>
                    <a:ext uri="{9D8B030D-6E8A-4147-A177-3AD203B41FA5}">
                      <a16:colId xmlns:a16="http://schemas.microsoft.com/office/drawing/2014/main" val="1683399117"/>
                    </a:ext>
                  </a:extLst>
                </a:gridCol>
                <a:gridCol w="5008203">
                  <a:extLst>
                    <a:ext uri="{9D8B030D-6E8A-4147-A177-3AD203B41FA5}">
                      <a16:colId xmlns:a16="http://schemas.microsoft.com/office/drawing/2014/main" val="3507299270"/>
                    </a:ext>
                  </a:extLst>
                </a:gridCol>
                <a:gridCol w="2077923">
                  <a:extLst>
                    <a:ext uri="{9D8B030D-6E8A-4147-A177-3AD203B41FA5}">
                      <a16:colId xmlns:a16="http://schemas.microsoft.com/office/drawing/2014/main" val="3282219881"/>
                    </a:ext>
                  </a:extLst>
                </a:gridCol>
              </a:tblGrid>
              <a:tr h="561628">
                <a:tc>
                  <a:txBody>
                    <a:bodyPr/>
                    <a:lstStyle/>
                    <a:p>
                      <a:r>
                        <a:rPr lang="en-IN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29316"/>
                  </a:ext>
                </a:extLst>
              </a:tr>
              <a:tr h="67441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Establish relationship</a:t>
                      </a:r>
                      <a:r>
                        <a:rPr lang="en-IN" baseline="0" dirty="0"/>
                        <a:t> between words and musical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LDA +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66190"/>
                  </a:ext>
                </a:extLst>
              </a:tr>
              <a:tr h="390731">
                <a:tc gridSpan="3">
                  <a:txBody>
                    <a:bodyPr/>
                    <a:lstStyle/>
                    <a:p>
                      <a:r>
                        <a:rPr lang="en-IN" dirty="0"/>
                        <a:t>Recommendation</a:t>
                      </a:r>
                      <a:r>
                        <a:rPr lang="en-IN" baseline="0" dirty="0"/>
                        <a:t> System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43812"/>
                  </a:ext>
                </a:extLst>
              </a:tr>
              <a:tr h="39073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  <a:r>
                        <a:rPr lang="en-IN" baseline="0" dirty="0"/>
                        <a:t> musical features to find most probable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Kmeans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13704"/>
                  </a:ext>
                </a:extLst>
              </a:tr>
              <a:tr h="39073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  <a:r>
                        <a:rPr lang="en-IN" baseline="0" dirty="0"/>
                        <a:t> musical features to find most probable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Kmeans</a:t>
                      </a:r>
                      <a:r>
                        <a:rPr lang="en-IN" baseline="0" dirty="0"/>
                        <a:t> + LDA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53461"/>
                  </a:ext>
                </a:extLst>
              </a:tr>
              <a:tr h="39073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  <a:r>
                        <a:rPr lang="en-IN" baseline="0" dirty="0"/>
                        <a:t> musical features to find most probable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34158"/>
                  </a:ext>
                </a:extLst>
              </a:tr>
              <a:tr h="6452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  <a:r>
                        <a:rPr lang="en-IN" baseline="0" dirty="0"/>
                        <a:t> Ensemble of all 3 and calculate ranks using weights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w</a:t>
                      </a:r>
                      <a:r>
                        <a:rPr lang="en-IN" baseline="-25000" dirty="0"/>
                        <a:t>1</a:t>
                      </a:r>
                      <a:r>
                        <a:rPr lang="en-IN" baseline="0" dirty="0"/>
                        <a:t>*(</a:t>
                      </a:r>
                      <a:r>
                        <a:rPr lang="en-IN" dirty="0"/>
                        <a:t>#2)+w</a:t>
                      </a:r>
                      <a:r>
                        <a:rPr lang="en-IN" baseline="-25000" dirty="0"/>
                        <a:t>2</a:t>
                      </a:r>
                      <a:r>
                        <a:rPr lang="en-IN" dirty="0"/>
                        <a:t>*(#3)+w</a:t>
                      </a:r>
                      <a:r>
                        <a:rPr lang="en-IN" baseline="-25000" dirty="0"/>
                        <a:t>3</a:t>
                      </a:r>
                      <a:r>
                        <a:rPr lang="en-IN" dirty="0"/>
                        <a:t>*(#4)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01889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9706" y="836035"/>
            <a:ext cx="4701094" cy="1023245"/>
          </a:xfrm>
        </p:spPr>
        <p:txBody>
          <a:bodyPr>
            <a:normAutofit fontScale="90000"/>
          </a:bodyPr>
          <a:lstStyle/>
          <a:p>
            <a:r>
              <a:rPr lang="en-IN" dirty="0"/>
              <a:t>STEPWISE Methodology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581025"/>
            <a:ext cx="1781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20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91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Association mining of music and text</vt:lpstr>
      <vt:lpstr>STEPWISE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mining of music andtext</dc:title>
  <dc:creator>Skan Vish</dc:creator>
  <cp:lastModifiedBy>Skan Vish</cp:lastModifiedBy>
  <cp:revision>7</cp:revision>
  <dcterms:created xsi:type="dcterms:W3CDTF">2016-11-16T14:57:32Z</dcterms:created>
  <dcterms:modified xsi:type="dcterms:W3CDTF">2016-11-16T16:09:47Z</dcterms:modified>
</cp:coreProperties>
</file>