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666"/>
  </p:normalViewPr>
  <p:slideViewPr>
    <p:cSldViewPr snapToGrid="0">
      <p:cViewPr varScale="1">
        <p:scale>
          <a:sx n="101" d="100"/>
          <a:sy n="101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285E-5BBF-4BAA-8A2D-45D5D35DB4CD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21723-C585-40B1-A849-EC949DAD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news and -media aggregation. Users</a:t>
            </a:r>
            <a:r>
              <a:rPr lang="en-US" baseline="0" dirty="0" smtClean="0"/>
              <a:t> can vote to decide the positions on the site’s page, so it reflects the taste of general public, thus a good source for the sentiment of stock market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1723-C585-40B1-A849-EC949DADA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1723-C585-40B1-A849-EC949DADA6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DJI Trading </a:t>
            </a:r>
            <a:r>
              <a:rPr lang="en-US" dirty="0"/>
              <a:t>S</a:t>
            </a:r>
            <a:r>
              <a:rPr lang="en-US" dirty="0" smtClean="0"/>
              <a:t>trategies Based on Daily </a:t>
            </a:r>
            <a:r>
              <a:rPr lang="en-US" dirty="0"/>
              <a:t>N</a:t>
            </a:r>
            <a:r>
              <a:rPr lang="en-US" dirty="0" smtClean="0"/>
              <a:t>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G</a:t>
            </a:r>
            <a:r>
              <a:rPr lang="en-US" altLang="zh-CN" dirty="0" smtClean="0"/>
              <a:t>roup 13</a:t>
            </a:r>
            <a:endParaRPr lang="en-US" dirty="0"/>
          </a:p>
        </p:txBody>
      </p:sp>
      <p:pic>
        <p:nvPicPr>
          <p:cNvPr id="1026" name="Picture 2" descr="Image result for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64" y="1238313"/>
            <a:ext cx="2167474" cy="156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78" y="1238314"/>
            <a:ext cx="2240559" cy="156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264561" y="1997184"/>
            <a:ext cx="1389888" cy="351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Long-short (0.4, 0.7 thresholds)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66531"/>
            <a:ext cx="4824413" cy="2466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Long-short (0.2, 0.9 threshold)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366400"/>
            <a:ext cx="4824412" cy="24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– News(X)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25 news </a:t>
            </a:r>
            <a:r>
              <a:rPr lang="en-US" dirty="0"/>
              <a:t>headlines from Reddit </a:t>
            </a:r>
            <a:r>
              <a:rPr lang="en-US" dirty="0" err="1"/>
              <a:t>WorldNews</a:t>
            </a:r>
            <a:r>
              <a:rPr lang="en-US" dirty="0"/>
              <a:t> </a:t>
            </a:r>
            <a:r>
              <a:rPr lang="en-US" dirty="0" smtClean="0"/>
              <a:t>Channel</a:t>
            </a:r>
          </a:p>
          <a:p>
            <a:r>
              <a:rPr lang="en-US" dirty="0"/>
              <a:t>Range: 2008-08-08 to </a:t>
            </a:r>
            <a:r>
              <a:rPr lang="en-US" dirty="0" smtClean="0"/>
              <a:t>2016-07-01(i.e. 1988 observations)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66" y="3625852"/>
            <a:ext cx="6770598" cy="27340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01491" y="3625852"/>
            <a:ext cx="5566867" cy="28407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  <a:r>
              <a:rPr lang="en-US" dirty="0" smtClean="0"/>
              <a:t>– Stock Price(Y)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00649" cy="3416300"/>
          </a:xfrm>
        </p:spPr>
        <p:txBody>
          <a:bodyPr/>
          <a:lstStyle/>
          <a:p>
            <a:r>
              <a:rPr lang="en-US" dirty="0"/>
              <a:t>Dow Jones Industrial </a:t>
            </a:r>
            <a:r>
              <a:rPr lang="en-US" dirty="0" smtClean="0"/>
              <a:t>Average (DJIA)</a:t>
            </a:r>
          </a:p>
          <a:p>
            <a:r>
              <a:rPr lang="en-US" dirty="0" smtClean="0"/>
              <a:t>Range: </a:t>
            </a:r>
            <a:r>
              <a:rPr lang="en-US" dirty="0"/>
              <a:t>2008-08-08 to </a:t>
            </a:r>
            <a:r>
              <a:rPr lang="en-US" dirty="0" smtClean="0"/>
              <a:t>2016-07-01</a:t>
            </a:r>
          </a:p>
          <a:p>
            <a:r>
              <a:rPr lang="en-US" dirty="0" smtClean="0"/>
              <a:t>Simplification: only concerned about whether DJIA is up (1) or down(0) on the next day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93" y="4020874"/>
            <a:ext cx="5702580" cy="23027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8224" y="4020874"/>
            <a:ext cx="541322" cy="24457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- WordtoVec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altLang="zh-CN" dirty="0" smtClean="0"/>
              <a:t>ord to Vector (in R</a:t>
            </a:r>
            <a:r>
              <a:rPr lang="en-US" altLang="zh-CN" baseline="30000" dirty="0" smtClean="0"/>
              <a:t>300 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50 </a:t>
            </a:r>
            <a:r>
              <a:rPr lang="en-US" altLang="zh-CN" dirty="0" smtClean="0"/>
              <a:t>Most frequent words are shown </a:t>
            </a:r>
          </a:p>
          <a:p>
            <a:r>
              <a:rPr lang="en-US" dirty="0" smtClean="0"/>
              <a:t>For each day, calculate the center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of all the points </a:t>
            </a:r>
          </a:p>
          <a:p>
            <a:r>
              <a:rPr lang="en-US" altLang="zh-CN" dirty="0"/>
              <a:t>Feature of 300 </a:t>
            </a:r>
            <a:r>
              <a:rPr lang="en-US" altLang="zh-CN" dirty="0" smtClean="0"/>
              <a:t>dimensions</a:t>
            </a:r>
            <a:endParaRPr lang="en-US" altLang="zh-C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10" y="2603500"/>
            <a:ext cx="4623207" cy="3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Extraction - DTM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term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1-gram, 2-gram, 3-gram</a:t>
            </a:r>
          </a:p>
          <a:p>
            <a:r>
              <a:rPr lang="en-US" dirty="0" smtClean="0"/>
              <a:t>Feature of 730 dimensions </a:t>
            </a:r>
          </a:p>
          <a:p>
            <a:r>
              <a:rPr lang="en-US" dirty="0" smtClean="0"/>
              <a:t>In total, 1030 features = 300 (W2V) + 730 (DTM)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525" r="13640" b="50391"/>
          <a:stretch/>
        </p:blipFill>
        <p:spPr>
          <a:xfrm>
            <a:off x="1409153" y="4455004"/>
            <a:ext cx="2245767" cy="1698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254" r="449"/>
          <a:stretch/>
        </p:blipFill>
        <p:spPr>
          <a:xfrm>
            <a:off x="4593945" y="4455005"/>
            <a:ext cx="2201876" cy="1698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846" y="4455004"/>
            <a:ext cx="2606954" cy="16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Feature/Model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Selection:</a:t>
            </a:r>
          </a:p>
          <a:p>
            <a:pPr lvl="1"/>
            <a:r>
              <a:rPr lang="en-US" dirty="0" smtClean="0"/>
              <a:t>Recursive Elimination </a:t>
            </a:r>
            <a:r>
              <a:rPr lang="en-US" dirty="0"/>
              <a:t>A</a:t>
            </a:r>
            <a:r>
              <a:rPr lang="en-US" dirty="0" smtClean="0"/>
              <a:t>lgorithm</a:t>
            </a:r>
          </a:p>
          <a:p>
            <a:pPr lvl="1"/>
            <a:r>
              <a:rPr lang="en-US" dirty="0" smtClean="0"/>
              <a:t>Cross Validation </a:t>
            </a:r>
          </a:p>
          <a:p>
            <a:r>
              <a:rPr lang="en-US" dirty="0" smtClean="0"/>
              <a:t>Model Selection: 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KNN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Naïve Bayes </a:t>
            </a:r>
          </a:p>
          <a:p>
            <a:r>
              <a:rPr lang="en-US" dirty="0" smtClean="0"/>
              <a:t>Result: </a:t>
            </a:r>
          </a:p>
          <a:p>
            <a:pPr lvl="1"/>
            <a:r>
              <a:rPr lang="en-US" dirty="0" smtClean="0"/>
              <a:t>KNN with 9 neighbors with 45 top features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464"/>
          <a:stretch/>
        </p:blipFill>
        <p:spPr>
          <a:xfrm>
            <a:off x="7450417" y="2491581"/>
            <a:ext cx="2132494" cy="34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 Accuracy </a:t>
            </a:r>
            <a:r>
              <a:rPr lang="en-US" dirty="0"/>
              <a:t>Rate: 56.94</a:t>
            </a:r>
            <a:r>
              <a:rPr lang="en-US" dirty="0" smtClean="0"/>
              <a:t>%</a:t>
            </a:r>
          </a:p>
          <a:p>
            <a:r>
              <a:rPr lang="en-US" dirty="0" smtClean="0"/>
              <a:t>Threshold Optimization: </a:t>
            </a:r>
          </a:p>
          <a:p>
            <a:pPr lvl="1"/>
            <a:r>
              <a:rPr lang="en-US" dirty="0" smtClean="0"/>
              <a:t>Algorithm: gird search optimization (maximize Sharpe Ratio)</a:t>
            </a:r>
          </a:p>
          <a:p>
            <a:pPr lvl="1"/>
            <a:r>
              <a:rPr lang="en-US" dirty="0" smtClean="0"/>
              <a:t>Long-only strategy: &lt; 0.4, labelled 1; &gt;0.4 labelled 0 </a:t>
            </a:r>
          </a:p>
          <a:p>
            <a:pPr lvl="1"/>
            <a:r>
              <a:rPr lang="en-US" dirty="0" smtClean="0"/>
              <a:t>Long-short strategy</a:t>
            </a:r>
            <a:r>
              <a:rPr lang="en-US" dirty="0"/>
              <a:t>: </a:t>
            </a:r>
            <a:r>
              <a:rPr lang="en-US" dirty="0" smtClean="0"/>
              <a:t>&lt;0.4, labelled 1; &gt;0.7, labelled 0</a:t>
            </a:r>
          </a:p>
          <a:p>
            <a:r>
              <a:rPr lang="en-US" dirty="0" smtClean="0"/>
              <a:t>Optimization</a:t>
            </a:r>
            <a:r>
              <a:rPr lang="en-US" altLang="zh-CN" dirty="0" smtClean="0"/>
              <a:t> Result: </a:t>
            </a:r>
          </a:p>
          <a:p>
            <a:pPr lvl="1"/>
            <a:r>
              <a:rPr lang="en-US" altLang="zh-CN" dirty="0" smtClean="0"/>
              <a:t>Benchmark (</a:t>
            </a:r>
            <a:r>
              <a:rPr lang="en-US" dirty="0" smtClean="0"/>
              <a:t>DJIA)</a:t>
            </a:r>
            <a:r>
              <a:rPr lang="en-US" altLang="zh-CN" dirty="0" smtClean="0"/>
              <a:t>: </a:t>
            </a:r>
            <a:r>
              <a:rPr lang="en-US" dirty="0" smtClean="0"/>
              <a:t>Sharpe </a:t>
            </a:r>
            <a:r>
              <a:rPr lang="en-US" dirty="0"/>
              <a:t>Ratio </a:t>
            </a:r>
            <a:r>
              <a:rPr lang="en-US" dirty="0" smtClean="0"/>
              <a:t>0.011</a:t>
            </a:r>
            <a:endParaRPr lang="en-US" altLang="zh-CN" dirty="0" smtClean="0"/>
          </a:p>
          <a:p>
            <a:pPr lvl="1"/>
            <a:r>
              <a:rPr lang="en-US" dirty="0"/>
              <a:t>Long-only </a:t>
            </a:r>
            <a:r>
              <a:rPr lang="en-US" dirty="0" smtClean="0"/>
              <a:t>strategy: </a:t>
            </a:r>
            <a:r>
              <a:rPr lang="en-US" dirty="0"/>
              <a:t>Sharpe Ratio 0.044</a:t>
            </a:r>
          </a:p>
          <a:p>
            <a:pPr lvl="1"/>
            <a:r>
              <a:rPr lang="en-US" dirty="0"/>
              <a:t>Long-short </a:t>
            </a:r>
            <a:r>
              <a:rPr lang="en-US" dirty="0" smtClean="0"/>
              <a:t>strategy: </a:t>
            </a:r>
            <a:r>
              <a:rPr lang="en-US" dirty="0"/>
              <a:t>Sharpe Ratio 0.040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AutoShape 2" descr="data:image/png;base64,iVBORw0KGgoAAAANSUhEUgAABJ4AAAJSCAYAAACC6Q8fAAAABHNCSVQICAgIfAhkiAAAAAlwSFlz%0AAAALEgAACxIB0t1+/AAAIABJREFUeJzs3XmcFPWd//FXVfU5Pfcw3CCC0iIoKlETowZvAa9oEpM1%0Aq7vJ/rIbs9mYyyPRbHZj7mzMsbkvY2JWk2g8IiAiGgQ8EC8g0CA4csPAzPTM9Ewfdfz+qJ7uGeYe%0AGA59P/+h59vfqvr2TJnHo9/5fD9leJ6HiIiIiIiIiIjIwWYe7gWIiIiIiIiIiMhbk4InERERERER%0AEREZFgqeRERERERERERkWCh4EhERERERERGRYaHgSUREREREREREhoWCJxERERERERERGRaB/ibE%0A4/HxwD3AKMAFfpFIJH4Qj8ergPuBY4A64AOJRCKZP+Y24COADXwqkUgsyo+fBtwNRID5iUTipvx4%0AKH+NWcBe4NpEIrHl4H1MERERERERERE51AZS8WQDn0kkEtOBdwGfiMfjJwC3AosTiUQcWALcBhCP%0Ax08EPgBMA+YAP47H40b+XD8BPppIJKYCU+Px+CX58Y8CDYlE4njge8C3DsqnExERERERERGRw6bf%0A4CmRSOxKJBKv5F+3AuuA8cCVwG/z034LXJV/fQVwXyKRsBOJRB2wETgjHo+PBsoSicTK/Lx7Oh3T%0A+Vx/Bi44kA8lIiIiIiIiIiKH36B6PMXj8UnAKcBzwKhEIrEb/HAKGJmfNg7Y2umw7fmxccC2TuPb%0A8mNdjkkkEg7QFI/HqwezNhERERERERERObIMOHiKx+Ol+NVIn8pXPnn7Tdn/5wNh9D9FRERERERE%0ARESOZP02FweIx+MB/NDpd4lE4uH88O54PD4qkUjszm+j25Mf3w5M6HT4+PxYb+Odj9kRj8ctoDyR%0ASDT0tSbP8zzDUD4lIiIiIiIiInIQHdSwZUDBE/Br4O+JROL7ncYeAf4J+CZwA/Bwp/F74/H4Xfhb%0A6I4DXkgkEl48Hk/G4/EzgJXA9cAPOh1zA/A88H78ZuV9MgyD+vqWAS5f3u5qa8t0v8iA6F6RwdD9%0AIgOle0UGQ/eLDJTuFRkM3S8yULW1ZQf1fP0GT/F4/N3AdcDqeDz+Mv6Wui/gB05/jMfjHwHexH+S%0AHYlE4u/xePyPwN+BHHBjIpHo2Ib3CeBuIALMTyQSC/PjvwJ+F4/HNwL7gA8enI8nIiIiIiIiIiKH%0Ai+F5B7M10yHlKa2VgVK6LwOle0UGQ/eLDJTuFRkM3S8yULpXZDB0v8hA1daWHdStdoN6qp2IiIiI%0AiIiIiMhAKXgSEREREREREZFhoeBJRERERERERESGhYInEREREREREREZFgqeRERERERERERkWCh4%0AEhERERERERGRYaHgSUREREREREREhoWCJxERERERERERGRYKnkREREREREREZFgoeBIRERERERER%0AkWGh4ElERERERERERIaFgicRERERERERERkWCp5ERERERERERGRYKHgSEREREREREZFhoeBJRERE%0ARERERESGhYInERERERERETnqfXH+//G5x39JKpUCYE9zkntfWHGYVyUKnkRERERERETkqNcUeZn2%0A4Aa+9cwCAL6z4i+saH2YHy994jCv7O1NwZOIiIiIiIiIHNW21NcXXrcEdgOQCzQDHpFA+DCtSkDB%0Ak4iIiIiIiIgc5e579bnC66y5my8t+COO2QoEuXbmrMO3MCFwuBcgIiIiIiIiInIg6u16CPmvPdLs%0AC78IgEUNsVjsMK5MFDyJiIiIiIiIyBHl1yuWsrrtFTzD5kOTr+DMY48DYNPuXfzv6vsxsLhiwnnM%0Ajk/n4VdW0RZKYBDB8sqxjT2F8wTc0sP1ESRPW+1ERERERERE5IjySnoFWXMbOWMXf12/CvCfUvfj%0A1/5C1txOxtzCY3XPA/DyzjcAj4g9noDbtbopYJcd6qXLflTxJCIiIiIiIiJHjHtfWIFDQ+HnjNEG%0AwF3L/ko68gZgAB6O1Q5AGv9f040ALlj+cRZV/PusOYdw5dITBU8iIiIiIiIicsRYt3cLRCDkjiNr%0AbsfOB0zZQCsA1enTaIi8RMZ8k5sX3I1r5QAIu2E+efalfHe5ybvHn8SxVSOYWFt72D6H+BQ8iYiI%0AiIiIiAyzhWtfY9GOZRwTmMynzrv0cC/niJYx/QqnSK6GbHgHjpUCwLH84Oni42dy/9bVeGRJhf9e%0AOG5UaTUjyyv4xpzrD/2ipVfq8SQiIiIiIiIyzJ7YsZyMVcdmd83hXsoRzw74QdOE2ChMynBIkkql%0AsI0kJmWcc/wJeGS7HXf1zHcc6qXKAKjiSURERERERGSY2VYLAJ5hc8f8+2mO1HFG6Tlcd8ZZh3ll%0A3W2pr+c7q3+JQxKLcm6cdgMnjBl3yK5vm0kgyA2zzuL2Z/9O1mzmv5c+gBdOE3RHAFCamUFb+E3O%0AqbiIl3a/jmvajK2oOmRrlIFT8CQiIiIiIiIyjLbU1+PgbxMzMGmMrMUjzUtNq7mOIy94uvulpTjB%0ARgAcmnh07cuHLHh6/o3XcWkm4I0kFothuTEwoTXsV4pVOf46vtlpO90HeOchWZsMjYInERERERER%0AkWHyrcWP8qb5HOA3wLbZW3jPtdIAfP+phbzuvUhN5gS+POd9h2OZXbR6zQCYVOCSJJlLHZLr3rLg%0AHtrD2wEIOGX+v3akkFyUZ07mS3OuOSRrkYNHPZ5EREREREREhkm9XU9H6ATBLu9ljT3cMf9+tth1%0AuDRTH36BTy/+wbCs44Z7/4fPP/6rAc3NBfzgKZwbBYDdQz+lg+3LC/5Ma3gNDn6lVcguBaAmVAmA%0ARTVfn/PhYV+HHHwKnkRERERERESGiZOvaprMbMLumP3ezdEQWUXW2lcYyZrb+PbiRw/qGm6ffx/t%0AgddpCyb45hOP9DvfNlsxCBFx/PDHMYc3eJq/+lX2hl8FwCBCSS7Oze+5HIDPX3gZtZkz+OAxVw/r%0AGmT4aKudiIiIiIiIyDBxzDbAYN60mazZWcPK3WWkwpuIZY7DsbK0BzbgkuxyzC5v+0G7/hfm/x/N%0AkUTh5z30fe5UKoVLKxYVlIdiNALuMAZPtyy4p9C/KWpP5TsX/0u3OUfC9kMZOgVPIiIiIiIiIsPE%0AMVowiXHCmHGcMGYc7+NMUqkUsViM/1zwR9oL38oDjMicwr7w30lbW1mxaQNnTZl6QNfeUl9PMvIy%0AAAYleOS6VFd1tnjdGp6uW8vU6nGAg+WWcPKYY3hz9zM4ZuaA1tGXjtAJoCL/xDp5a9FWOxERERER%0AEZFh8MzG9Xi0Y3mxLuOxmP9zVaSsMBb0RvBfcz5AxB4L5Fi44dUDv/4bG4vnd6sJerW4NPOfC/4I%0AwCtb32RH0u+p9Ncdi2gMr2J1k18dZbkRzpk0BQjgGu0HvJYvzP8/PvvET/jaoocLY8+/8XqXOf96%0A1nkHfB058qjiSURERERERGQYPP76qxCGgFPe4/tnTJzCxjefAsBy/DDKdMMAZL0DqzJavG4Nq5pf%0AKpSbnFJxKuvr3yQX2UFDeD3rd27nFxt/5F+bahyjAYBMcE9hHbFYDJMSXA4seLpj/v2Fyqu9rl0Y%0Af3TdixCBkDuesUxmZHnFAV1HjkyqeBIREREREREZBmnL790Usct6fN/fSuc/6c5yIwAEXP9n18z1%0AeMxA/XXHIjLmFsDvnfS5uXP5+twPY1GNSyt/fPX5wlyHhk6v/QqocH49phfFI836nUPvO9UW7HR+%0AI114nc4/Pa80O4rPX3jZkM8vRzYFTyIiIiIiIiLDIBdoBAwun/aOXueYRIFi0BMx/X8P5ElyqVSK%0AnLGreA3XKry23BIAWoymPs4Q5LpTz/bne34F1pKNfx/yemwzBYBBCDcfPP1x1XOkA9sAi2tOeueQ%0Azy1HPm21ExERERERETnIFq9bg00DAUZw5rHH9TrP9CK4RjPHVo4BYHRZFbsz4B1A8PSjZ5d0KTMx%0A81VU/vX819lAQ5djTMpx8SuQQu4oThgzLn9sGEzY3db1yXuD4RjNmJRhEMQhya3zf097ZDseacLu%0ARE6ZcMyQzy1HPlU8iYiIiIiIiBxkT73xGuARzFX1Oa8sM56SXJxrZ84C4NKpMwBwjKH3eNprdw2V%0AAp1qTgzXf20b9YUxkxg/PP92ZkUuozQzg2nRkwrvWW4IgObAdu56amG/1/7p0idZs21r4ef5q1/F%0AI43llWJ5UcChJfIaNv7T9T5x0vsG/wHlqKKKJxEREREREZGDrD3k90qKuT03Fu9w59wPdvl5Ym0t%0ABpHClrTBePDllSxpnI8XSnUZD+e370Gx4gm8wlgsPQWAj5x1LnBul2OtfLVU1tzOZq8FuLTX6/98%0A2VOsthezbsMq/iN4PVNGjeaZrWsgAgEnhmvYUNz1h0GUKaNGD/pzytFFFU8iIiIiIiIiB9GXFvyJ%0AjLkFk3JuOrf3oKY3JhE8Bh88vbjrdTxS+XOUFsZrSmLFc3ud+j1RyfXHfoxvzP1wr+e8eMpMQu54%0AAFza+rz+xtRmwMFmLz995TEWrn2N1sgbgMHYwAQw3C7zO/pbyVubgicRERERERGRg6gxnAA8StPH%0AUhXru+KpJwZBPHKkUql+596y4Ld86snvMH/1q+TM9sL4RPe0Qvh0yrhiDyXLK258Mr1In/2nAGbH%0Ap3PXhf9BwBsF2GypL27R27R7F59f+Bv+a+EDNKaayQR3F95rCyZ4dPfvcWkm4kziM+fPYZw5maA3%0AFpOK/CwPeevTVjsRERERERGRg8ilHYtKvj73uiEdb3gBMDzW7NnZbzDUGt4A5His/l7I76I7wbyA%0AT55/CQvXTuT1fbs5a8rUwvyQGSq8NvNPrBsI0wuCAc9t2cTE2loAfvHSItrC62gDvvzcZhwjScCr%0AxfQiZM1in6cpYf8zfPb8ucBcbnryLlwjiYKntwdVPImIiIiIiIgMwJcX/JnPLfolD768stc5jalm%0AIIfhhXqd0x8jX5WU2LOr/7k91JN8+PR3AXDp9JP593Mv6vJeZbjTtrtOT7sb6Jq2NzcVxrLB5sJr%0Av1m5R8Ap51+nX41VqGqyuGHWWV3OZbl+zynTiyBvfQqeRERERERERPpwz/PL+Oyin1EffoH2wAaW%0ANiztde7zdXUAmAewwcjI92Ham2rpc94rW9/Eo73LWNQ+rs/tfR+a9a5u1xkIMx88tWT97X87ko1k%0AzT0YRAl54wrzgnaME8aMI+D6wZOBRSwW63KuOePPIeIcy2mlZwz4+nL00lY7ERERERERkT6san0e%0AO1DsX5Qz9vBi3WbeMWlyt7l1+/weSIY39K/bHSFPKtt3g/EnEq/tV05i8p2LP9bnMSPLKwi7E8mY%0AWwi4A99q1/F5sk6OLy94gPrw8wBEnMngGYV0oTZS7b/wjMKa9nfhtBlcOG3GgK8tRzdVPImIiIiI%0AiIj04t4XVmAbu7Go5NLaDxGxpwAej657kXtfWMFnnvgxn130s0Ij8Ma0/++BBE8dlUhZN9vnvMZs%0AKwAWVQCEnYkDOv/nTr+OqvRp3HzuFYNek41NykgWxseaE7Dcjm2FQT5y5tkAmPmthpZXNuBryFuT%0AgicRERERERGRXry273UAIpmxXH7SqYRs/0lxbWYrrzSuJ2PVkQ5s4kfPLgEg7fhVSgcUPLl+yOPg%0A9Drnvxc+SEvEX1t5+liq07P4yLTLB3T+sRVV3Dn3g4N64p6VD55c08E1cwCUZqbz2QvmEcj3bAp4%0AVYVzXj3lPUTsKcyMnjnga8hbk7baiYiIiIiIiHTydGItD21bhIeLF84AUGr4gcqE0pGstcG2Uphu%0AsYH4Hsffimd7NlAMj4bCyNeIuIbd65zdoVWAHwBddeIZPW77O5isfJDmGQ6u6f9OTq45HoCxpSNI%0A2gYhu6ow/6wpU7s8TU/evlTxJCIiIiIiItLJ45tfIWfsxDZ24+A/xe28KScC5J/QFsQ2m3HN4la4%0AXMDffubgAmB63b9ub961q7Alr+Pfnpgd1UWG28cq/dDJomrYQyeAkOmHbJ5h45ppwGDudL9P07+f%0AexHTAxfyb6fMG/Z1yNFHFU8iIiIiIiIineSsNgBMynDxnyx3zvEnABCLxQh4VdjGHlwzCIBBBNfw%0A+y15pr89ztxvq93XH3iIyo2V7J24Dzyo2VpN9qQ0N82b0+36luEf2xZ6nU8v/iF3vusjXZ4M54dW%0AFuAwLXD6wfvgfRhRUsZuG1wzh0M7JiVdturdeO5Fh2Qdg/HIS6t4dX0dn7zyIioHsa1QDi5VPImI%0AiIiIiIh0YlvNAESzPTfrDjh+w2ybvRiEsLwyXNrYtHsXTr4KyqLrVrvAHv8pb+W7S6jZWo2BQXpn%0A8al1r9XVFV4H88GTR5asuZVn6jZ1OdfKbXWAQ9Aby8fPvXDIn3MwLomfBIBjtOHRhkn0kFx3MNZu%0A3cq3H36UtVu3ArDm1TcZsaWG3zy97DCv7O1NwZOIiIiIiIhI3vqd28kZDZiUc/mUMwkwgtLMjC5z%0Ajo8cBxSrnSyvBPD41UtP0R7YCEAwXw1Vn0zy1T89RCjtb1WzQzZ20A+nAlk/nPrGg4+w/L467vzd%0AAyxbt47SYKTL9dbu3tbl55d3+MFK5x5Tw23KqNEYlGAb9YCH6R55wdNfF6yidF0Zj81fBUAw7f9+%0Ap44deziX9ban4ElEREREREQk7/cvPwPkCNm1nHP8CXz//Jv55pzru8z5t3MvIOyOAcAljeX4QVF7%0AcG9hznuO9bfm/fSxxVRvqiSU8YMa07awHL+iqaSllDt/9wA0+NvzarbX8MLiTZw98bgu16vjJe55%0Avli105Txt/WZXvBgfewBsShu9wvYsT5mHh7RVv/vUNZYyVfvfpBQexg7kGXeqacc5pW9vSl4EhER%0AEREREclrDzYCUObU9DnPskvyr7JYTth/Ze4CoCZzOrPj0/15GX+LXXKEf95Iewmma5ENpTE8k5rt%0ANcSaiiFONFXKk6+uI+gVq3Rcmnm59cXCz1nXf6qc6R7i4KlTlVPEPbKCp4dWrSSYLVaKVe+qJpSN%0AkI1mDuOqBBQ8iYiIiIiIiNCYaubzC39N2noDCPKxsy7oc/7xpccCUJKLUx4oy4/6T5obXz6iMC+Q%0A9b92HxMfRS5U7OnUPLaNveMb/Dl21y1zgQb48JQrCLnjCmOukS2ssy28EwDLPbTPCzPdcOH1O8Ye%0A18fMQ2/Dqu09jufC9iFeiexPwZOIiIiIiIi87X1t2Z9pC60HwKKcsRVVfc7/2NnncctJn+fbl3yU%0AK048DTDy75i8/5RZhXnBTBDHtLnitJk0j0z5lU6zHO744NUEosWv5NlQmupzw2SibcQay3lzzz4q%0AcsXgyfD8fkW/ePZv2MYeACaWjj4In3zgao1RBL3RRO3juLLTZzzcfvbEk5Q1VAL+77Ezu8w7HEuS%0ATg5tPCoiIiIiIiJyBMoG9hVeh7O1AzpmYq0/b8b4CbAhAOQwKaUqVg5AKpUimA6Ti2SIxWLc/uFr%0ASKVSxGL+NrXq8jLcjutHM1x71rv46oYHqW4vYV3dNqpqS6nP5yau4VdTNWdTEPErrT5+/qF5ol2H%0AWy664pBeb6DqG5upoYqWqiaylS41b/hb7ppqG7n92qsP8+pEFU8iIiIiIiLytucaaQyiVKdn8dGZ%0Alwz6+JDrVx9FssXeTL9f8RyWGyAXzhXGOkIngLNPmFp4bYf9BuNuwE+avJzL6RMnF9dHmz8vH0Ad%0A6v5OR7SsH99lSl1uv/ZqzFkO13/ydG776HsP88IEVPEkIiIiIiIiB8HXFj1Mk9vEjKopXH/m2Yd7%0AOYOSSqVwacOigq/MvXZI53hH+SwS+0bz33PeXxjbsyfJCKrJljg9HjN9wgSWWOsJOEHsUL60KejX%0Ah5g2nDVlKotfP5P64HpckrxYtxnH9IOnoBfq8ZxvJ9/+ycMEM0HKPL/ReyDi/+7+9aK++3PJoaXg%0ASURERERERA7Io6tfZnvgecDmleZWrufoCp4Wb1wPOFhetN+5vbnujLO6jYVSfhBSUtX7eZ1QjkB7%0AECvifz0P5/81bf/YL11yDZ9Z/CMyZpKVWzbjmn6T8VigpOcTvgU0pZr54aOLKdsZxXRNJs6u5qpZ%0ApxfeX7t1K4+tepmyZEWX4yaPGXWolyoDoOBJREREREREDsjSHS9B0H96mG0lD/NqBm99/XawwHQP%0AXhVRKpUi2hLFDmT51/Pe0+s8O5gj1O4xY/J4ACaOqKGRLJZtFOZ0NBZvzrQVnm43pWbkQVvrkeYn%0A9z3JiPrqws+rN27lqlmn89LmzTy5aDWlTRWU4ffRygUzBHP+0/Yum3nyYVmv9E09nkREREREROSA%0A2Jbff8gghkOSNdu2HuYVDU5TrgXoP3ja0dTAfctXDOicv1m6jGAuTHtZW5e+Tt1MCLDvmAauOM1/%0AStwFM6bj4WHlrMIUw/Vft9tZXDMNGFx0wokDWsdQpFIpvnr3g3zrZw/x1bsfJJVKDdu1ehJp9f8O%0AyZpGAIysvw3xsRUvU9pUQTaUprWimWRNI5d8cAbGLIfU9FTfv2c5bFTxJCIiIiIiIgOSSqX47jOL%0AaAhsIZytwTMcrpz6LhwzBViEnZGkrTf4y5pV/pPejgJPJ9bSHHkVAKuPht2/XvI0jX9vIdpayp2b%0AHuD266/p87xNe1upIUwm5vY573OXz+vyc21FBXYwSyBX/Lpu4AdPtmfj4jdB73hy3nC4e9lyqncV%0AK45+v+K5Q9Y3aWt9PaF0lPZYK6UTSmAfBDP+5w+m/dqZzJQcN19ZfMJefNy4Q7I2GRpVPImIiIiI%0AiEi/bp3/e25+/k52hZ4la26nJfIareG1PLDpKVxaMSklaJcCsCu0glsW/vYwr7hnqVSKL8z/A69s%0AfROApXXrC+/NnnhKj8fcec8DZF6AktYyDAwq9pT1WQWUSqWINUTwcJkwvmbQa3SCNlauGIJ1bLVz%0ADBuXNkyG3otqIBr2+hVgjuU3Mt+XbBnW63X44fzH+e3CpZieSTaS4+p3no5rOATTfggXTAfwcJl3%0AWs9/JzkyKXgSERERERGRfmVC+wAHCGIQxqISgHRgEx5ZLC/KpZNPK8xvDa09PAvtx1f+9heSkVf4%0AbeJhANqcdgBi2RO5dHr3HkFb6+up2F2OZ7g0jGkgVd5MwA5x97LlAHzn0cf43mMLuhzzg/sWEWmP%0A0VrZwj/N7r2/U29c08V0LZpSzQCY+a12tpEFXCwvMuhz3vTje/j6Aw8NaG6wzY8KWqtaAXCyPT+V%0A72B6aNVKjLUmNdv9oM6OuIytrCYbSRNuj1KfTBJui5KNppk+4eiophOfgicRERERERHp1c+XP8UX%0A5v+BnNmAQQnfOvML/O/5X+EH53+BivSphXmmF2J2fDpR+/jC2CeX3Mlnn/jp4Vh2r+xAGoCsuQ0A%0Ax8oAEHJ7DnN++/QyAk6Q5IgkX7zhatJlfhVQw94WvvKHB4mtjRFcE2LJmtWFY2JNJXh4jJ0++Gon%0AANdyMTB4pc7vlWUa+Yony1/7YJug//SJJ6neVEXlxkoee/mVfueH2oO4hkMuv03QsAd1uUHb0dTA%0Apmd3YTl+lVd7rJUzZ/r3US6aw3QtfvWnJVhugExJZngXIwedejyJiIiIiIhIj25d8Dtawmsg4jd3%0ADrnjuzRw/trcD7Fw7XQWb3+OMZbfZ+c7F/8/Pr/w17SF1uPSTNpqHvL1f7r0Sdbay/DwODHwbm48%0A96ID+0CAaxSDi08u+Spu0H8K34hoRZd5d97/FzzPI5/1YMf830Eg5ocjgbSJZ/pjpmex/NUNnD/j%0AJAAsO0A6luLGcy4b2hot/7x19Xv9a+W/ujuWX4E0mODpoVUrSda1UJ6vUHvltU3MO7XvrWrBTJhc%0AOEMo4l/Hyhl9zj8Q33jwEaJ1IUqyZbRWJnnXe6Zy6sTTC/dZLuxXW1XsrcI1HSomDV9vKxkeCp5E%0ARERERESOcncsuJ9UYB83nfJ+JtbWHpRzbtq9yw+d8ApjJdnu5750+sndtqhNLpnIOnsPDg0ALFz7%0AWo/b2PqzIZPAtfxeSpvSmwd9fE/sfHgD4JIsvL78xGL11jcefISaN6q6HDdupN9se+5pJ7NswxuE%0A2gPkwsVSoHCrX5WU2L4d07Nwrb6bivelI9BqzPeRCpn54ImO4Kn3JuidNaWa2fZkknK3Es9wMTyT%0ASEvPoVUqlaLNtlm9dQsBJ0i6tI2JI2ppSmSx7OHbLBWtCxHK+tVmmSqHs6dN6/K+GyqGXqmpKW6+%0A6Ark6KKtdiIiIiIiIkehT9/7O/5jyde566mFNIRXkbHq+MXKJQft/E8k1gIeQW8MlelTqUqfxlfn%0AfmhAx3783Av5wfm3ErGnAPDCto2Dvn4qlSJjbcegBIMImcD2QZ9jf59b9Asc9nUZC7sTKcnFmTJq%0AdGHMbu2+t+zaM08H4ORJk8hG2gm3RbsEMsG0Hwat3upv4TuQ4Kmj4imd8bf1lYb8YMbDL78KeAML%0AnpZv2Izl+qFVuqSN9lgr0dZSHlq1stvcux54nD//5GWWr/b/VnbI5cKTp+MZLlbOGvJn6fDACyu5%0A8/4HWbZuXWGsPpkshE4AF886qdtxE8b42xWTIxq5+SqFTkcjVTyJiIiIiIgcZW5fcD+N4VUAbLU3%0AQz4XyBnZg3aNXakmCEPAiQ04cNqf5fpPX2tz2wZ97ENrXwVyBN1ReIZNztjFmm1bmTF+aI2lG1PN%0ApAN+KBTLTieVb35+08xru1WJBdN+oNRU20hlvV/51HmLYbYkSzhdQklzKa7hkI2kCWbCpFIpdjU1%0AYRHGNT2GqqPiybH98GpUaQUbOz1YrjZa2e85UqkULyU2MwK/Uqt9dA5SHtFUKa8/t5PUCSl++IdF%0AYIAT9KjZ6c8r2eeHWk7QpbaiglwwSyA7sKCrN798cgnplxxqnGqeaV1fqGr69ZKllFOGh8u+8U2c%0Acdzsbsf+0+z38Ej5Kj4UP63be3J06Dd4isfjvwIuA3YnEomT82OnAz8CgkAOuDGRSLyYf+824COA%0ADXwqkUgsyo+fBtwNRID5iUTipvx4CLgHmAXsBa5NJBJbDuJnFBEREREReUtpDBcbRDtme+F1W3jr%0AkLe17S/jU6n1AAAgAElEQVTjdTSyHnroEHbDpADbHHxD6A37tkHYD69cMwsGLNu8YcjB04+WPYkX%0AbCfsHsO3Lr2BWxbcg4HR49bEcCqMY+UIjAhCPbSVtnR5P1PqUNbg93bKhtLYYZtIe4wFq9fQ2p6h%0AgnChamkovHwhlZcPno6vHc2y/BJi2encdOmcfs/xvT8/zoh8mNQ4qoHv3XgDT65czdMPJChpKeXu%0AZcup2FfV7biS1jL/2vktbnYoRzQVoz6ZpLaiotv8gah/s4lKx19LMFOsnsq1+EHpvomN3PEP1/R6%0A/BWnzRrSdeXIMJCtdr8BLtlv7FvA7YlE4lTgP4FvA8Tj8ROBDwDTgDnAj+PxeMeGzJ8AH00kElOB%0AqfF4vOOcHwUaEonE8cD38ucWERERERGRHuxINgLFx9vbxu7Ca4cmFm9/4aBcxzH9bV7WIJ+g1llZ%0AqAQAzxz8Y9HSHdvKnEgh/NrT3jTktTS7fj+nUNYPT74553q+Mecfu8373wWPE85EaS9r4/NXXkbT%0A1CRT3jW6y5zPXHlplzDKDvl/j407dmHn/NfeATS2KRyb3603rXZU4b1/PXX/r+dFO5oa+NpvHuTO%0A+x+kOh86AXj5rOfkSZPIxNIYmDTUt/RyFvDwOOl4P+Bzgg6GZ7L4tbVD+zBAoFPYFMj59S+pVIqS%0AZBiAqZPGDvnccuTrt+IpkUgsi8fjx+w3vBPoiDorgY7NtlcA9yUSCRuoi8fjG4Ez4vH4m0BZIpHo%0A2Eh6D3AV8DhwJX54BfBn4H+H+mFERERERETeylKpFHc9+xcI+b2JDDdIOrCpyxynU/PsA+FYfiVV%0A2AgP+Rzjymt4sxVcIzeE6/tVUhGitLl+mJN2Bl85BfC5x39Be9jvXVQT6nubWlN9KzWESZf5Ydlt%0AV1/ZbU4sFiMTy1HSCqFshJaQ3wTcbncgv03OO4CKJyy/fsNwjcL1Qt44DDfYpRfV/n7zxFKqd1d3%0AG3c7tWhy8r2nwqne+za1l7Zy1azz/PkBf/6Wvft6nd+fUDqEHchiB3MEsyHuW76CTRt3UZ2qpj3W%0AyrVnzR7yueXIN9QM9lbgu/F4fAt+hdJt+fFxwNZO87bnx8YB2zqNb8uPdTkmkUg4QFM8Hu/+X4qI%0AiIiIiMjb3DeW/pW20HoALCfKLe/8IKWZ6VSkT2FG4GIAssZuvjD/DwB8e/Gj/GTp4i7nWLFpA3ua%0Ak/Tl9vn3kbbeAGB0rPt2rIE659jjAXCH0HvKtpoBOGP88Zj5Btm2OfgAqzHVTHuw2Nz8utPf3evc%0AB15YSbTZr/A66YSJfZ7XKfFDoUy4HSPsf7W2shSK0Q6k4snIB081O6r5wf88TlOqmbsu+BTfvejG%0Awpw7f/8A3/jFX2hKNRfGvEyxEq6lstPfuFPG1BGIRVtKCmPZUJr0SW3snbiP1sok7bXF37MT9Odn%0A23Ok8k/ZG4y1W7cSzETIRjM4QQfLCdL4TJbqXf7XfmuyWk+/1Q31L/wr4JOJROKheDz+PuDXwEUH%0AaU1G/1NERERERETeftqs4lYz0w0ysryCb865AfCroW5+fjHgkIy8wsK1M6gznwXb5r8fT/KlS67h%0A58uf4tXMAiKbJ/M/F/1br9dpD3ZcJ8QVM4fe1NnvnxTCG0TwdMuCe2gL1+EarVhUMvekmTy71Q/b%0AhlI59Z2/PeZ3Gs4bW9FzkPathx+ldH2MEq+MdDTFVbNm93nez1x2Md996HFqR1YwJlZJw6YMwYyF%0Aa+XDH2voX20DgWJSFMyFeXp9gqtmnd5lTs02/2lvv/jdUzgBFyfoUrPTH9s3uZFPz7uYe37obzoK%0ABIspWEfvqYBd3ELZXt7OrfPe2+NavHxqMGJLNT++ZzGf/3j3CrAOL7y+kWULErSXZ/jiDX7PpkdX%0AvkwF5eTCNuxXBOZYOT4179JezydvDUMNns5MJBIXASQSiT/H4/Ff5se3A507vY3Pj/U23vmYHfF4%0A3ALKE4lEw0AWUVtbNsTly9uR7hcZKN0rMhi6X2SgdK/IYOh+kd7kAv52J4MoJ488rsu9UltbhvF8%0AGA9/i9zftrwGYX+7WDON1NaW8UZyO0QgbW3u8z6zrSRgctsZn2bmsX1X/vTHJIxLZsD3dTq8Cxd/%0Au6DlllJbW0ZVtJwGD1wzO+DzbNlTz5cX3k9rpNibKJad1uvxxk4XI1+mlAvn+r1ObW0ZP7ipGPp9%0Ac8VCSpsqKM1ndqZlDPm/5YrSaNfPsntvr+cqbere8PtD572TSZOKW/Iqy2OFNXfedpcNt9M8qp1/%0AvuzcXs8/clQl9lYX0zOJtpb0+Zkev3c1I1LVRFOlfPVPD/G9G/8Ra4+fNtllHuHGrtv7cqGB/z3l%0A6DXQ4MmgayXSxng8/p5EIvG3eDx+AdBRt/gIcG88Hr8LfwvdccALiUTCi8fjyXg8fgawErge+EGn%0AY24AngfeDywZ6OLr+2iGJtJZbW2Z7hcZEN0rMhi6X2SgdK/IYOh+kd5sqa/HIUmAEXz//Ju73Cv1%0AySSJHTvoXFKSDhb//3zHaqe+vgXHdAtjvd1n63dux6YRi0rGl9Yc8P1oEsamgbq6XcRisX7nO/jb%0AuSwqKbfHUl/fwtwTTuaH65aTterZULedqlh5v+f50qI/0BbOb0ukgnMrL+R9p53Z6+cJZPyvx60V%0ASaxxwUF/bidgd6kiikRCQ/7dXXn6LB5e9Vrh5+BrUW77zf185rK5ADSlmvFwyUbSWFMtcptyRFOl%0AAKRLUkypHdPl2mOq/b5W9fUtECh+tbdDNnf8w9XF93rwrxdcQP07ktzzu6VEW0vZWLedyk6//x/O%0Af5x5p81k8ujRRJuKEUP1pkpu/u97KU1W0Fbawqcvu4Tv/nVRIZgD8AxP/3t3BDrYYWC/wVM8Hv8D%0AMBuoyfd0+k/gY/hPrAsB6fzPJBKJv8fj8T8CfwdywI2JRKLjf/k+AdyNX+Q4P5FILMyP/wr4Xb4R%0A+T7ggwfno4mIiIiIiLx1/GXNKsDDcv3wJpVK8e2HH+XGC8/nV39aQsXeKrwzilvRcuaewmvH9MMc%0A1+x/y9sfX30eQi5Bp+8m3Pv7yn0PEkgZhEaG+Ozl8wrjhhcCw+WlHVs55/gT+jzHi3Wb8Wgn6I3i%0Aexd8tjB+wphxhNeMJWPV8f2li/jynPf1ux7HagOgJBfn25d8tN/5gVyQTKStz61kfWkZ2U6uOec3%0AJffgM+cPfQvZ2MpqmkY2ULmn05Pp6or9m55cm8DAJBvJcfPcuXzjl38hmm+/NGN2cbNRc7yFbCrL%0AxzttGzSt4rY7O1A8Z19qKypwAy4GBs+9vplLZ54CwFf/9BeqN1Uxf+1qkiOXU5mqJB1NYbomoUyU%0A0qQfUKVHOcRiMe649r0ktm/nkUdepDRZgeGp087bwUCeavcPvbx1Zi/zvw58vYfxVcBJPYxngA/0%0Atw4REREREZG3sx3pPRAGy/EbFn3xJ3+iemcN300tZMTemvysYpDgUQyZHFpJpVK4Zrrf66Twm1UH%0A7f6rkzr8fPGTjKjzQ5IWu6nLe6YXBAMee31lv8HTU6//HUww3Wi390py1WSsOlqtxn7X8+OlT2Cb%0AfiXNdSde2O/8tVu3ErBDZEr6//305o5/uGbIx/bk49deyI/+tLjQhLuzN/fUE6UEN+hXsDkBv94j%0AHU1x0cmzC/Nuee/l3Y6NRotVWR3HD4Sbfxrem3uKT7czm/3rWk6Qqp3VGBhkS7KEx0ZgtT/HM1z+%0A+aJzC8fEx40D40UABU9vEwfQZ19ERERERESG2x3z7+dTS75Fa3gNAAE3zIpEgup8I+lQS7FvjklP%0AYZEBZFmQWINjthdGdyR7DnByAb+/0sjwiAGvce/W4hPUQm3hLu91BGUt4bX9Pk2vKeuHRZYb6fbe%0A5dPeAZhkA/u6vdfZpt27WGs/gUMjEOSUCcf0u/5n1m8AwBlEEDPcKmPlmOXFv61nFLdRtrVlAHDy%0AjcLfc+Y0kjWNBI7vv5vOO4+fUnjd0Wh8IFzTn5tsayuMRVsjuKZDqqwZI9+dJxdxuWneHFqqmvLH%0AOYyt7BqeWeOD2IEsbeMH3yxejj4KnkRERERERI5QqVSKhsgr2OwtjJUYpax4MlH4OdIp6KnaO4Oo%0AfRwGJYWxgFcLwJrdW3HyTbsB/rZhXY/X9CuFAvzzme8e8DoDGf+rZTraRjgTZdm64rn/7ZR5WFQB%0ALj9/tu+WvrbpByoBN9TtvTOPPY6AV4tDA59YcjO3z7+vx3P89qVnCq9NugdYPWlI+oGXEzhygieA%0AmvLSwmvL7hRC5fx1evlKp7OnTePW//dePjn3kn7PeVY8TjbkV3YNpuCooyl5Nmvzu6VLuesHjxFu%0AL6GtvBU7XKy0s2J++NURVHUOzDp85rK5fPJzF/OF9w1tW6McXYb6VDsREREREREZZnctWwRB/0t9%0AgBGEcjX8y2ln8cDqVwFwDYdQprgtbczmGpqrLbYf14CDX5kSdCqwA3too7XwxDuALU176YlDCovS%0Abg2865NJHnjhRer3NFG2p4R0WRrPgDFTqglmgjimTbosTaS9hL+tSXD2tGkATBk1mpKXxtMSbqTB%0A2sEfVz3H8/te5V0jTuF9p3Xt4NIRPEXN7lvtAEK5KuzQbgCSkU09zmkzO2/167/WoinVTGyrH965%0AR9g35HfHp7L0Rf9zBrN+GPfS5s1U7vD/Nl5gaFvVyk+NsHtzI2eecvyAj/Hy1VFezuXNN+upafMr%0A7jJVDkZ+h6KHy7zTZgLFp5P1FDwNl9sefgLDMvin02YwdexoHlz5Mq/tauDGc09nZEX/DelleKji%0ASURERERE5AiV9PztcOXpmXz//Jv59iUfZUXdm1hOkNbKJA3HJHFNBzuQJd3RXRowvWIVVDjfqykT%0A6rpFrTXXzv4Wr1sDZDG97sHPzx5+Em+VxYitNYQzUSr2VlFZX0X9uiZCmQi5cAY7X2hVvamSr//6%0AwcKxM0dMASwy5pv8Lfko6cAmVuxb1e0aHT2oTqwd3+Pvo8Ko6vST3eMcO9Dc75zOfvv0ikJ4Fyg9%0AspKn6RMmUDs7SqqsGcsJsmTNaha9uoaAEyQXSnPezGlDOu8/nzebWz/6Xi46+eQBH+N1pAcumLYf%0AK6XKm/n3yy7EDfrhUibazsmTJgFQOjFGNpSmZWL3+2y4VOxpZcKaAHcvfx6AV+rqCNUn+eXTz/Rz%0ApAwnBU8iIiIiIiJHKDvfb+mY0tEA/HrJ0+xZ4gdMuZDDHR+8mimX1HD+tdOY+z7/SWOWbfoNvfOO%0AqRjjn8vwK4X8bW9gG91DmZe2v+HP6aHHUqTV32vVVtpCc3UTzdVNuIZDabIC07Vwgg4fOKdYwVS5%0Ap5pUyl/rh04/i9JMR0ji9/WxrZZu13DMNiDAnPiMHn8fnzj7AkKuH0q5pPj1iqXd5thG8bzeAIKn%0A5lY/GGkY3cCt772i3/mH2vveeSZ2yK9627BzD9mM/5maR6QKVWWHhOWHTaZrYOX8KKHs+BiVsXKC%0AEf9+y5QUG9p/4pKL+dRnLuWL77/qkCzv2Q2bqNjn39vRtP87ijZD1Z5qcPu/D2T4KHgSERERERE5%0AAt311EKy5jYMIvzjrHcCsHNbQ+H9jiqTS2eewvQJE4iPG4dj5bByFl7+6XYmZbz/lFlAMYgKOpUA%0AhTmdJbN+0GU6xYqpbzz4CF+9+0EirTEy4XY++++Xc8vHruKWj11F69S2Qr+gXNghPm4ce8cXK6vu%0AWb6i8Hp0ZGSXazk08PwbrwPwfytX8NknfoJDIyZRYrGen6hXFSvnrgv/g6jtbxGrS+7u8v4zG9fj%0AUWx+bdC9V9T+jKzfL8kNHbotYYPl5fsltbS1Y9r5LW9WX0ccfFbAv6DhUAieZp/oP6Xwk5dcwL7x%0A+xgxueLQLqqTBatXF15Hm4P852PLCab9NV940omHa1mCgicREREREZEjUp33GgABr6oQxIRbi1vB%0AzEj35MEJ2Fh2AC9fzRTwyqiKlVOdPpmS7AmUZmYQyuX7A+V776RSKW6bfy/PbFxPzvQrVqx8c++v%0A/eZBKjaUU72rGssNkCnNdLneLe+9nKv/cRZ7JzQweZpflXXHh69h37h8+PRSkK/9xt9yd22Xfk4h%0AwGPZG/7T5FY1/p20la+28noOnTqz8sFYQ/g1Prfo54Un9D29ab3/e3ImEXYmMYlZ/Z8r638tDkX7%0AD6kOl86NvY38NjczdGi/zpfkfz+mYxDI+k+li48bB0AsFuP2D1/Dv1xw/kG95o5kI6++ubXb+LMb%0ANrF5V9fQ0cwVG8PHWsop3bKXcFuUbCjNGccNvJeVHHxH1gZWERERERERAcDB71U0gamAHxBFWkvI%0AhttpHZ/mezdeT3191+1qdtAmmoox2j2eXSbMiPrb774y99rCnI6nwbn5iqevLH2AlsgaHnxzH0a+%0AqqXUivHS5s1U7a7ucn5vRPewY0JtLXdcd3WXsVNnTGFNuo7yfZWUNvhB0tiKYn+miDOetLWZprS/%0A/o5td1H7OCrzT+HrS5gorYBHhvbA6/xsxRP815wP0Ob5FVtBJ8Y3L72hx2OXrFnNyhWb8AwPJ+gR%0Aa/b7O82YNKHf6x42+V+763oE88FTaUnPDdiHyzsmT2L16t0EsibBXIhsJD2s1/vvRxeTzbVjuA6r%0At+3gw+/2g8t7n32BxPadOFaAUaWl/MdF7+GHTyyhbG+wy/GlSb/6KhVr63ZuObQUPImIiIiIiBxh%0A/C1jWYLeaD57wTwAFqxeg+UGaI+m+OL739vjcW7AxfBMThk5kUtn9tyvKGD4XwM90w+ecpbf4yhr%0AbgPAoIRPn31xfptckOaaRsJjIwRMk1vnDKwH0rxTT2HeqafwnR8/Qqy5nGXr1nH2tGnUZs4g7aXx%0ADAcsyBl+hZVtJDEo4TsXf2xA5x9fPoJ9nYqv2owUW+rrcQz/Mxlu7/vQlr+2gRENNV3GsuF25p06%0Ae0DXPhzcjrzPcbFy/t/vpGPGHdI1nD1tGi//dRvhtiima2GHhq9vUlOqGSOZZNy2Gjw8Xne3AWfy%0AxJq1bNi+g1GbyjGA+kn+kxnrmxoZ01pDqjyJHXKp2FsMOXPh7ltK5dDSVjsREREREZFDZEt9PY+u%0AfrnfeR1b0Cy3WNWycftOwG8q3hsn4G83Wrl6U69zwpa/ZcrDn+sZXc8XtscQi8VoSKby5/S4ad4c%0A/n3OJf2ue38dX/qXr/d7OX15zvv4xtwPE/D8NbSGN/AfS76GRxsBr+f+QHc9Np/v/nV+lzG/b1VR%0AW2gd33/lz4W+VRa9B09m1ujy897x+5h58cRBfKrDIN/jCdfAylm4psOZx04+5Muww1kCtv+3G85A%0A51dLn6N6h9+LzMAo9LVaum4DNW9GMT0TwzMJpvy/pZXPwDKx7msKjjhyt1C+XSh4EhEREREROQRS%0AqRTfXv1zFtb/H7cu+F2v8/Y0J2mxi02+v/bnh/nanx+icqP/Rdzpowm2E/TDpJpt1exoauhxTlnE%0AD7M6+kA5ZqrwnkUV/zjtUgDcfM8cNzD0pttO2D9Hti3bZbwkkF8DGRyaAAja5d2O/9qfHyKyuoTo%0AmhK++qeHCuNVsXLK0zOJZacXxtLWG3imf72AGex2rg7BTNevwefNOpHZ06f3MvsIYXY8UQ4CuSB2%0AMNtrA/bh1LnKyQkPXzP25uYWTNcqNK7v6MMVbnMJ5sIkR/g9vULtAb742NOF4MkJekTGRLADWVoq%0Am9g7fh+fu/KyYVunDIy22omIiIiIiBwCP3p2Ca6ZBCBn9dx3ZvG6NTyy8xGciB/GWG6Yqte7VgIZ%0A4d7rB646/wyeeGA14XQJv//bcm6+8vJuc0bGyliXLFY6OUaxT1QkO4ZTJhzjX6fj6WlBo9s5Bizf%0AANvMdT3H5KqR7Chc1iLgVXPdiRd2P3xP8bOG9nU9x9fnXseW+nq+uXptYayj4ili9lzl8shLqyhr%0ArMQxbVJVrXiGx9nTZg/yQx16puX/HgwHArkQ7aWth2UddrBYUVRbWzls1+kIklJVbYR2RwpPpwtm%0A/H8jYyLYjTliLeVE1ziYnr910gga3DRvDswbtqXJEKjiSURERERE5BCot/cWXntmz/1xFm59tlAB%0ABGDmun5lywUzvGPqsb1eY/qECbTU+lUi2eZcj3Omjhzjr8Gwef6N1/Hw5we90cw99nTA77ETbfbD%0Am2B46PUK0U5PQuvs0hNnFF7feeZtfO2dNxYCrw47mhqItpTSXtJKJtJGSXMpqVSqy5yJtV0bkXf8%0AXisiPTfeXv+C/4S0bDTNLf/vKm79l557ZR1pQiH/bxDImhgYOMHD07fILvHw8MhE2vjHs945bNcJ%0AZvz7xSkBx8oRSgfZUr+XUHsQ13T4p9nvJuD4VW2mV9xWefLEQ9v3SgZGFU8iIiIiIiKHgB0oVha5%0ARs/BU8fT3TqEmsN4hkvyuGZqKsr4+IX991kqq4zCVgime65UOr56BGDgGXahl1TYmcR3L7qxMOeH%0ADy1mRKv/RLtxNUOvbBlbWUUTWUy761qqYuWMyp1JeaiEqlj3LXYAD7+wCtMLkovamLZBOF3Cyrq6%0AbtviqtOzaIi8Ctg4pl8JNK68utv51m7dSqy5DAD3CG/ptL/SaBiAYNoPWzp6eR1qd3zoGlYkEkwa%0AVTusW/2C7X5Ucd7J03i+/nWirTF+unwV49JRMiVtVMbKSUdTRNpjtFYkKU1WkA2lufLM2cO2Jhk6%0AVTyJiIiIiIgcAn4vJb86I2ds5/MLf9Ntjm00d/m5Yns5mWg7t11zFR+78IIBXecdkycBYNo9f93z%0AA4MgHjZNGT/ostxwlznBNj8oSpU1c/WsWfufYsDOPN5vgG053dfypUuu4abz5vR67L5Gf212yCkE%0ALWu2bOs27ytzryVqT/Ln5qvFZozpXvnyl2dfxHQtGkc2HHV9f0ZW+uFfKB0B/Ibvh8tZ8ThjK7sH%0AewfLr5cuJ9wWJRNu5+xp08hFbAxMRm32MD2T9jK/X1hkWoi94/dx4/UXMvO9YzjuvNHDtiY5MKp4%0AEhERERERGWYbt2/FoRWLMlza8MjSFlpX2Dr2g+VPcvqEyXh07f0UIcC+yuaeTtmrUydO5FVjJ5bd%0A+5PdDAI4NNFu+T2nLLdrM+5wWwjXdPiH684+oMqWyaNH45hr+lxLr7J+uOIGwfD818nW9h6nmoXg%0AzAEspozqGkIsW7eOjmIyp2TwSzncZowbyxI2FraVeW/Bb/KpVIo7Fz9HINfMWKeK9nL/vw0730w/%0AlI2QibRx0dknAfDxiy8qHHtWPH7oFywD9ha8XUVERERERI4s97+0CmI5TC+Ga+QAv2rjobWvsnZv%0AHcnIK2zbuQwAg0ih71JbaQu3X3/1oK4Vi8VwAjmsXO9f9zoCrvbA6wAEvWLF04pEgnB7Ce1lrQel%0AssUJ5oYUPAU6nmQWC5F1/N+Xa/e8xSzoFpuJG3R/ot0LizdRmaoCYPyo4avWGS7xceNYbCQwvXyT%0A8dDRtXlpR7KRHy57BTD4+rzZPc65c9Ez1G61ibb5f6dcJN/8Plis7prz/pnEx6mP09Hm6LpbRURE%0AREREjkKpfJBkORGg2Bj69YadZDr1fjKIUJ4+AYCIcyxOaGhNpJ2gjWUPvM6gJlrss/TUa+swMMhG%0Ae25OPui1BBysXLBbY/DeNKWa+dkTTxJOhXANhyvfcVqhwqfjSXv7iwWKZUz7B09rt24lmiot/PyB%0AM04f5Cc4MjSPSJINt5MLZpgxefzhXs6g/O+iZYzc1MbITSlWvl7X5b2X6t7kPx99kop97UTb/L+T%0AHchSOdrvx3XBKSfSVtrC3on7FDodpVTxJCIiIiIiMsxcy6/YsZwIXqAY6KS9djCKYcpYexZfmHsl%0Atz8YpGZjGe0j27qdayCcgEPEDfCjby6hrbyF0889jtnTp7OjqYHfPvA3SsZNoy20Lj/b4PITTy0c%0A67X5YZcdOTh9hJyAg+lZrN25gzOOO77f+T/9vyep2FtFhBhtpS3Ex43DCvpfXfdvUt7hhNqxbG/0%0AX3cOnppSzfx14YuUU1UYG86m2MPpto8eHU/g60kslSPS5leaPfbqK5x+3KTCew+++BqxpE3F3irS%0A0RSpMVkmjanlw+ecDcDZ06Zx9rRph2PZcpAoeBIRERERERmk+mSSX/zlSQwX5p1/GidPmgTA1vp6%0A7n/uBQKbDPaNTeEGPb763g+QDfmpSIVRQapTxZNtZHFMvxpqqnE+n7r4Ur7y+weobA4T8SK0BgdW%0AJbQ/N9+M2/RMSpMVLFu1ntnTp/OrhU8zor6ayvoqNryjmay5HYNwl55IobS/LW7c6JohXbv7WvwA%0A6/GVqwcUPIXbitvmchH/6X/VFaV4FLff7e+SqSfy5PMm4GLky6N+/8wydq1uoLzZD53S0TbaxmYO%0A4JPIUAXTxa2Wht21iq9yt0esxf8btYxI86UPXHNI1ybDT1vtREREREREBunni5ZQtauayj3VPLz8%0ApcL47/76DLG1McLpEhpGrKSp4kW+89hjZM09mJTzxUuv6nIex0rjGu1AkH854xy+ct+DjNhWQ6zZ%0A3/pmhP8/e2ceGEV5///XzOzMXsluTgg3oniBiOJV64H3rRW1/fauWm1ta/utfq33D61XpWoPW7Wt%0A2suzKl6cCniDiigIyCEgEAiBJJu9Zq+5fn/MZjdLQiAhkaPP6w8zO/M8z3xmMrPmefP5vJ8eTtm2%0ASlYqCDZW+wNS/r+lpWlaWsNSDL5xdO+UpJmqK4JVrQ8T1bs2Std1HTWrYahZov0i9N/XFSS+e+wx%0A5LxpArEyPl6zpkM/N4upTWxz/arqP99SuI+Rugjf+P4x3HzJnps1tKcS1eNo2eIzJrer4HzszXcI%0AJoplngfvu2eVEAp2DCE8CQQCgUAgEAgEAkF3SRVNrkObA9z9/Es88vpsKje75UTxYLFErlHdCBh4%0Azf4AeK3hhWOmEsNGRyZAMBhEi5dO0WoqQvQET87N+kkHk/nPbsaJZLZv5QpPsuMr7NF1HTXnxfDm%0AegfT+NUAACAASURBVK0k7aSvjCKnZZAdhcfmvNNl2zdXfo5iqWQDGW68bAKXnjQecIUlvSKNYnuY%0A+sEnnfb1OP0A6GcPA0Ax3HsZ2TfKzT+Y0CtG6TuDruv8+tXXWVq/cZfGsaPous6902bz+Ntzu9Vn%0A4qtvMGn67MK+p+bNR834sCX3nVGzxWd8XdOWwnasupWLjzm6FyIX7G4I4UkgEAgEAoFAIBAIusHf%0A33gTr17M4NByPipXVeAsKJYTRYfFCtttK8eVm67wEVpXS03jMXicWixaccihOK45tpYuzT46Z+yY%0AHsWYGWCR0zKwj4yhZlEzbvmaxyhOAQ/QDkZ16thPKZ5j9orlyLaCqZkdxuwpxx5wAPF+bslgbkuO%0AOUsWc9c/X+DNpUs7tF26bj0AptZx9To57Ippqt75NHZc2TEMs4/nxtPP546nXqC8tQKAS087oVeu%0AY2e5c+Y7yK0Jnv6wc+Fsd+POmW+SjURZ39DI60s6/q46497X38C/OUq6Ncq/3vkAgM2tMWRHJhV2%0ATfSVduWSqltlSvPgFm64QmSj7a0IjyeBQCAQCAQCgUAg2EHufv5lKleFQVX5fNxnINmE19XRr6kG%0AcDOdosOjxIMLS/r5zf2YeLbrXaN5FCrXV5GsacL0NAEQyg2iIRpBy/hK+g2pre1RnDddfEFh+751%0ArxBIlLO0vh7FKIpj3x13DMHgKSX9ltc3UE55oTyutxgyuAZ9o0VFUyWLX99AVbaaee+vZPyoUSXt%0AsimDcsBSOxqbX37KiTy7+kP8cT93P/8yV5w2ntpwuHD8e0e7ZtQzFi2kZr3rT2Uqxi7PdGqjLJ6i%0AqrGKRGWUJ+d9yMrmND894TD6hXuW1daX6LpOMJmhusG9j3PVlZw2etR2eoGSyhJudvus0hq5/dVZ%0A+ONuZl2m3MIfN/EYrgxxz9RZeHX3eQxV7ZmG74IdQ2Q8CQQCgUAgEAgEAsEOIre6gkzLAa1klbVk%0A5fWkBhbL6rYcuK6D6ARw3+lXFrYPP2wEAGWRWrz2MCpShxNe4+exKW8gO0qHvjuL6bWQkJi5aDFq%0Atph7MH/t2g5ts2nXgMfqZeHpB+NPpHWga7CuZf0AeFNqh3ZS3v/H1jocojYcJhXS8xlmYf760qxO%0AzzX/s9WFbUs1Om2zK/Al3etVsyorN2wk0BjhD6+/vYuj6pxH3/uA8uaiGGSbnT8P/3hnHje89gET%0Ap83l/plv4I8Xn98Bq8J4IjFCTWGyvhSXnzMeU8vhyalMnDmfXCxGebSCnJbhhyce3+fXJNh1COFJ%0AIBAIBAKBQCAQCHaAhmiEYLQMQ81iqunC/qR3KesO2cCGAzeTUb4o7D+l8hI0ewjl6UNLxjnz0LHE%0AalqpW1vFkOw+BJs0Aolyaja4mSKJiigAtlS6+ldPacte0uNptGwxo2rpho5eQ5LhZho5qtQr525P%0AWVWg5LM3FeDTrcSvtlLAYNDb6RjZYPGeBFv9nbbZVineruKtZSu5ccrbeHKu8GTLNpUbvYRaKgkk%0AcwAsWlfPxKnvMnn+7lGGF2ltRcsVnxXZ6piBBvDFpgYGL0xQvraZZCSCPxEkp2Vw8kbvVZuqkZCJ%0A90szsKIKUzXxmBqVy5rol89Kiw9K9ZqfmGD3ZPd6IwUCgUAgEAgEAoFgN+Vfc97FY6k018YwPNH8%0AXgVwSPg/JRpaUGgbyB3IhMOO5HenXs1vzvl2h7HaSsmSiUzJ/tb+ES795klEBkQwRud6JW7H64pI%0Aqi4jOcUpYDyZ6tDWq7sZURXh3hcCLjrqiMK2LVnIjszby1aUtGlbfe8r++/X6RgDBlQWthVD7XSV%0APDVTzOqSrd7PIOsus5cupd+aREHICSTL8WZcEU7Nyny8dh3PffQJwfoWPl6/nomvzumTOK7550vc%0AO2329hsCnnyimB5y769idS5EaikJxfYQjIeoWV+Bx1LJBDNE9okW2jg4XHT8UUAxk67t+m3Z4ppz%0Az+jR9Qj2HITwJBAIBAKBQCAQCAQ7gJUw2LB/Ey2DP8GQNiMTpF/uCDS7dAl4j1PLb8+8rMux7Lzw%0AJBlOIcsnVtvKFRNOoTYc5ubvT+B/zzmrV+IOlrmCRzDmikmGmgXANErLp+544gXKom5Z1NVn974Y%0A0N6vKlHtChqxZLqkjSerYXpyHHvAAZ2O8cNTTqZ5cAs5bxqPpfLvt+aVHNd1HS3dLlPH3vVTXi3l%0A4Eu5996WS7PY/IkAkz/+lEDMpDwaZtDnYbzNUWZ+uqRXY3j87bkYkSjZaHSHjMK1lCvYpUOuAiWb%0AEhOnvM3Eqe6qhA2xVm57ZRb+hIaDg6kYhTJRw29zyzcmkKxwDfZtxWTUkCHuwFslThlaVmQ7/Rew%0A699CgUAgEAgEAoFAINjNaYrFCET9ZMoigIXP2oeB5mFMPPMi/mffs0vaOtL2/ZE8PjcrRzEklJyC%0Ag8P3LjqxxCy7tzh19MHuOU3XOCkbzGdZ2UUVYMXGjVQ1uKvA6ZWlYlBv0jw8QsugFkyfe4/snMXU%0ATxYy6a8v8ccHZuDN+rGVrksMb/3ORSSr3GytaFwvOTZl0ad4rKJ3VLq8Y1bXl40n52YLNe/XSrqs%0ANF6PqTHg82CJ31Xl5ireXfF5r53/3RWfs66xkdoN1dSur+btZSu320dLq1iySXm+PFIxZIIbWilb%0AHwHgz6+/jdYcx6+XkS5LkqpIFvraXve5shT3d9xeazL8pe+GLfeul5hg90QITwKBQCAQCAQCgUCw%0AHR6ZOgvSGllPAxJefjH2Ym48/XwAjt6nfVmYRHWu8zKx9ozZZxjgloV5ciqmlu2z1dfGDB9OvLqV%0AnJYhHUySLTPdA3axfOq59z5EthXiVVFu/v5FfRIHwK3/M4FbvnsRjsc9d3mTny9eb6Y8UoGaL0VL%0Al2W6GgIAO6/T1Kyt4nd/nMrUT1xD91UbNwNuyWLzsAjjjhvRB1fRPTw5NxPojLGj8e3jJV7llqFF%0A6iLEq1uRHZlAsrykj0930HW9w1jdJarHmfnpUsqbiuWH/mTnfk1tzPx4MWrWi+HNcv7hh7nXYCiU%0AR8OUxcLouo4vY1K5xX1eU5W5klUQv3LQSAAKT5dUPN/3zzqe1v2iJMPx/KHe9xIT7H4I4UkgEAgE%0AAoFAIBAItkMgotEyMoJDGs2uY2i7sjFwPZ08Tj+uP+T/mHjm9oWbcw4bS9abxp8oQ815MbS+XX3t%0A+isu5BfXnMk1V59bEH2kfMbTn6bPpHqN652UC305GSjefMaXNxNAsT3Eq6NcfNVhJA9KMvaofbbb%0AX/UVM4R8qSCfrFwDuBlU4Hpo3frNCZw8+pA+iH7HaYi1omY0DDXLUfuN5GdnncH1V36N8q96uPRr%0A40mXl2Z3tQyKYCkG5S1BHpj95k6ff87iZQxcXUEwEcJSDGzJxp/wdlpud+OL07nlpSm888VqFNuD%0A6TUZUVeHoWZRs8X7/e6KNcim+wxZisHXxx9DW5JZ1pvmtDFjADDdBDpidYlC3yG1tdx08ddoy4OS%0AEMLTfwOe7TcRCAQCgUAgEAgEgv9enn//AwLJcjYHmwHQjFCHNtvzdOqMbDCLN+vPb/et8NQeWWkT%0AntyfrS1JavBienJ8/fijv5QYhlTXEMU1T4/s28rNl1wIwHUXnLtD/Q8ePoiNK4uChq/Fwz/efKtw%0ATbtLisXjb8ylKhcgXZ4s2f+d448DQFWLU/JUeYJbvjuB3zz2IuGmSsx0gp1l4YZNDMBVgDLBNDgQ%0ATIR4d/nnHLvPcCa9vRgcG2yDUCRDRVMlzYNaADBVK//TwJ8qK4y5qGE9iuHeZ31kmgMGDULKi5nZ%0AYLbQ7uZLLmTqJwv53v5HdogrEzYpi0GyqnfLOh954H5yFX5+ftlPenVcwc6xm7yOAoFAIBAIBAKB%0AQNA33PHEC9z1zxd63H/lhkYymGS1JgBGhof0Sly5MndiH6+K8t1zj++VMXcEj8cVO9qsqNo8iBLD%0AXRHhy+DUMaMK2z89+5Ru9z/lgANLPgfjIaIL9cI1ScruMdU1shkkJHI+s9PjY4YX77fhddu0la0p%0A1s5dw40vzkRLFTOq5KEeMnmz8IoGlUff+4DQ6ibCqyMEGlqpaHKz3oJRL1BcedHSSrOyUuksHsMt%0AHzx25L4AfPvEY4nVtOLUlMZ8zmFjOzUPv/VbFyGPs/jlhDN36hq3Zul+sGL4Wh78258BuPepR/nF%0Ay3/kkQfu79XzCLqHyHgSCAQCgUAgEAgEey1RPU7NhmoA/jzzNX56xundHsPKmmwevQWTZjR7MJcf%0AO75XYrv1WxcxZ8liTh7dO+PtKD7NrYuS89lBbR5EB+8z8EuLoTYcpmWfVrw+DxXBjhlk2yMYDCKP%0As4jpOuXL3f7eTICU7fpDKeruITxpGfceb22q3cbJBx7MP2a9j+womJor9Nj5Wbpsde3FtD3CLSnC%0Aze6z39o/wu8u/T6fr93IP//6Ht5UgM2tEeqS7nF/Ozspv+5mN7WVz1lqaeyO7eAxPFiKwfGjXAFx%0ARF0dN/zwwm7F96PTui84bg+7zPX42ljt3sRNgRRm+QYS/ffv9XMJdhwhPAkEAoFAIBAIBIK9kt+8%0A+ApOxKICN5Mjuim5nR4udz33Iprm4boLzgNANiQyfndCW2sP69UYd4UHUVV5gCR2QXhSMyqmYvC1%0AcR1LovqSW77RPaFia3502inous6/ls8v7Gu7Jq+mbqvbl0ZDrBVv0oODw9gDh3faJhgMYmo5tKy/%0AkGHk5Esh23yUesIz788n3FxZ+Gwr7tgVwRA5v3s+Nbft/rZkc8pYdzXEttXp2pAcB09OxdC6GGAX%0A8MfHH4bh7nZCc1ffMzwpHAeCmyO7LjCBEJ4EAoFAIBAIBALB3sfHa9ZQtsqPYhUFiLJIgKgeL8mw%0A+cvrs8nkDE4adSBzXv6MVChD1eb86nIXuD9yqoUhbcJDDTedfsGXeRl9wpDqapbRhGRJNMViaFkf%0AmUBqV4fVI4LBII5kIzkyDk5BrKkMBnZxZPDXWe9SmywjG0hx/uEnbbOdqZpoWaiudDONggENAMXs%0AedbW0vX1DKS4SqLdbqg2IcmbLJUDbMlGdtyG6fIkxx10kNt+Kw1PtiQUSyWj7l7PTDyoFT8EWvnp%0AlHtwvHHI+fnJNb/adYEJhMeTQCAQCAQCgUAg2PuYOm8hiqViyxZ6eZxkOIaW8/Gvv8ylKRYjqse5%0A+/mXsBbIaIt9vPzeArzpAJWbq0rGqW9qwgi6HjceM7wrLqXXGTV4MACyLTNj0SIkR8bQOvcg2hOo%0AOs6HHoojIaGlXfFhWG31Lo4KMHLIjky6LNtls1RFjkRVlO8c/xUAzhp7KACK0f3pekOslYnT5qIa%0ApWV6jlLcbst+8ieK3ks5LcORFw0htn+c1n4R7EHFbCvVXypQaSk3LsNX6v3UF9z71KPc/cxjHfb/%0A5unH+O2TjxY+//3eO2ko21TaKNCKpFjIZhmCXYsQngQCgUAgEAgEAsFehy/hzrSdMSb/99Pz0Ya6%0Ahslqzsezf/2Qpx/8mMpVFYXl3GvqOwoVuq7zj9fexlJdQ2bF9n1J0fctteEwtmwhWRIbmluBjj4+%0AexL/89VjyQZc4cybcTOdDhkydFeGxOtLluLV3em2Gejaq+nW71zEr678WiETb9SQIZiKgcfofoHS%0AI7PeonxtM5WbyksPtJv5t3lIKXZx/GR1iqP2G8kNE87npssm8Kt8mSnAjRMuILp/jKYh7mp3/oS7%0AEqPh3TkPqu1x/eS/sL5uJRv7rSgRmX7z9KOs77eSL+pWcuez7v7mwXVI/jhSsh9qfHDJOJrl5z8L%0A3u/TWAVdI4QngUAgEAgEAoFAsFfRFIvhTwTIedP87MwzAPjFOWcSqXN9XpSta4e2wR/+M5PQlgC2%0Ax/Wy0Wxv3wS8C7AUE9lSMDOuYGPvekuknaJ9/JZsUhvetdlp7y7/nPKWcgw1y6WnnNDt/pZqoOR2%0A7Jdy34w53PbqG+i6jpKzCMZDeEwNUzEKbVRvUWRy5KJglPWlSByU4KcXn9rlOW6ccAF2PmtKy7kC%0ArLd9aVsv89C9d5EIrSl8TuSN1+9/4m+sr/4CSXKQJGjxumbyac0VkAOdZDcN0L2MqO7XZ7EKto/w%0AeBIIBAKBQCAQCPZy7vz3C6gZmbKhQVpjOlqrRGhEOT/ug1WldjVRPc4T/3wXnxUkWVlqJm6rHTM0%0AkgclueLUE5j+8RLWrNlE1aZi5lNb2Z2lpAHoH6js0H9PRXIkvFk/2npXTNvThSdJLZaG2Urfl4Bt%0Aj3CDB8X2EK2LMaS2ttv9LY+FlvXxyeerOWzkvl221Vtb8aVk7pz1PsGi1kRsWJLqNe4ze+SIfQr7%0A2/s9marJry44f4di0tRivZ4tWVx2UvcFtR0lMaQfkhzDyQaRvDq6x72wzQELyWOgxYeSC60np8b5%0A018fJFXjimB+y0P/lMJqbwA1V0VFLsB13/5hn8Up2DFExpNAIBAIBAKBQLAX0xCNUL2xmlBLJbnl%0ABtVrKilvrSC7JMcz783d1eH1Og/PfANfyvWucapKpzuKtzhxThyUQBpncd0F51IRDPHN449FCanY%0AUqlo0TC8CUOOAjIXjDq8z+P/svCY7kRdyk8J/f49W3kqCxbLIPtSeJq/ai0PzHyjyza6rqNlveS0%0ADLd876IenceRXcP0BfX1221b2VBGuKmSutUG1Q2ucBo/MM4tX78QeZxFZN9WThszpjh2O7+n7pRY%0AHjVyRGHb0HJ9mlWWyCdTBTNuplI2L/5mPO7PwXEvjqmCP8qy/epJVKwGIJCDb553MZI3h1Oe5PZL%0AhOi0OyCEJ4FAIBAIBAKBYC/m7aXLC9u+dBBLMUgHk2hZP2s/29yhfVMsxvPvf4Cu619mmL2GE3VF%0Ah+bhEW6cULoC3ZB+RePwX11wXoeMrxsuPJ8Lf3QYkQFuSV5rZRIjnMYmjtcewtAeZK7srqQDpdlg%0ABw8dsosi6R2OGDG8sG0rve9Xpes6v5k6i5c/XUyyOcKNr8zaZtuP165HtjyYmrHNNtujzQC8MRbv%0Ast2WWBzJcbO92krgAL71Vdeo/EenncLNl1xY0sfnLYqMtmfH79WpY8YUhFnT2/Nr2xF0j2vIXpXV%0AcEwVW0245/UkcCyFkbqO5OkYQ1BPMemjxwETj1XRpzEKdhwhPAkEAoFAIBAIBHsxGyKueXQ6kCRW%0A00pgnMpll52AJZt4U25awcOvvc4dT04mqsf517/fpunNNL9/buauDLvH+JIatmQz4atHdjg2Ydw4%0AEhVRWgZGttl/YEVVwQNn88jPSHiXADBIGt4X4e4yRny1Pzmvmz1iKQbnHDZ2F0e0cxx30EEFUaQv%0AhKe7Zr6H0Rqj/2oftfXVVDQmieqdi0IL1tUjIe1UHHb+GTTMrlcbfGbehyhmabZasqLr8r4LjxxX%0A2LaUbhqE5ysaTbVvyxlzniSOAxVNMaRcGWgpHvzbn0HTkbLlnH/V/0LaFZY8iUE4toSTDbJyvxSG%0AtBmQ8Bt7T2nsno7weBIIBAKBQCAQCPZiMpkcQYKkQzlu/sGEwv6cP4M3FWDSy6/iW61Sk6vi6Qc/%0AJoC7GpZPL05m7/rHZMpa/aTLMnz9vK8woq7uS7+O7fHEO+/yRf0WalJVpINJRg3pmMETDAb51Y+/%0Atv3B8nNxk2YANHsw1556Tm+Gu8v52rgjmfTRS2hZP9Zu4InUG8j5GjLD27vXs7KhkXBTilBr0f+r%0ALFrOI2++x9XjT+D+OfNQJLj5XNegO5bW6YdWyFrqCU5bX7vrMVoSceooZvLZks11P76gix5wwKBB%0ATCn7mECyvKTsrlvx9WEKy5RHH8IZGodckKuuvob/ffmPGFIry4ZtRJIdAkYlC+vXsW9zFbFgP6rq%0AW1FzIVBVlo5tRaGSy0Z+i7FDhvVdkIJuITKeBAKBQCAQCASCvRjHcLMuHE/pBDbnM5AdmfJl5ajt%0ASnRs2Z20a2nXdLq+qYnKzRVoWT/hlkqefW/3W5b8gSnTaP0gRc16dwKe8+1cGVDZgCANw7YAIOHl%0A2/udu9Mx7o5Itpu+4vRBhtCuIFbbSk7LMObwfbbfuBv8890PKIuGMNQssf3jxGpakW2FdDLFb2a8%0Agdwaw4rGeHnBQgBsy32HnJ0QntoMwKUuhlhavxHJchuY+ZUX0+XJbXdox2Hjh9MyMMLXTzqmxzH2%0ABX96+Hd8GvQieUwUwxXB/Zb7/SR5TJx0OUPXtvC3z//M6iFraK5aycpDm/jsyAzrDqoDLDxWWIhO%0Auxki40kgEAgEAoFAINiLafPK3jqzwfR2nNE2DY9w6SnH88zzcymLhZn6yULWNzUhOcXsJ9PYvUSK%0A1z/9FM8KpWCWDWAEdjzGVj2OYTmoisSd7z2NZpUR9y6C/u5xzRrAEcNHdD3IHkomZFIWg2R1eleH%0A0ivccPmFNMVivWJ6res6v539AUgSXtMVaaM1OjdPmMCvn3wBADUH5LIFQ++PtC+4YNzYQsZcW7lc%0AT2gr9+xKeHrmw48oj7pT+taBCWQLxowavkPjnzz6EE4efUi344oMilJTX41a030z+j/dfyeKFuCq%0Aq6/Z5vHPDrKRfJsA8JsBAAKGTFtRY2ZxkuVHOcgEUZxQfq+DITWSzJfFqlag27EJ+hYhPAkEAoFA%0AIBAIBHsxsulmtcieUuWpuq4cGoqfIwMi/L//cUvxzHyp0qLV67Btm2oqyXrTeLN+MHs+me4L3v9s%0AFTVGFdF+Eb5z3vH88413+fEZp3ba9uZpT5FVUtx+3DcJBoNsice4e/5j2FKWyuy+ZLyryWw1Q5Id%0ArdOx9gau+dqZ/Ou9ufzyq2fu6lB6jd5aae2BN+biZJL4kg5KzhVZDJ/77AfK3QwcNSOXeCR5M67g%0AKeczyXZOeHJ/Sl1oqFUbPPjS7gqOR43alzMP7Xufrlu/3bNV+h78259ZNsoAO9Hp8SmPPsTKkWVI%0APvdLycl5GZBwb0LtxhibA7X0T1cSHWeQ4Qv6G2O45YyiafoN0/9NRmtCcjyMqdq/RzEK+g4hPAkE%0AAoFAIBAIBHsxiuFO3soCvpL9V51+Gr9bNhVfOkjLPhG+f/LxhWOm5k6YrayF5Ljb2WAWb9aPvJvZ%0AAeVXWccqlxhSW8stX79wm22jPrcU6tZ5f8eUk1hECmbJzd6POu0j293P7NhTCAaDXHX6abs6jN2S%0AbFpnwBehgm8UwKFDBwHw/ROP4z/LP0JLayVlnb6kO71uE4t2xgepKDxJ3PbKbG47/5QObdpEJ0sx%0AvhTRaWdYVyMhae7L+sfHH+bnl11VOHb/v/7Kun5ZrLJNkA4zNNqfYCrDz664EoAfX3Ntoe0v5vwW%0AkPjaqCNKxv/NWd/t+4sQ9BghPAkEAoFAIBAIBHsZn65dy8vvf4xkOlRHqrFli0OHdzTbPuzU4azc%0A1Mgtp04o2S973VmvYhR9gIyABRGQzd3DJvaZ9+bSL1yOlvLg4HDcwdvOcrht+guYjgF57S0rr9/h%0A83j2YuGpt5k49R0cfwgl2cTE8zvPOttT8ObsEtEJ4MKvuH5IteEwWX8abypQWLnOkk08WQ1d1wvl%0AcTslPOUF0WCrRtqKsWhdPYcOK77DKxsasWQTxfaQ3Hf3L5XMKMUYE8HSLMI11c3gjwJQk+rP9d/+%0AIQAffLGK51e8gyMXV/YzPa0ohBg9uOP3mWD3RQhPAoFAIBAIBALBHsQdT0+mrMlLKpzl5u9P6LTN%0AK+8soGZjcQWu1oFRxo/qmDExftQoxo8a1WH/gOpKsqvBk5ORLHcG7Ct3zcbbSvd2FQ3RCI/PfJPq%0AL6rY5K/HnwmS9ac6vY42mrwfbPNYwDiQEf6hrNM3YXiSZJQvSo77ZN82egrac8/UWRj98obOVlXX%0AjXdzdF3Hk3Gf81hNK+Hmyg5tcn4Dvy4TSJRjyWZhlcg/vzUPOf/O2D1cMQ7Akd0x/Kky/CmYuXhJ%0AifA05ZOF+G0feijGDRO6XsVud8D2JNuSC0l6immTUx59CEZEC59rolkAbpz+JAnvChwt02Esj9Xx%0A9yHYvRHCk0AgEAgEAoFAsIfw7Nx5VNaHUGwP3pSfd5ct47iDDurQTjFKxaFLurly1XnjDuM/8xfg%0AyXrwGB4MNcuEo49g5rLlKLs44+mxGW9Ss9YVNnxp10Q4XZ7ttO20xYt4r35pIdOpPcHcQXhsL3ef%0A/a3CvpumPU1mK7Hg0DqxOtaOkJGDhW3b79+Fkew8j7z7Id6Uii3Z9BtRSabZobWutaSNUuvBabGR%0AHBlLNTC8Jn5dJhWP0n+T+3xKUs9FWo9S2jeZTrMlFqdf2DXUjuk6fnxYnt3Lc60z/vLbO+CwFI6l%0AICkWaU9RTFrmK2YUavEhXH3FTwFIaZtwyKDZQ6i0BhYHcyS+fujRX1rsgt5BCE8CgUAgEAgEAsEe%0Awsq1DdTYbiaThMybn3YuPLVlKQGYisEBgwZ16zy14TCGN4NPDyIhkQzHGVFXh6UsJpgI8ZfXZ/Oj%0A0zpmUH0ZSLmO+5zyjhP8LfEY05tewfZ1bmY86cxLO+y77sRz+P3bCnF1Mzm5HoALxo7buYD3Ul5f%0AspTTRhezzByPmxHniacwQwGem/8xlxx5+K4Kb6doSeoM1gNkgil+evK51B/SRFWgdKW06y44j0mb%0AXqY8Gka2FEzVLbnzJYrP4qhhpe/dQw9MYs0+ZQyOSvzvpVfRFccdtD/LVjUVPpe1KPxh1nvcddFZ%0A7o58LZ6l9t0qkw89MIn1w8N4LYXbL/nhDvV5bNI9LDrQR9go446LrgAgNnAgkrwCOVmDXbYZUy4K%0AxRG/K5xVtI7krnx7XdexpCgyIX536tW9fFWCXcHuUaAtEAgEAoFAIBAItktb+U+kLgKAkuw8o0Kx%0A3D/zm4e0II/pWUZELpBDyhfHGD7XY8XyuD9b18W32a+vaTM7bxnUQmRAhJaBEf737NM7tPvju9Ox%0AaROdVGRChWMep7bTsSuDIW4/6+toZnmvx7038Nayldz2yiwmTn+fN9IaN89dzv+bs4hJ02bjbojj%0AoQAAIABJREFUaF4kw0LKJgFY2hhj3srVuzji7vOnWe/gy2SRkEmFXYFkSG0twWCwQ1vD75aMeUwN%0AO2/IH4i7AtWW4S1cfExpZs6qEUHS4bWsqkluN47xo0aR8euFz+XRMOWRYqZQm8m/rfRNxtP/vfZX%0AvhgeIlGxmubqlfz+7w/vUL/1+9RilW0iUvk59z75KAAby9zrrcyGcCwFWyleR0KLAVCVv1Rd1/n3%0AgvdxyOGxQwj2DkTGk0AgEAgEAoFAsJtz1z8no6UVKqJuCc/YQ0ewKtJIqDnMfS9PYcLRRzCirq7Q%0AXjZlHBx+fO6pPV5eft+xg/hi/ibUrIYcdqcNxn422lJ2abldm9m5J6hyw4Tzt9kupbUA0C93NFd8%0A5WT+Onc2Ld5l9MsdwiWHHtnlOeyu1rD/L2bOmiaMAcXSQ0dVMNUAcXUAtk/Fk0zjsdIYQK5uMDPW%0AtvKVPWhl+ztenUW6bhgVq91nJ1xT1mV7X5UXNkG8Koqjus+lariZX6HyQIf2WY8r2Npylt88/Sgb%0AgjEObNT42ZWdZ/XUHV7Jlo9iaFm3dFHLuGVp/3rnA/xJ9x3cGR+phlgr9y74G6pZxX2nl2Y0eRcv%0Ao3VUWcGXKe3TOg6Q55EH7i+sPNfiK5Ykrh+wkmte+hNG+UbIlLHPms00j/GBkuGVh3/PR7VBnKom%0AnGyAa793Bas3N/LgkqcxpE0AeKyOYp9gz0QITwKBQCAQCAQCwW7K1E8W8smnq6neVDQKTweTnHPY%0AeO5c8gLVG30El5XxYv18rv3ZeYU2sqVgKWaPRSeAi446Eo4q3ffDk4/nqaULdunKdm3GzT7vtleb%0A03WdnNyEhI+fH38alcEQt5118Q6fo1apZR3LCeY6ljH+N+P4XCFGbWoCKwMoOIEKzFBeZLFsrj75%0AKCZ9thkAozLM/TPfoMKncfmJX91FUW+fNY2b+efijRiqQtWHywgmKjDULJefeFyX/a497xwe8c3m%0ArJFjiafTLF7jXreDzcVHHVHS9pWHf4+zTwoJkByF9ZX1SFqaL2qHb3P8bx5/LLdtnEz/ta7wZMuu%0AILqqcQMDIu53QjDUc/P7J+a/iyk3Y3qaS/bruk5owCii2srCvsw2vKTuffJR1o3Zwk+n3kV1qj92%0AuBWyAfBkkRSLbGg9EtBfH8Sl11/OR1PuBa/OjBEtSGoDAANjQ3hs7pt8nJkJUpvxuESFVN3pOQV7%0AHkJ4EggEAoFAIBAIdkNeWjCf9W9GqDbcyVfz8AgVoSBDq9wyMclXTHUIJMu58z8vcsvXLwRAMZVC%0AWVxvUhEMYSkmitUxzeJPM2YC8LMzz+j187ZHzmc81YS2XQ73lw/exiHlGhMHu1+u86tTz2PJhrHs%0AU7lnr87WW9z26hxsXwVmRTmKnuH2s48tHHty3oesjBgYVWGkbIKKYAh/4wek64YD0FI1mGi6E2Ou%0A3YinP1qMHI9TFfUQTLjPi+HLdVpetzU/bud1tnDKBhRLxfBmGVJbLOe8/99/Y/XwKJKW9zYKtBYy%0AiXJKGoDf/eNhVtXEGBav4VffKmYfqWpR5JVtOf/T/RytjXDjeZ2vbLkjRIwouAlaNMRaGRh2V4t7%0AYcknRL3uSSS9FifYRFbpPAtwSyCHJDvgj9HsjSPJDkqmlgGxEBv6rQDAcaBmTSMAiu3FAiTVvReO%0ApbBm7Qo25dtK+Ajm9qVCruTG07ed0SjYsxAeTwKBQCAQCAQCwW7IkmXrUQ0vhpolVt3K1eedytVn%0An1Hwjdl3YL+S9tVrKrn3by8x6eVXUUwVu92S5b2J5TGRzaLwdM9jL3LnvyajLPSiLPT22nk+XrOG%0ANY2NHfa3GaeP6Ne5TxNAY87tpxk9z/gaPXjIDgkPezO6rjNx1ifk6oZgVrhCn5zWS9p8+ytHcfsZ%0AR1DVUs/Xx4wA4NbzTkNrrC+0sfwaUb3nvmDvrvict5at3H7DbvCXOe+g6+61GKkY/dZXEYy7opOD%0ATarK6PaYmaArIqVCmZL9W4IWkjfljr2VaGv5Ikx68jHqKywIRFhXt5JfvvRg4fihw4cUtj05lYZY%0AK3JeUza93fN3uvwv93PL838rfDaUVGH7uY8/KGyviTSSVNt8mSoAyMmd34+01opjSzg5vytAAX4z%0AwI3/czlSMv8dZXn4yfU3u9fPVt9Lpg9/u8zKgeY47j3z+0J02ssQwpNAIBAIBAKBQLCbsWLjRoIR%0At4QmNM7HDVdcSMVWmTvnjT20sB3t55qNh1oqKF9WjuzIWH0kPNkeC8VU0XWdD1d9TkVTJdUNvZsZ%0AdM/kl3n/ubVMfeJT3l22rOSYbLn+VYcOHrzN/lnVvR8HV47o1bj+2/ho/UaMcNHnSM4YDAt2nvny%0Af2eezKghxVXcvnfkKNTNGwufJy9Y0qMY7psxh2mtDjPj8NsZs3s0xtbcMeV11pXXMenNTwBob+mV%0A86Y58wcHc+s3u59JJA1RaBncwg8vPrlkf0ZxM76GbdofOVP6rkgeg7V1K8iosWIMoXru/7crEJ07%0AbhzNQ1uwFAPV8DL5/QUF4cnuxmz+nmceI1Gxitaqz3ngCXdsSymanK8z1xSEuIyTwfIkcSyFKt0V%0Ak0w5x0+m3sVPpt4JwJ/++iA/f/n3SP4YUroKNVu8rnDOLaxSnLZy2OIiCOXGVpmKW5lUXfXVk3b8%0AogR7DEJ4EggEAoFAIBAIdjHvLlvGXc+9yN3Pv0z9liaem/M+vlSQeHWUH4w/sdM+7bNxjj5qJMlw%0ArOR4X612ZXksZEdm0YYNvLfi8w7H2yavO4OdsJAcGY+pMfetldz57xcKGTOyJWMr5jazkWYtW4Ip%0AbUGhiu8f07VHz97Eba/OYuLrC1hav3H7jXeQT/JjqS0Rzg7B9/at4rITjt1OL5cRdf25/dzxqFtc%0A36MNsZ49Fwk5jGfDMkJLlhLN9I6Yms1lqPpwGaSa+Mucd5DNojBiqmaJUX93uPa8c7jlOxd18FYz%0A8+V0oc0x9mkNo8WHAlAW3Rc1PhhJAslf+v5uLC+WJ976rYvQw+79a04mUPJZf5La+aqWW3P3049R%0AX76p8Lm+zC1zs6ViZlZWWcsdb70IwJali0BNgxHAs2UzjgOWnHVFJr/7HjZUe7HKXY+mmmw1mu2a%0AjzsOhFrdNg757yCnGOfIVVsYtml/JL3G3SG5bbz2UA7xnNGj0ljB7o8QngQCgUAgEAgEgl3Me++u%0AoGp1JZWrwtz3xDSUnPtnulK3bQNtgNj+cZqHRTh59CGY3tJJuenb9sps73y+vMextglayzduIpnM%0Adji+aMOGHo2r6zp3/XMyd/9jMhWNFYX95dEw1RurefDVWUCbcfq2BYjZXywEHLzGtkvx9hZ++fcX%0AueXdZdw3Yw65umEYFSFeWPhZr40fz+bvs2Vw3AEj2X9g9wUZyXIFFEvq+lnujKgexwiVEdosEW6q%0ApLx550VNAH8iRzARovaLctY45Wjp4rTY9vT+ioaOR8fJ+fjxNddy7feu5Hdf+xkHrxrEVzenqc2W%0ACqjVLSNxTJWMv4GH7r2rGFf+vbMtG8Vw4+1XsX2R5uF7b2dj/xVI/jiOoeLYMlnNXXnOJo1MmFB2%0ADCAxaMVaJj35KGOrRyApFrLp57KfXAOmF0ct3vtXHv49uXzalZPzo9Zvwmfl7aNzQX521S8BGJBy%0As5tqEsWVEC+9/haUAQMpShEOwezBnD/kJH58QtEvS7B3IYQngUAgEAgEAoGgD5j08qv85sVXOj2m%0A6zp3PDOZ5993fVU82WK5iS/hQclnYAyqqOzyHDdMOL9QEtQuqYDmwS1cev74wuf750zjZ3MmctO0%0Ap7j29Yd5pv7v3DD93z25rMIEuCWRQMp1zKpavXlzj8Z98LXZVG2qorKxCtnpOE3REu4FKpaC3YXw%0AlNXczJG9fUWs216ZTbL/MGyvh4RULF+ye3H9KCv/e5DsHfM7WrFxI4/PebMk601tc8KWtW6ff/KC%0AJaAUn4Wy1jLmr1rb7XG2Rsob1Cu2h4q1XxBqqdhOj57z0AOTkLQMkhko2f/TK3/B+Vf9L5rRTujS%0Aq/n1JVfgTdUhqQbRoUWhz8n7J0mOhGIoODicf+Th2z2/0c7kXM6FkdKVSL4Ek556FIccsuPjnrO+%0AQzB3IJ/vW8a6AStpqHDvuWr73MxC01cwAwdYrygYsiso7ts8mE2HJvDnxTBPriiG3fjNyxmzoJxf%0AX3xFSUzrnaX0T7v3vDJVx6SzfsD4A0Zt91oEey5CeBIIBAKBQCDoYx6YPp1rZv2Jlxcu2NWhCL4k%0AdF2nfFk54RUhPl6zpsPxB16cQc3aKlYvcstfFMODoWbJ+HX8iSCevEfKcQeO3OFz1g2rwlCzNA+P%0AcOt3LmJgRdFzpcFah0OamG8hGeULwCHhXcIt05/t9rW1CU+BFQGqN3b0dmpJ9CwrxUy64kZOy3Q4%0AltMylEVC3PfyFGTLg72NFbYADDmChMboqiHcNO0pbpz2JDdOe5L7Z0/tUVy7K7kBQwvbjqco6phV%0AA3j2w66/a555fz5rGndAIJTd51Bytl/i1hCNMPWFT8h+CH94bmZhf4VfKxmrO2yIuebXspXPALRU%0A3lu9cybjt736RonQW9HUtbi7s0QHugKoZpZ1ejyQKhp8q5YfAJ/lmvRn1aKw2yY8ybaDYngw1VzJ%0AO94ZD917F+vaXd6weCUVOXfH2ooGQh8pGLkkP5kxkZTRglXmls7Fvc35ONzfnWyVLhqQ8fswZVeI%0A8kRbAEjUr8IbG8ZgvZxbpz3L7TNeQNd1fnTdrYV+E6f/h2tf+wum1ERjzUoOXD2UTfU98/4S7Fn0%0AnhwuEAgEAoFAIOiUj2LzMOUm3mqSuYBxuzqc/yp0XWd1UxNjhg//Us/793feRcmvUz513kIOH1Fq%0Acl3ekp9g6q6BuMf0YGg50uEsvnQQv16GpRglS7Jvj8tOHg8nd34spzQXtjVnEIFsLVHfQpJaQ4e2%0Ad8x4iQRR9isbxpXHdTT6ddzQkbcyBW4jk+3+amDPzp1HVV7EUg6WiGyO4PglHMOB/Glq1lbhW+lF%0AQupUeGrV49z17n+w1QSqU8fbrR+S8X1ROJ5A46O1B3HE8J0zHJ/8yXzejryHLaVwsJDQOLrseL59%0A1I55H/UG65uaSz6boWI2ja0pfNac27pLgYdnv0N9qI5li9Zze13/bbZbtK4eo9bNuAnsgJfQY1Pf%0AoCbliizeZLGsbv/+1WxMA0r3p56W5PZRc0VhrTWR3FbzHcLOJimPlnowReoiqBmZ8mgF2TJzp8bf%0AmojX/V1UGL5Ojw+TVZZaCpJi4bfdNt680JaVi4Jfm5G45IBqaOR8HQXarVl+UACrbC0AvthwNtbp%0AxD9dgs8/FLxJKgbvT9zrCnmOli70a/ObCpj5LCbbS/u32pIlHCULpsrKgyMoVJI9vJysvI76cBAb%0AV3z+9ds6N5zwNSqDIW6b/jzN3gVAUUxbvu96yhi43esQ7PkI4UkgEAgEAoGgj7Gl/B/0Uu97hwi6%0A5neTZ1C1sYrXyj8l19/hposv6PNzvrRgPsrCYoaAliotMlixcSNa2lfyWbFUMp40o8cMY/2WVhTb%0Ag+npnQnwkg312CTwUENldgTXnXAWwWCQn81ZiSW5JsA3Tn+ClLaZEfIoGrUPAIvlmSTgCk8L69fx%0A0pL5nLLfaG75xgTu/vtk1IyH2oPCJFIZolEdJQOVW6owze4bQK9ZvokKqrAUg0uPP65T4/B7Hp9M%0AxRZXnOrMh+eed14krbmTaMUKkvU0IqERzI0k54mRkzfw/Gdzd1p4mrd5MYbWAKhIyNgkWBRZybf5%0AcoSnqB7nsfkrobYWNRIFK4dR26+0kbLtsrbNqRyEwKjqurxs8uI10N8VBfat2f6qhWr+OXdw8Kb8%0ARPU4FcEQx+4znDeWbMRROhcqu0T2QnQLHrPd9Zg9N83/8+y3CW1x++e0DFrOfQ8HDa/ma0cexkPT%0A3+CXZ53Z4/E7I61GcRyobk11evzcH/6EadNvAyVF0HDvkTdfCtjmowTQVn0qmxKyrWCqXX8/THn0%0AIawRRUNx1VHISA0EDh0MySCOL0nEt+131bFlaje6ApRmqyXCk+GRCubjQWsktWo1m61GkMFGRyKA%0AQ4qkdwl3zEvwwKk/JeFpAhzKsqOpUCrYrKzGkDbRXogS7L2IUjuBQCAQCASCPsYh/8d9J741gr4l%0AEHUzZIKJEErky5ngLP68vuRz+7IegFc/XoiU/zNczXmZs9Q1g7ZUm/MPH0cm6E5QHbl3hMq561YB%0AoNgBbjvr4oKo43FC2Ohc+9pfiHs/xZQ2s9KZA/nn1ZQThTEe//wpmrwf8mz9Uzz54VxuunQC1111%0APj8YfyJXn30Gt35rAna+LMgxtx/3w6+9zt2PT+au59xVtLy6KyxIYxyCwSCPvD2bX8y+j1/O+iPr%0Am5rceNpZ5Fhq6e/y5mlPoWtFU201V46Djmr3494zv89QZX8AMt6e+U+1ceO0J0lpywGZM2sv5jCf%0Aa4ac0TZz47QnC7H2JX+Y82HRt8fM8KsTx6JtWo+/cR1Hy26miVEZ4rZX3gDgrimz+O2M2YX+zo5O%0AATX3OVG3bGbCkYeVHJqxaCF3PPECc5Ys5h9vvoWu66g5Dw4OycoYiu3hiXfmAe7qi7Jp4/Qg48nx%0ABfDESrO7pJ14jRtaovgTbslb1RHuA2XLFj8YfyIVwRA3XXzBNldL7AkPP/gAji8KmTA/u/Ln22wn%0A5UvZgvlV+3x5U3dTKmautXm4eXLuhqV2/Z6t0Ervt2rLSPgY7TkexXEz0nS1dCU9xyp+V8npan58%0AzbUAeLfKbkwrlms+bvmYdNYPuO7U81DsotjutfqjOm62XFZe516L7H6vXXLQcdx4+vlItGXR9c0/%0AyNz2ymwmvv4xi9bVb7+xoM8RGU8CgUAgEAgEfYyD+y/TxT+0BV8Gdzz1AjV6NelgEr9eVlgJqlfP%0A8eRkfAkFo4ZiNpXtzowjA1ooiwTQMqX+KOlEhiDu5FZCIvV5hgBqwTvJ0txJp8fo/ipgnbElGQUV%0AJLt0PMUKYngg41ld2CfhRbMGYCgtWMRp1eMsaWjAwl0FyyHD8ubOJ3IFXXUb88g7nplMeaMPz4EK%0A5nKLykwV2XiKFRs34k0FSAeTXHPGuQCsSdVjaltAgoc+moFX8tP+9bE9RfXh8blvE/UtBhRqcodT%0A5vGzNvAWAD7DzdT55Uln8os5n2JIm7lu5mP89ozLd/T2FZix9FMSvmUAeK2hnHeIK8YsmjMPixbi%0AvhYemu/wm7O/0+2xu4PtKXoFSZZJMBjktvNdAUzXdT5YvBEUidyAwUz5ZBF67VB0WeKOV1/n1vNO%0A6zIbquQ8vgCSYfGr8UXRadLLr8ImC5/up8aoZsUG19/ngQ0zCGeDGFqWnN+CVsitNLgn9TI3TrgA%0AyTSx1R2fek6c+i5Gv/5QHqBsrfs+pMoSBJLldOEr3yW3vTIHzTKQHZlIXYSrTpjA89oHSHLf/YNA%0AS78wktyI1+g6u6w6XUPcDDLScP9f4W1sgiFgKe2Ep3yYbUK25elagWsNlP7/RrVlHjzzNqSczLUv%0ArsAEbF+k8Fo5OT9HLlJpGjyApkCOfqni76ssKxFpN1ZCdUUkrZ0arFH8nvOYQc4afjwvbXoWhxxb%0A4jEsKY5MsJBxGMoNpNnbQDAzvMvr6CltHmiTF69hwbp6LjvhyyuFFXRECE8CgUAgEAgEfY47U7Kl%0A3vUO+W/izpkvkrHyZraSh1+ccDqVQXf1pD+8MQOAX5xULJG587kXqVnv+s2kwlnUrIbH6P0/fas3%0AVCA5MnE5WtjXVlFpq2B4cwTjYd5cupTxo9xVm5SsO9WLV0cJtVQQSLgrkrWJKW0TypLyop0gY2VB%0ABdkpFZ5UM0im3S2RCfHTgy7lwAGDuGbWg2TlBE8v+IBYJl0yazClbXg4Ke51bauiNNik4c0EYGHB%0AtglvJsB/3nifGqeabMDgtunPA5DLL/cOkPAuJgEEteFADQCOpzipXhldDz6LYO4gbj/zYq6b8Tho%0AEMwdxD1nFUUgf3YACW8zKXUF0xYv4uxDDt3mPeuM2fUf4Wg5AsaB/PaMywr79/ccwbr0elLqCgxP%0Az4zVu4MdcJ8XRc9yxLCakmNudpGFnc8u+mhDC9QNAcCU8yLBDghPk+d/guUvwxNLlmQA2VtMwtGO%0AZtw1G9x3TS+P029gBVYD+FNlaKvdZ0UyLRy/xpZYnH7hUIf+W+ME3DZmJkN5SzmGmiVZnSOQBNnq%0AvoCv6zqGkyEcc+9L3kqJi485uttjdYdmr/s8VGU793dq49eXlK769pPrb+Ynr90Mcjsfp/xltwnZ%0AbUL11vz5r3/gs0E6TkWs5J86NAv6hcM0NSXwtK1W2M4rrTw1kEuv/1GnYx5/zAm8+76E7nVorlqJ%0A6XUFqzKzKDZ9ZfCBTG/6HLDYNzSEUw8azbSNb5KV1/PY+2/heNJ4nOIqfbef9XUaYqcxMNz75u4N%0AseL3h9F/IKuAf7wzjx8c/5VeP5dgxxD53gKBQCAQCHZ77nt5CmsaG0v2/fW9N7h2ymP8+okXuOmF%0AJ0uW796dcEtv3D/unW1N2AVdcs9rr7BJnUer72NafR/T5P2Q+95yVyibNOtVVjpzWOnM4d7XXyn0%0A0VrcKVfz4BYuO/8kTM3Ak+sdIaeNZ+fOQ8pP4NpPhqX8tqTIGF73d//hKndlu3sen0zlZjcLZ/QR%0Aw0lWFEtdnPxEUq1yBaJov/Y5Bj2nTSiS7VLh7fwDjir5XJk9gAMHDAJAsVyRoiHZQsJ0zZw9edHH%0A2oaAKheEp86FAUstTVWJV7liXZtokS7L0eT9kCbvh3nvlyJeazh6oFj65/UVr8VQ3fiCuGJFTnUn%0Ancf0H10yxq0nTEBz3OtbsPELukOrHiejbQA8nDL4iJJjPzvhNL5xwEmAhKnEuxznT2+/znUzH+O6%0AGY/znwXvdysGgDWNm7H8Kp54ijvGj+bSUztmcThy8f473nYm2qqXiVPexPYXhaStTcrbWNzoZjJJ%0AWfd7Vdd1pn6yEJ/uCg3mmCzjLh6E72ho7V98Th3F4cpTT0EPufdBsVTu+sdkPI2rQJKYt6rjCo+d%0AYXk1sB20pg14LJVsMIPP574XsiltM+5t8cxHCxmwQiuYih80fFC3+veEe596lFxZA07OR/XaDd0f%0AwPSCp5jx5FHy5blGXnjaho7eUlEG/iiS7OAYxe88T7sSWLVd6ZyTKWNEw0iOj2w7lezYfffnV9++%0AHJ+Rf8fzK0+WZ4vi19mHHMqDJ9/CgydP5Mqvut5wsuUKbs3kV++0SssY+0J0uu2VWTzy0bqSfWpz%0AM2ePGdXr5xLsOEJ4EggEAoFAsFtzzwsvEVxWxnOvzivZvzz9GeWJELUbqulXX8kD77y2iyLsmgc+%0A/Vdh2877daxvauL/XnuU378xfVeFtUdww/R/c+u0Z4k47iTTaw3Daw0HIKe4hu3NZnECGrGKE2At%0Ao2EpBtdceCYDK6owVRPF9vDm0qW9EttLC+YTeTtb+KyYxYmclJ+/eVQFMy88Ga0GaxobC+bYOS3D%0AOYeNJRssijiS1/3TfNIPv0XFVzW+P2F8r8TalmmnUJrxdOy++xPMHYTqDODmcTfy67MuKRzz5D1n%0ADDmDkc+68JjupN2WOxeePB53JrwtayrZLJ16tNZESIZd4U0vj9NSuwC/uR+aPbhD3+8deA4hqygW%0ADK2t4bbpz3P/nGkYSgyQuWj0UbTqcUwpgkyICYcdWTJGMBhENdxrSNndWxnt6QUfYJNEswdw5qgx%0AHY4fMXwECiFMqYnrp/+rkxFc1uRWkFJXkNKW82Fz95eRn7J4OUgSkpHdZpv2wpNZXizLMyrDGP0H%0AYfmLz8E72xCCbNkVDGQ7w8Ovvc7D/5zN+plRvJkAeijO1WefwVH7jeTSk8Zz06UTaN0vRtaXIl3h%0APvyHn7APibywWNVYRW29Ky6uam7t9HzteWvZShxVQU3oBB33Ok3N4siR++BINl5d5e/vL9zuOG38%0A8fW3WJ2zUdopNX2d6QSwLrwJSbap0Adz1fUTAZi2eBHXzPrzDn33S7YKismURx8CoCzgLzneJsQB%0ATHzuUX7+8u945IH70dstSjA4sg9OXgj2povm5lo7v0HJ8nLtd67g3B/+ZLsxeeziy+3YMjUbu/ZM%0A89iu8NVWzltNXVfNewW7vB9mKAi2gyeWQGvcwO1nfWWHMu0EfYcotRMIBAKBQLBbY+nuRCbUUvov%0Ao5aURslnlngzARrS3fsX8C8DXdcxpHbZALjC058WTCOtrWS1swk4axdFt3uzenMjCe9iADyOa6R8%0AZMVhNCSirGEtlpxh2uJF6NqqQh/D44oJDdEIatZHNpAqlAm1GfEuXLu+UPK2MyxeuZ4aqguf5XbC%0Ak5yf6AV9Xr46djTvTV5FuKmcNz9bXmjTZhwu+YoTwG+2KwP55vG950diy27Gk0bHjK9JZ17aaZ+A%0AHCQOmHK2UDunmWVkPEUBdWsGVodJYm/TS8uTKxW+EmXLSVRAuHUssfJFyIS47/QrWbKhnr+teBbN%0ArMKSM8i2xtghw3hpyXxs2SIZTLM6uYm093NcK28JD9X0C4V44K3p4DNQ7QGdxqDmDZBNufNruPf1%0AV4iZbpbPqOphfPso9/ewSY+AFxTL32k/AK9RR0qNoXvXoOt6pybVplwUvBy5+xmQLfkyTaxtC08o%0AxfvveLrOM9gU61yAc7xu7COryojMTRC0ipP2TFnHuLdeLfLk0Yfw/vI1OBG7YKRvJqPEnUCHvlvz%0A4bp6qB4KRhYzb7Ztag4njz6EBe+8TFksTCyzfQEL4LZX55AJBum3pAlwRThrG8Jpr6OmcbIB7r7o%0AysKu2Y1zySrr+MJOs73vfslRQHLYEHdF9kOGDGTlp+7/T2I1rdxw4YWFtk2htUhqjk9He5A8rhg0%0AvGEk133ncn7/90fI+FQahrT3YCqeR3FKPei6oiwah7ZXy/Bz6fW3dNn+kOr9mJ9oxpGeR298AAAg%0AAElEQVRMNKOam87o/VVFo3qcResbGVIZxqMomH4fHj3DDw7sx4i6/Xv9fIKeIYQngUAgEAgEuzWe%0AbHHi9PQ7cwsTclvKlmRQBLLbn9B82Ty58EPAQLMHY8k6Fu6E1spnkNh0vrz2fxOtepz735qGrm0G%0AyUFyPJw+4AS+aNlSaGNKTXio4ZtHHsuSDfU8vPJNLDnN7MZ5oBj0azyKqoYQG0fU88tZf6QmMZQq%0ApwLDV5xdtfkmJRLpXom7vW5hqFmU9qtB5QXRfhUhDh8xgtfCiwi3VLJxU0tBrNIH5Vi9uZFRIwaz%0AabVOOphkRF3vZwPous7/Z++84+Qq6/3/PnXazvaWsunJJJCEEEpCD6GFLogV2xX12rgiChdEFEQQ%0AUQEB5V5EURRBEKSmQAgYIIVAAumTnmw22V5m90w59ffHc3ZmJ7tJNoFcy28+r1de2ZnTnlOeZ873%0A83y+n6+lClVRRajoIGvnMG3YKOa3LMVRUniSCUiML63j3fT7+yVMLj/uOH6/bBlapr8pumEYqFY+%0A8RV2J5JkI11lQr2iuYJcnjy8jl8O/26/fQyNVrBpwjrkQDEpbXOfJR66VcGP33kQJygCc9Ue+FzL%0AA8V0Akl9I99eeB+W3IaHieZVMaN4JruUJeD73rzd3cCViPEmI/mqL2f/Xj0/O+8qvr3wfky5njv+%0A/hy3X/Dpfuu49AAaYB2S59stzy/ELh+GW+NH/W5/4mxbYyOrdtWjpEI44X3IBMfNI6R6kbQGlqd5%0AegDZtFEkD8XRsFUTo9TAkzz+89KzB9Xm711xKX9cvJjm1V2Ee6IE2/ZgD5/ItsYmxtTW7Hc7w/TT%0AtxwTxa/gJgdE/0oX2xR1gZby+NNby7ls2uQDVqFz013UbskQyIjnIVHRiTbkg6Xc/uyx39AR9Bi+%0As5OvX3v9gOs8/+C9MMFGMqN539uKSBf1pP2ntS3csJawriN5Kh6QKRW/bTPHjGWTb/F97uyB/cmk%0APoxSUcMeABqGaiS1OOXp47LL9D5pd6o7cBEDwzC46/VVoAbAznD9rGP52je+w9cX3oAku0j2gX2r%0AAK488eRsHzpcGIaBYTsDKpYMw+Du5duxo2Gkjg7Utr1QOxwpnTrgM1bA/z0OSjzFYrHfAhcBTfF4%0AfGqf768Gvg7YwEvxePwG//sbgS/6338rHo+/7H8/Hfg9EATmxuPxa/zvdeBR4DigFfhEPB7f9WGd%0AYAEFFFBAAQUU8K8NPZV7Kd66Nyfr90ijWrmUEi0jcePcx/jJBVcesbZct+C3OEqaY4qO4fMzTz3o%0A+ju7GiEIqhMRKhHJ5Lr5v8P1fTskDv7i/u+MXS0t/HzNb3CCOWNuJHht13uECNNbJEmlkpgqKmtN%0AHl6HtCmMK/Xg+NWoqurLkTyZks4ydpfGsdIiOLd1h28vvA/Z0ygKCX+iSIu+XzXKoUA1fRXH1AzW%0ANpNQTxGdRoLSSDGyI5ZNGymqKlkhEUgHekTw3D6kDbVU4+51vyRiTmDc8SM4dVTsA7VnIHx/7hMY%0Aegu23IJEiDPHHTXobS+eciwLFj2NIxm4JEUameMAEq6U4Y3NG1FkmQ1Ne7jq5FmASGUzA2m0dKDf%0ANX41vhHZkzGKEyiWilGW4orY6fxto0ZKb0JCosQ+MPE2JzaZ9815RDL9z0M2NRytHc2rQXGKOG3Y%0AwIH5ebGpPLjpLcDGlIXvjoSOJTWytPt1wEV367DkZlwp5xvnykJhFJL3r3gCCFilmIF6OoPv8ZOX%0Ai7jx3Euyy+aueR8PE9WrwZaaBu35ZhgG5pCRed8V+VFce1cXd/z1eb51/jk89cJSitvKCExowOou%0AwympwvXTsdSeFHZJ7n4oKRMnpON6/f24Oo0ETkBFTabZmWglSpSeMoMbr7qs37oHw2dPP50f73ia%0AcA+opo2tyDz+zmpuuuic/W7jyaLNkmuhpUWfidWJPj1h9FDa6zMEe1TW6+VsWbScWy6ePeB+tjU2%0AEU5AICPuWevINq69ZM5h9/0HHryH+pow3dU7kBSHhLZ/YmMXHpIEkidu1O0vP0ujutonHvdf4XRr%0AUyPP7X0GiQCyF8QFbFVcg0gkgq1YOKrN9DFjstv8+qe3w/H5RKTSPYSv/fe3gVyqbUjN/d6U7W1l%0Au5+5qvbxe+qLR5etxKrO9ck/LV/Jf84+DfxnRnWP7O/XtsYm/rBiHU7ZEDxZYqq6mU+cKMgzwzBY%0AsH4T6xrbsGtHoqQtnICKVeun6VofzgRDAR8eBqN4egS4H0EOARCLxWYBFwNT4vG4HYvFKv3vJwEf%0AByYBw4GFsVhsfDwe94AHgavi8fiKWCw2NxaLnRePxxcAVwHt8Xh8fCwW+wRwF/DJD+8UCyiggAIK%0AKODfC70B38lj//0l5IvWriGQyimZPFPM0u7p6sAjg2LmXpi1lEpGH1z6xeHgryuXk9TiAKzrDAMH%0AJp6efHcZncFVom1uEMmqxtabSeq5dCuZgWea/3/Br96ZhxPoBDQqMtPQJJVGfSmWlkD2iZ2IeRR3%0AzfkCtz3xDPf9YgHpohTKuCJsqQVJUgENS8+gZ0Ko/vOg+dtaupslF9JV2ylqP4WirhL+snwFX5w9%0A6wO1Xc2oeJLLR06YzhO7liAh8au5i7jpYx9BdmRc2SE2TER2wai4z5Euv3qdAruUNwFI6tv4yuyB%0A0932hwdee5mdmQbKpPL9pq58f+4TdARXZj+XpY9i8vC6QzqOTBGOr7BQ3WLet+YhEcKmlRc3raAn%0AJFIh31+0jHB6OHde8BmsgE0wFeHuFxZw6czpTB01CoCNuxqIUowdcNg+UZz7jNEfZcbocfs9/ndf%0A/g0pdRuXDbmSsydNZkRVFRJhPFmoRaKpY/DwkDxIh5soS0/nO2dckK12OBAmD69j+PqZtHutJDXR%0AF6vN6TTpb+MgCNAJ+iQ22AYOwiD7roUvkFJFSufR1f39p/riM1Nm8buNXWTkXexW3+SaV7eiW+Xc%0ANefzvN7wHuigOkXYasugiad7X1sKNYJ40jq6INPD12fPBOC2/32WsqZy7n52PpVtQk3nZGxuvfwM%0AfvDaalx/jJFMA8gRLnIqiRPSQepPgLy0eiOoZUiWSSZlESWXqno48HRxDMWfKMgEK3lg4Rs0exGG%0AyAZfO+u0/A0UwTjrbV0UdZWTCaS4YuYsAD5x8knc885LRBLFSG9vpKt6YOVQp5Hgt9s6KPHTPs0p%0AKW6+8KOHfQ4AG4c5eEVbs5SRG27ht3f9hKuuv7HfunZY/G71Gvp3uu249CARwiOVVb/2xQ1z/4Sp%0Ad+LKPUAPAW8ENmD1SZc899P9Sdfk0GokqU+RAlfivku/zY1zHyOjd2Cp4nexsk+/uOr6G1n5wk8h%0A0oa+H+KpKWlBMUi2i6fKtCTz0zsl78jaRf9h1Xas2tyYtWGv6J9vxjfz8m4Du7gIaoWSTenYgyzJ%0AECwFz+WomsGrOwv4v8FBiad4PP5mLBYbuc/XXwPujMfjtr9Or6nCpcAT/vc7YrHYZuDEWCy2E4jG%0A4/EV/nqPAh8BFvjb/ND//q/AAx/khAoooIACCijg3x1P1f8NydM4eWz/VJQjgdv+/LQwS9Zlvv+J%0Ay9jT1cEvlj9JkVPGred//Igd98GXX4GVGjIyRjRBpLsY2Rav/K/FNzC0fgaRbr/ktmoSSOn79Z75%0AMLC5tSn75mQrB59NXd+8O6vY+cSxp3JM7Ui+vfC+LBEC4HLk2vvPhMffWEL9umacKrjxox/xlU4P%0A4wQ6AJnJ6pl8bfbZGIbBfy9fRUbeRUbdy+gNp2IFRWAZalfRrABaRwDZKIKiZhy6kIniqA5kIGAE%0AGVo/Az0pblSwKMAZJZfzbvMmegJryUREmk6DX7Hrg0BPBzD1DHVVVbh+alb51lJue+xpKo0KHNnm%0AugW/RfJUXMkjqAZQbZHi48q5SlAyQR57ewkru97Hk1zwJKYUH81/zDhjwOPe8/KLbFfX4ujtpAjS%0AnJhFdXFJv/XSar53z7VnHLqXWMCsIakL4kmxI+hqHZ7kYkkNWAER6EoEcGjH8O+THRD/V+4oZ173%0Ae0z98iieeGsJge2CADGD+08x2hcpVaTTvdTwGp0pgyumz0AhnE1T8jyXnrAgv4rTx/DjCwY3d92r%0AQrpu/u+QPYUfnH85t82X6ZSbUNwgX5t9Nte8uhpHsvne3D9jBBoAkCnh/NjkA+2aycPruK3sP7h5%0AyR8wlSYsaS+W3sRvl7yOoQtje8UNIRHAZXDEkyn5RMzendxySS7N7c6H/0ZZqzCr71XTQY7gwcml%0AXclObswKNO7E8ySgFE8S5EGnkeDeRe9yYl05O9sTUF0GtilyWABPGVihMxgEQ73V6ECyHOySIvb4%0AfkuNHQMQWqoObQ3Z6o9WMH+cTEUzBJMRwt1RoHtABeNDf19BuKWLaGc5Hh6fPvWDpXs98JsHcEe3%0AgBlidNtwGiJprOJ6WuqqeeCh+9hRpaJ4Cj+9/D8BMDVxP2Rf8eQoIlVzrHQSO911WFITN8z7I6qn%0AceMZF7Ni9w66g6vzjql4Yh92H7P4XjI773oExHLPDCHpKeRkNf+16Cc4wdxEjESIs8ZNyttuymaV%0A+hHjqNueXzG2F54mrqna1YlVUY41gDruSML1U4O1llasqko8WYyfr2xuwK4ZhpIykdMpsC2+eNI0%0ARlRV/p+2r4BDw+F6PE0ATo/FYncAKeC78Xj8XWAY0LfkTIP/nQ30rSG52/8e//96gHg87sRisc5Y%0ALFYej8c/nPqxBRRQQAEFFPBvAMMw+P6yh1HtKI7WCRIs377lgGqBDwP/+8qrVO7KGSj/asHL7HHa%0ASAe3klZBCJ2PDFqaE1T1+uGUmUS6yabW7epsJdQlgrF02MBRbSKJEmTjwGkwg8Gerg7au3tYs7ee%0AJd2vAhJnl5+P4aSyb06OcvCKWLYnIrawOZGzp0ympaUb1Yngi3GQieJifChpX/9IXD//EWxVeFV5%0AuCC5zCo5hc0NjaRNi5KdEVRbJ0opdMLPf/08RqmFUyuCoorMdLo6k9z5m79hhV30khFkwpvQMuWC%0AWOyGX7zwEuFEbga7KFNGu/9R9oJZY2/NClC+1zePVk2unn0WAKfVjeHHazdgBsQ9UVMfbKZ+5bZt%0AqLZOJiwUMX3jsUq/epfiqlmFHDr0lJVQ2uITT4otUmmI4NDFqs71pNXt2X2s7VKAgYmnRjOBo4rX%0AZI80v1y8gNsv6t8P+6ppNG/IAVVA+8Mtp32cHy1+GkcxsW2Le+ZczfLtW3h0+0O4kkXEnMQPT/s4%0ANyy/F5ceDMOgbFiULqeDktYyIp0R6lta2L6xidKM8G9qLd1NyJpAkVt6wGMbRk4RYsr1vNXhcgUz%0AKDfH0qX4KbeeikoVkqdwceyE/exp//jZnC9m/755zkfylsmeDhJ0BYX/lOpVc8vMrwyqr0YiEe4+%0A5+sYhsFNyx7CkvayKr0IAM2r5dNHn8FvN+/KFhs4KDShnhlTlu8XVNKaK7gQNHJpTxV7Krj9qWeR%0Aiv1wy/MYWx5lvb/8u7NP4u6/zUNykqCL+3DPonexaoezvLUHfHN8XIteH25ZP3zSobI4ShqQHRmt%0AtQFzyIjsMlfvb2zt6jpKcycg2pYuyycr3UiuLYqp5lLA+iCR7GbYXkFcOapFVUl/cvZQ0FwWQJI9%0AIskhXHfll/nBU7+hDegM2HQEAqRKRNW2X/zpN3znM1/OkkW95JEjG4DEJUdN49erd2ApZIsn/HSx%0AgiZpoEPArWO8Pon19nIUX1Fk9yGq98UvHn2IxnIxllYn6nBkj+r2JBvHiT5SlTmRocUVTB82krE1%0A+amsX732OwD8/o2lLFoXZ/LwIXk+Sl4gBI6HZPYA5SCJH8DqjrE0l29hePeRS7Xb1tiEE9JRu1PU%0ABmxBFmj+8VTxO1+cbOS6OWcdsTYU8OHicIknFSiLx+MzY7HYCcBTwJiDbDNYDHpUq6qKHnylAgrw%0AUXheChgsCs9KAYeC/6vn5TfLFmFKDfQtCjU//h4XnXjsET1ua0MX5ZRnP7e39mBWpqhpPJFUMHFE%0Az7+3Yl17bTstpeup3nU6iqlQVRWl3WthCMJfY8iJ5WzbsJdIAqLJyg/UpjU76/nJu/fhkiRkj8VV%0AhRHsyr3bsPsEiTat3DTvCR763Jf3uy/HlwpIiMCjqirKWSNO4OWGJHXqOHY5cUypm5VNu7h8xokD%0A7qM3+P5nJKZ2Nbfwg5cfI6nH+y1bvXEnlbsrsok9lp5GM0XQEEkUE0mApR1DOmhSsjNEuMe/Z22C%0AuGkYGyErtQCk7R4SMrZioToaqtXHyNsLolr9UxbTkRSjRtXyH398AEPfgOYNIROyRTn2pPaBnpMF%0Az6ymlFJszaGqKoqW7v9K3V7bjupVEzJr6A6sxyhOU9riXw9FpKwobgRHbiet1gMyY6TT2ea9gaW2%0A8fpWQRPUd7SzrqkeU29HdYrwNHFddLcOU67HVHsIh+V+z0ivr0utdRKXHDN9UOdrGAY3PvtX0s4+%0AChN1EwF5JFVVUc4MT+DR7TKeZPLIZ/8LAHVpEabcxavbN/CDKy8H4No7H6W0pYxHX38T3U93aqlr%0ARQ66/OGT3z5oW558b1neZ1vqpKoqygOf/QKfefwOAGaOHMdXzvrKQJt/YEiuhl+MjYg5iWOqYkwY%0A1V9tciBUVUXR3ijB0vfiIRQv59SeyTnTJ/PIZh2b7gHv3fMrV/L82repCZdjp4NY5cORTZuvnndS%0Adt2576zKrm8rVrZ/9UJtB7NU9BMlbfGVOSdxzd9FX7137stU7q7EUSxajpbFs+H7/1glRai96XfJ%0ANsobxfhfXhw57D5z+uQYLy+PIzsyoyuK6DtiOJEgb+/YzoUnTOW2p+axx47glBQRsATZ1Da0jfuu%0A/kLe/r4w5zSeefgdNDOIngmyq721X9v0TI6sclT7sNv+rfvvpSXUgx0Q9680I8aOkrRHG5BUUyhu%0Arv83hcWY0EsWKZ64vo7Ug0yEmZPHs7F1Bot3hXGUDCl1M0mlE9UWZIpqR/nBpy7jS482orhCpebI%0A3n7bv7W6AUkX61W2dXPrD37Af/zxPqCBkswx/Opz/dN4++5r6fqtbApWsikJi9buYbS7lhsuP08c%0AN6CjZCzCGuLXT9Gpqoryq28cvP9+ENzwp+dJ2BpU1yCZKb56yanctHgTnh6kqiqKp4fA9bjqzBmF%0Ad/Z/IRwu8VQPPAPgezY5sVisAqFwGtFnveH+dw1A3QDf02fZnlgspgDFg1U7tbR0H2bzC/j/DVVV%0A0cLzUsCgUHhWCjgU/F8+L9vbm9jXh9qg54gfP5TQcSWXllFt1GyvQk1LhDsjVO2qxNSL2LGj8YiR%0AIlk/kIgDQRdbNVFNjasf+gPJkjiqPQxTT/PJmbO4bdvTgPD22bSj4bDUHQD3vz4PNyjIHlPNpWPZ%0AnoWTreSlAyaJwNYDXn/XL0Ev+7PWLS3dzJk0lTmTRK2Wa1/ZDgo8v3kJL218l/865UKGluQUDPPX%0ArebFpmfwsBjlnsR1Z190WOe0Pzz33rtsaRez4hE1wLF1I3lyy0I0q4jT66ZwwZSBzZl7ceu8v5IM%0AihCyLD2dYUWV7DD20BNYS1F7/sMan7yI2qYZlO0twSjtobi9FN0MoptBwj1RPMmlo7aTcl+hEEoG%0AsAI5cimUFPKm7qpuyhrLUfpUM5STQRRXFV4/feYvzbBNS0s3Gb0JEOlhclghEyxFTwXZvKOB0sN4%0ATm5/6m+UbxX3ydE8rv7jH5BrJMJ9RHCJ8k72jFhGND2VOy/4DN9eeB8dFaso6goSSoRIhHdSlJmA%0AI5uYMnik0LxavjP7Aq55dSOW1MhTO38PQJExlUy4BUvaS6aPFUsoVYUZaSCt7+bqx//ITy/NN9X3%0A/LTTj009kYm1ww46Vnxv3uN0B7biqokBIwTVDmf3IdLEzOznQKoKhTCL96xi8WOr+Pm5X8b2DdW9%0AtItsCz+spqq3Cbij9tuW1+PreLrhGQDCmZHZVFVxTC27Xa+aa3RZ9REbA3tTpADumiOC98M5ltbH%0AgLnSPJELjz6WlpZuJE8DyWPhmo39/Pr+umER6cBWup0w5bog8pRkimTSJZnsZv7777FlQSsKKp1V%0AHaSLLKp2leEqDpZuZYncXiWenBbbVrTvJqKptPheeYqjgaSI85JyD5ddLMZ0vU/RzRnjxx32tR5b%0ANQRXXo9iy1w6bRJ3rRfjjpyxcQMqb8R3cOKo0exNythVvmdPb4qfLvU77vDiSs77xBSemf82pS1l%0AqC589w/P8t8X5NQvgWQfVaPXfx+Dwd1/+g17arcg9VEcFXcnaWnpZnxPkq2Ogq12g5VTYxpaFy0t%0A3diS2Eb1ZJ56cxkeKVSvlpaWbi48+lguPPpYlmzdxGM7t4jfGk+kiQXcEC0t3fzk/M/ww6ceBsCW%0AvH7tX7u7nofjT2VJJ88KsCmW5FN/uQnHT4+tCJT1227f95Yn314N1cJVx9UVdnaF2LGjkXd2NeBp%0AClIyxbDSqHA/U7Qj/s7x2NK3aSsdBr3phXYKyZRQ0yZ2SOf9LbtwQgGUlEl5oKjwzn4E8WGTeoPV%0AGUvkK5GeBWYDxGKxCYAej8fbgOeBT8RiMT0Wi40GxgFvx+PxRqArFoudGIvFJOBzwHP+vp4HPu//%0A/TFg0Qc5oQIKKKCAAgr4d4SlJPt/px7ZF65Fa9cQTEZIRwxaoxuyShHNFAGZbgZZsGn9QfZy+FB8%0AlUQkrKM71WRCaQKZEFXxcsatmYVmBnF89UexX61Jzci8tqm/AmcwMAyDpN6c/dzX/NXBxfWJp9L0%0A0QB4B/Fn8bLE08DzfIorouqkFqc7uJpfv7Ugb/lbOzfgkQQsmp3mAfZw+Hhm1Qpebv8r23idbbzO%0AGnsBj297kbSyje7gaua1vECHIdLIWrq6BtyH7XuW1O6ZQbQ+SM96g4hRRM3eGQSTEXpKumgb1kbj%0AqGbK7Om0D93NhmmLSEXFPQskFSoaSvFwcada3PT5yxl2bhQPj9LGkqxReC8cxUIvE6lqoYQGtu/j%0A5JdJ7ynvoquyj7l8WOGmuX/GphXFT9lxpAxmyEJxVR55+E1u+/Mzh3zt5ESfNqkeTfoy2sp30jS6%0ANft9ry+V6jM4mi1e4PcO282myYsIqDXcfPrlnD50OhFzEhFzEuO0KQCUmiPQ3eHo7jCKjCn0RNZh%0ASXvz2iAR4o6LP0nQHo1LDz3R9fz3vEfz1nElC1CZOESodK559R6+uegH3DT3cX4w7ylunPsY9742%0AD4Dr5/+ersAqXBKoVBG2JhI2J2X/FZlH85Hxp+SuAQE8hGqrw0jQHXmPVGQzKVX8MwwDWRP9V3Ik%0AVEvFVi1QQXH2n57zytbVuHTj0k0yIFIPNU9UM3Pozj6TnmQDMuPLj5yni+wNbLh8qKgI5FK8bp1z%0ARZ/9C5Xe2saGftvYfiqvRxInKMaJEXrOo2nFmm1ZlY2ju/SUdbA9toP68Y2014lxq7ijlOJN9Xgt%0ATQR27+KOR57h49Mn89XZpyH1zVzzK0N6A6S8BXyvNHNKOq+K2uHAVi0US80je5WE6K+GafttEKof%0AvbE+O/4HQ/qA+4sNG4atizE2lIAuOdf+dfUNaH2qocru4aXWtgfJI50AvvmVqwG45GvXIGWioPdk%0A/Zs8W8VTxX3qVTyprszCrSKlTnXyA/mTx05A82pwaCelCfP6uuLq7HLVt7/qCu/l2mcf4MWHf51d%0A9szaFVhSI54jntNRrSNxSGSLAQB86riTDnqOmX1+n+ySIn6yaheLt+wEQLIynHPURHA9PPXIFsPY%0A1tjExnQoSzqpXQbnjBfjl5RJgyLzv8u24Kkycrq/OXsB/9w4qOIpFov9GZgFVMRisV0II/DfAY/E%0AYrE1QAZBJBGPx9fHYrEngfWABXzdr2gH8A3g94j52rnxeHy+//1vgT/6RuRtFCraFVBAAQUUUEA/%0A2AN4Ctly5wBrfnhYsm4zFZSTKbIoZrwok57R0VK5FKity/bSOSFxWMqRg0E1VRzF4orjZ/D61o3s%0AjbYT8bm2oF/pzlFFBHVU3VC2rGlHsWW2tjUd1vFu//vzmMEGehVN9Emtc2UHTxafx5QO4f30dlz6%0Ak4F90ZvqpEoDB7BXTDiD5zaEyGgJ0so2rH2M0TNyLtBMahv5/twnBm2efDC817gDAg4KFahOlIyy%0AA0vak2s7Ce5c/CyhrjDVO8pJVHTx1U+flXefw51Rxm6/IG+/RX0eSTNk0zhsDbpTxd3nfIMX1qxi%0Aaf1GggERvETbi5E8mbZhbXz/fFFt6pLpx3HPmy8RTEao2CO8kjKBFIFMiMbadhzNoWN8iuGbq6hu%0AnU5z7duortifrbp874uX84sHXiDcEyUdMen0/XkCVg0pLYUrpbPm18FUGOkw+DyvTyDq+JGhKe0h%0Ao+W80NJhcS9V3xMlRBQDcAJCRaeYASKRCBdPOZaLp+Sny95y/hVZVcJ1838HOKhUEjCrAAVXzqDb%0AgmjVrCLfa82iJ7CWR5e/yedmiGqLHhkkXzL0Xv3OLHnVGVwNiGuQ8CSuXbiVjL4LAJlifjn7uoNe%0AA8nT8CST5kQX89av6bf8ljefYEREVH9TbAnFVrF0v/+ER/RbvxcZNRdMuj7xW2mPok1RMeV6nnrv%0AXb5yypl4WEhoRzQF1ZUGb4J+IHznrAu5YV47tcF8kkzyA/516ZXAmXnLHEkQbJpRhxeVUbu6uers%0AHPEXMHJEiqN4/OLc/8x+XrJ1Eys37URxNOF75yYINQsl4e8XLObmz3w0S+qIhoi/3UA+8eTVbyNo%0AhMgEUlxz4aEb0+8LV3XQ0uIYtV176E6bWD555qJgGAZuKISStrjl4tn87EGhUThu7L41rvq00edB%0ASlrLkN1WtjU2Maa2hudWr6c4nSM4ZefwSMQeTYzBeqIOs7i+33LNjmLJnRDuwHNUJLMIL9jFgz+9%0AFWu8SAVXPUio4n6G7P6/kzOKZ7I88TauZKC4xVx5bC7tWvUla1LAIBMw2LF3SLBEMXMAACAASURB%0AVHZZ2s0wcUM1Gyc1IxlVXH/ll7jm1Xuy/Tzg1uUpaPcLtY8vouuBLOEGVGzf+wsnQ3VJMbK5G1f7%0AYMRTp5HgnsXrcCPFyF2N3HpxTqH24xcXkqqowysKorV38flj6hhzwvjcxrYg96zyUiTbZXTk8Kss%0AFvCPwWCq2n16P4s+u5/1fwL8ZIDv3wWmDPB9hiPpTFpAAQUUUEAB/6J4c8MGXlu1nk/OmoElt+yz%0AVMalm+8ueJiRgTqunnXeh358yec9rIDDV084myd3LCGQDhPuyomgi7qK+d9XX+fkSRP4245FSEh8%0Afepl/UxMDweqqWPrFmNrahlbU8v3G57st47rB/4njx3LJqkVxVboMA9vJtTyK9VFM7Gs6WsvPBwc%0ASSg8Zo2dyOq1K/Akiw4jsd+0vt7KW5o08Iz9jNHjmDF6HN+b9zhpJbd+L3pn0XuRCG479JPaD0zf%0AbyaUGcJPz/8c/7Xodhy6kNApy0yhPfAuPYG1lKRmIiFT0lbGg08s5PMfncXQUr+KVh9fo56SLoq6%0A8s17HQ2un/INKvyy4r0ky/+88ioeuVLcx08dy/XzHyWl16O6UcKjaxi+ThAKu2PNSBJEnAzpaDcp%0AdRNSUKeSWVmjeS0t/nf8+Om0ORPZ1drOph5RqSmSOYovTjuHX294FIcekmGLYLSbcHcULROkpavr%0AkIyH+6b5ubJFReYE2gIr6I400l0WxQy5pEoEAxfxzXAviE3j0e3v+go2UNyDB3DPrFpBWhfeT+dV%0AnTdg6mO5Xkxf3ePbxqtsnFvPHRd8ChcTxa8c9vbOvs+Og+pVo9tlJLU4GXlXdok0yGSIXuPt5Tu3%0Asb2jMS8lDiDlJjl6xFDiq9tQTQXF0UhrKTRvKF87/ewB9/nOjm2Yai9p3Ev+wpzYMfwl3oEpw7Yu%0AoQ5ysZAYuF99WBiuD2OTFyea6Re+HDLuPD8/bPr7hk2Ee4aSjmzDVlvoMBKkbIdfvTWfY2pG4yHG%0AoiJnOC4gWfmkdKg7jCu5dAzpoL00n2g/pnYY78jbUfzhJNWWIoTog2pG3F+1D/HkyQpLN23F1RVw%0APbTOBBeNrWRZi0jFM0o+HGWJozoEXZV19fX819nCOP/WFxYCYNbWcfv6PaAraJ3ieFpGw1YsZk/e%0A//UvLc4Rj9H2Uh5/Zw03XVRDKtlNmVuOKzvIrkJ3xeGpg001Aa7MqHaVeDBANJnv8TXMCLG9SEaS%0AXbB1FDeMI3fSNnI4yVKhvNVcCVNtB2QuPaq/Af6nTjiZTzFwxT3VyVdbZYpy52vLJmZJCdCcHU8U%0AN4iwv5O5++yrB9znNx55Ec/zuPXiWQB4Wh+CzrTROveQqR2JVSrGRMkVEyiyZWNHgnQahz/RdM+i%0AlVi14hrK6fziAunSYXiqeC4Vs4MxtcfnLZf6+M5VJvbwhfPyydoC/vnxwUp6FFBAAQUUUEABRwQ3%0AzPsjyxZtpnJXBX9+fVm/6ke6n36S0jax3dpyRNqgpcVrQjKQYkRVVTatQXXyg+Z0j8ULW5eSUXaQ%0AVrbz6MrFH/jYy9ZvQHU0bC2nrvrICcezZ2wjLXW5lCbJNyCPRCI4moliqaQHUXFuIHi+QilI/8p4%0AnmzjSkkkQoytqUVCAzze391/Fjy3PxH5FQUOXPlH883HXdni+vmP8N0FD/PdBQ9jKuI8izKifLvH%0A/isbHSpsWZBouicYg0hmJAplhM2x3HD6RUTMyYSsCWjpnFKgtKWcPz25OGt4LvsETPuQdsJj+l8z%0APaQxoqqqnypl6ojh2b/TIYNVTbsw9LW4dGHKu+mMvMuuo/aSxqaz5B06it/hq3Nmk1H3+tfBJDGk%0AG8WUiXSNzfpCjR8hyM4Tx43nipkzcOQeQOOHp3+MiUOGIXtBwKI7spuzLplKorwT2ZN54d1VHAoU%0Avyxhe2077aXvcfnkEwEZRfO4/j8/wvc/d3lW7VYTFcHVjNHj0N2cWkGXBiaebp77F66f/wdeWvke%0AS5tX42IQssbt12/rk9Nm9vmk4WHQFVzF1Yt+DFhIniBnmnpEumTAGUVZejo3nfBlfnbeVQy3T83b%0AX3F6cOlUki812draSNpL91uuOzozRo/BlRz0lHjGXNXl2qlX9lu3F3+Jv4ZDF7o3lKCds4Y9ftQY%0AalWhHkkHRJ8QiqfDtaodHL515hx+NfuufqTRB0WnkeCVNgdn+CQqzfMBl7+9/x6/XPICncFV/L1L%0ApH/K6WoU2U/NckR/NQyD7z3zJ1RbJ1nczd7hywnIRXn7j0QiealloUSOFQwkNe6+/0WKOnNEq5Pq%0AZPkOQT5qHR3cet7xnDBuFJ0dYhy1Qh+O8qt3kmDl9lz1xog2QCia7sYwDLRMACuQOeA+L5o+Le9z%0AJiWe817CprO6i55J3XziwoOnnO2L+373IAQTSOkSvvXFr/HrObfx08u/mrfOdVd+CSXpp8bJFroj%0ArnVzKEd0FXWncWhH9So5ftShpSsGO/PTnLeVdvDAQ/cDIpU2o/hETS/x5AiCsff9YF/c/uJCzJqh%0AWLXD+NWr4nfa00Q/kiyHQGcDo0v9Z06WwPM4dphQckq2CbLE/DWHl8ouGpb7LfD6qKeauxK4gVx/%0AvmhKvucZwPiqKDguWksL3y6QTv+SOLIjdgEFFFBAAQUUMGgYhsHNS3+HJXfiBroZ2S3SmGS/tHXQ%0AHktaFSWbp0WOY2vHUNoCK3DlQZbk7nOce156mYkjhnLFzBn9lt/2+NMU740QNUuxVRNTF4Glo+Wk%0A7alIDyFDBDyqBWm9kfKW6XREt5CRDhwsDAavbopT7lcN68Xxo8ZkX9x/9j/P5QVPALZqE0iHSEr1%0AXLfgtwCUUM73z7tsUMfsJQvKgkW0eBr08XByJRsXAxXxEi57KkiwqaWZWbGjB9xfL/FUES4acHkv%0Awn41qbS6O1v5qhcyxfz0/M9x9aIfZz11Pgy4vpqqpkiQNj85/zP8cfFiWtYmuK/hZcrLS7nhskv4%0A5d3zsbQMbcO6KN9TTLS9lDtfepFUSTfVVhUA06aOYdaE8Ty6akXeMaaMHjil6pjhw1kl70Z2FTIR%0Ak4SdBBXCVoy0theXBFawm65hOTLrJ288g6vngrlMiUlRQ5jytmokJMxAik+eMiu7vDnRhUM3CiVZ%0A4kt2A6BA0Knib2uXo+viNXhvWx9fqEFA+BWZ7BmxDIkw0+pGIm0WZtu96DW/njo0R6BEzGrM4G4A%0AivX+KWK7WlpoD74LwFPr7Wy/HqIOHEQCjKiqyv4dSo4hExbXz0Wk9vT6CGVccb8VJ5iXrnnjuZfw%0A3ZebMdVWvnX0FwatVOz1LWtKtZMK9vcoUjwdw7GxdRM9I+6jo7h57d0XpipUYqeVn0Kr0cP75lZ0%0Abygg0tX+a9EaLGkP35v7ZwhaWfLrXw0PLV6BW+n3DUX0/V1dzThKrn+HeyYRqDgJSxfEr+ea/Nei%0AO3DopNwRqZm9EwER+j9LstvHmN8oGvDvLOweEr2VK/qoSlR/4kGNfDjX2VEEGbSzMVe0YWJNBUv8%0AuQW1O4lkZvjG6dN5fuX7yJ6CHbAH2lUWY2pr6aheQnFbFMXRUGz44Quvo/oTEq7qcd2lFx9We5uL%0AVSQJiszyA64XtMMkAUmzCDkqKcAOtiIBQ1pibBkrzle3B5H2tg92jSuFVAZCfg5zpI1NtYJMdmUT%0AUxF/635/vPG0y/jpYpmzR/Wvdnv7i6+QieT6d7NfItfVVFQjzY9mTQEmYhgGd6zejafKqD0pLp3t%0Ak3u2GNN2tA3s+TcYeHoAHA/ZsrNpez95aSE95XWgykiOi9rSwPQTZvfb9sqTTuT9nfWMmzK837IC%0A/jVQIJ4KKKCAAgoo4J8Et//9OTJBoaCRjNxLquTCnKpPcdyIUdy79Hmq1Ao+P/NUDMPg+uUrcQdJ%0A9BiGwd0vvoyWgIq2Mvbu6uIv7lI+cXL+bHC0MYzul+bOhNJEFdGW3uwgU08z68KjmPvme1TsKUdL%0AK1Q2jqdqVyXhap224cLc9BcvvIS6WUF2Zbore/jeFy4f9LWw0iLgcLSBVT4jplazc00TleNzcn1H%0Ac5CTClomTDIiZmVNr3rA7QdCL1kwprKGLS0B3D7EkyMbgIfsiiC615+lI7X/FI5eBVWs+sDBfFk4%0Ayq4MWdIpbE4k7IkAcWKleMmWvQC21E1zoovq4sGnhe2L77zyIJbSjiMnAYmzRozn2XdXUBkuYufO%0AFiqSFYSSYLdbPPjyK+hmkJ6SBKU1xXQ5PVTVBwlkVNq1TahmLa7sMGvCeCKRCF0TEiiKTDgeQnYV%0ALjx22oBtiEQi2KqFbipYIRdHFtdJcQJcddRn+c3mBzHVdjIluXQOQxcm9qpXjS014+gZtEwJnl85%0Aau/4dq5edDvHh8/g8zNP5cn33gYcVDcXaMuuDgrIskJr4B1qNOGl4mYG7xVy2xPPUJkuJx02CLh1%0ABE1fDYCeRxoOZH594xkX89/L1+OR5rjho/rt+/VtOSWBqbUh+9XQRpYd2EA7bE3EVrpJBeIEndGk%0AlZz7uewb2Nu+f9hARvc/P/dLBznr/pB8b55E8P0Bl8uo3P3W81Rppej+8OSq+1fsNSe6sKV2ZEq4%0A/FiRjvQ/i13GVdVk1xliH8VudSldvm+X/C8axhhOnxRBWZxD2ktnxwuAsBrLkk4AnpfEsbvQ0kOo%0A3O0b5esuJelp/PSKj5NM5j/DvWmsg4Fq2zhBoXKRnNyYp6dEJcLLZhw3+JM7EMpkaIFQc+6+nTlh%0AHEvW7wHX40ezc6q+7U0tlFGCrR28b37vi5fzoz8/TdWuCsr2FNE6qgvJ9SsqfoDcnk5d9KOa5IF3%0AUmMobC8FLTGciCnRDkia6G+hjIuNUOmVcGACayDInsLEPcVsGOoihUR7HD8lvHP1VszxgpTWHdHG%0AskjxgAq9PV0dGDWjxD5NB0+RcENR3oxvFultRu6+RyIR1LYmvHApstEnxd8V66Qd8S5xqP5qhmHg%0ABAMoaRPJdbCjYX64YAWWX1FPTSSJmq1c18f3aV8cM7Juv8sK+OfHv+aIXUABBRRQQAH/Rrh+/iOk%0A9N24wRyJUduZk5orlpQ1IL5rzuez30ciESQC/dLwBsIrq1ez/L3NVO7JGSCrtk7T0gR3Nj7PDZdf%0AAsBflixFz4iANxXuwSgzmTlctKW4JIKHR095kuljxpAyM7wzdyfhriK0jIguI51hWkYIBUSqI02F%0AH5gXtR3aS6rcZ8Z6IHzi5JPY1xajN5Ujmh6FpI6iLfBelkzqxS3z/orpmXzzlPP7Ga+6/rozRo7h%0AlZZ8/xhbEjPOik8G9BJPSWf/114EkhKTq/evWAGYVD2E9/tk7BVTxs3n56u0ZC8Akser8XV86oSB%0A/UAOhj8se5O0sp1epwXNG8JzC1dR0lrGHnook8T1sLQMmhUgvdEgiEY6anHzmZdw37wFUA+hLp3y%0A4PEE0iEsPZMNQHqfoedXvksydWAy1NFsMGHYkAo2WOLaamhMqxuJuqkKW2rC0fsTdqFMLd1BoQ5R%0AzQCu7OIoFt3htYDD6sQ64FQae9ogCIqTU01FvFJSQCq01z9Pcb97U0oHg0izeC7SRZk8DxUZHZsE%0Aj729hHcTq7DlViT0vOAsEonw2dGfY+mOzQOq5HZ3tWXfzG3aUGRBvJ0+buIB2/Sz875Ic6KLe9+c%0Ai6n04GduonrVjA+OA8Dx1XfqfiosHipGh+tYZ28EQPNqAQlHMvCw8UgiSRLdgdWU6blnNRPcf8rW%0AQ0sXgWahObk++dXT8wPQG8+9hOvnt2HoG4AcqfYvBz2c+1sWN8tRMjiyIC4vrvkMS/bmEy4njRzF%0A+++6lLbkro+nSdxxwaeJRCIkk/kEeGdVO6Ut+USHpafRzFzaryPbKK6KbLtkKsU4rfTxmdMyOpae%0AITYs39focHHj5Zfy8189T6S7mOdXvssl048jEokwId1KdTSct66TEe1w9cGlFysBcR01K0D1Npmu%0Aar/64WEQT/f97tdsrGlHKkrgmUGu/cyXD7j+dz/7ZX75yIMUtXRihmzq/WHLcyXaGuuRhuucEr3g%0AsMZtyVPYOHYXdc0xdvvEE76a7ajqiWwv2gxA9CBzT29t2g4IclFOJkGSsEuKeGXzXqgZgmTnK8tu%0Avej0/m3xvZ7MISO5a0mcW8+Zvt/jrdiygxfqE7iqSomxl+vmnMXTK9fiBcuRu3MEvVXuTxy5HtfO%0AHE1pZOCU4gL+PVDweCqggAIKKKCAfyAMwyCpb8elG9WrYdjOmdRtPYnyhlyA0dfMGGBbYyPxBkHu%0AyARwB5GCtWrptmyVMKM4QWtdO+mwgWYFUJpyL/cbdu1BQqK9tp2tkxfTUrsu6y/zrQvn4B1r8ZXL%0AREB4ysRJGOVJFFclmBQBtgdYcgfXLfhd1sC2l8i48enHs+XQ98WPn/wbtz/1bJ9z9g2jlcH7Gjk+%0ASRWWdX50/seRUPH86l2Pr1jCY28voSXwNl3B97jvrZf6be9JJhI61cUl2RQlYWAs0Zt21xvs9qay%0A2O4BiCdsGETlrelD6/xjCAwt7p+SIftePTs6WvstGwz2dHXwXo9I44pkJvKr2Xdy71nXEDB0PDwk%0AJGRPxtTT2DEHD49gMoKjWJx2rCA+rjr9VMxAinBPlKFbq5FdJVtVsC8umX4cnzzlwEGWUWHSUdPO%0AF2fPwpXFtQ371ZVCplCpJfWtedsolHBUxSgAUtpOmus6CKTD2JqF7KcKub53VUYWJt5aH+Lp1jlX%0AoHm12LQQ7ZlGe+l2bMUilAhlfasOeA072wmkQqRDBntH5fuciOfFY1nPK2RkUYZ8IEJ4xuhxXHPm%0AwBXCko4IyEQlOs83ew8MSuFWXVzCHRd8CtUS5xtwR/LLs76bJW88/xoHlA+HrPn66edQlTmRaHoq%0A9551Lfee9W3un/19wqZfgUySkInQXS6uq6Wn6SjZ3W8/y7dvocNI0C4LMjBolfZbpy80t48Rsntk%0AzcWPFFw9gGS74HlYpVEq05fiKGlcKQXozDl6Km4w/z5FNTWPdAIYNXT/SrimIS3snLCNTDBXeTMd%0AyU/jtQPi+ZT6DLGVYXF94w0NaFYAS88n7j8oMkWCvHg/LvrIorVr+MJpJ3HBtHzCQe7lQQbygBoA%0AR4/KkWOKo2W9//oMq4PCzX/9DfHqzqy6SLIGN2Fy3pxL2DRlKFtjRXiOT+5aIbqOz6BQfNiTBbLX%0AS6jliEjPvzgpXZxcIDGS6w5CjjV05NLjalQDOSXIfqvGnxRxDn6fK8OaqHoH2JHwAdd9acM27KIQ%0AblCjo2IEP3zxdbamfEbcTIGXT6zKpn1EKuMW8M+FAvFUQAEFFFBAAf9A/Hrpa3ikiXZOoWbXaMqa%0AyilpK0NCJlHeiYeHYuWXgn72qXd44TlBIghCwmJrU+OA+3/ktde569nniXbkArrPX3kGN195Oadc%0AIJRMelrn5y+8xP0/f5lQt19a2ydxVC8/6P3GeefmVQDLhPOJB90MoiVKSWobUTOi3UapCH50S+GW%0A5f/DtQt/xRubN2a3MQyDim1llG8t7WNcLV6qvUOogt3ree6kRJskFMDhZwtf5M3uZ1nWszC7rqX1%0AT5FzMbOVsnL+MbJvJC4Q8noVT75SgYFTQW6c9xgOHXnb7g9CuZYLos8Z318NI/t5joaTOuj+BsKv%0A31qAKQuyckgwpyRSLQ0zmNtnT3mSay+6AGOSQdvoDpRjYNbRR2fbqUyU6axuJ1Heia1YpIsOLzC9%0A+dOX873/EKmXvUqzmiLxjF4yYQYgZT2tgs5oFMoYLR3H52acStAeC5gky8U9dDQnSzzZchfXz/89%0Atn9/R5Xkq800n9iQVI+gVEaq2EA3g9y/4NWDtvmJN5chewqZsIluV+Qt631eXAwkQkiECbgjeGfH%0ANpZs3bTffc5d836WjLV9oipsjkXyz6f3/8HCUU2iyamoRi5gfuit10ipogBBeejDC+5uOf8K7rzg%0AM3nfZVO8JI+APYSO8vfZM7qRvSP3oishXlizihvn/YkOI8F1C37Lo9sf4ralj5JRGpCJcM2pFx7w%0AmEVq7rzkQVQG/GeDYRi4AQ05YwryCbCqqsm4bTh2goruU3hx1ft5RssAr78vxktLT9M+toPoKSqf%0APb2/KqUXRxVPoLt0Yx4xbO4zVveUiX4v9Q5hrseFUycBsHDtOgAc/cMxFu+FFPFTwnZHue1PTxN/%0AsY3bnnim33qKKcb/0uIDExy9OGfiUXmfe30RFXXwPyA/e+xh2ss3Q1iQMp6jUpM6cJprLx55fyE9%0AgXWk1C3IaUEQBjNVgPeBvMgUX74YSPUpmKGmaE50YfqTMiHn4ARsj+lXWG1u5paPX8B1s09Eb9zZ%0AZ42DT/B88+zT+NLIEtREEk+V6dxnEunBV99gV4uYGHFD+6jtaoZhlZUgOS4njygDJ19hJdsf7nNW%0AwD8nCql2BRRQQAEFFPAPRLPdjGZXM2xbDaqd/wJpFjnY3SaqpWIYBg889gpWyKHc93+667kXKO8Z%0ARUeRyls7tgxoDNyxpodoMhdsto5szxJHJ44bzxtFGwn1FOHsMFBtneK2XuNSj6AzmjL3wP5E3zzv%0AXP76oKgKZuppdDNINDOUcLpalMNWTaygiGw0U8GmFVtuZd6WVZw2Xihpnnn33ez+Hl+2nC+dNRvV%0Arxym+T4nv13yOhdPPraf+sMwDO74+3NcdtRMqmpK8HZDMKFx/9wFEFTwMGm12iEALrmX97Synevn%0A/55zRx7P2ZN6q8aZyIhrFTYrcYNpAmYVSX0nYIrA+PQ5QG4m2pMHfmHOaMKwWncGF7gIj6AMEkFG%0AVFVx5zPPI7U5fOzikwgG9WyQbR8krfL+uQvobhLkXfWIUr50ljBptX1yJ+CO5Ntni3Oob2lBtXXM%0AUIbWyjZCXRpnzBCB53WXXjTg/r95/nnZvw+lrLZhGPz8jflcevTxTKsbmbfM8/2HTh49Vvw/dgJP%0A7CzDQXiFxUIT+cqpuSpGUaeCtLoV1zdjtjUn68fl0p31g5IIcuW0E/OOFfGKSQKm2oPiBDFKTKId%0A5Kn+9nsOXaIsvRV0+fm5X8lf6OWkFdODZ3HR5GOIKCo3Lr8flzSTaq+lbJ9r9aP5z9CkL+O1PRP5%0A2XlfzJrbq66O6pVhSXsP2qZ9oXkhusKiP9772jyuOfN8NvdsQ/CfEmePP+qA239Q9PYLV3YYpo1g%0Aq7eH9qqVAISsCbzWuJRMYAc/XtJDWtsBQEb2K6o5ww6q7po8pI7dvu2M5v3rKZ5eXLcRTy1G7jbx%0AFAVPE9crkhpBSKrDGjoia7Ytmzaub4CvpMXz1TMiw01XHLxYwldOPZPr5+3Mph9Dvkn4564+gbtf%0AWAD0IZ6advDkOxuxh4DjOJSjY+/HY+9w8a3zz+HBPywkkiihcrcgb8Ot/YkZzVTx8Dhn6uRB7TcS%0AiZAOG1nlba9KuKyof7XN/SHdJyr2MmEuaKim9uwzuXbhA3i4lNt13DznMn69+BWaDaEgmjliAnOO%0Anooj51THoztL6EqXkd7aQObEXFr24UCXfaXr6CA1bTEai3cgaRme/M39ZEaL35agc3BZl917Gz3x%0AcEUiEW65+Gx+OPctrKpqFHdwExpjamuQ1jSAJLFiez3nTBaTEre9sJBU7Uge2tSKsnwdTkUtSjKD%0AnthLqnZUdvtwaz3nXXQ2sJYluxrwQmXYxeFDVqYV8K+JAvFUQAEFFFBAAf8A/GDek3QGtuHoXVR1%0ATEe1deFVU96DHXIJdaqceexRrGjdhp4K8viy5RS356ehRDdEiQJ6pczecHu/Y/zypfmEkjlz5da6%0ANm7+1EcBUbbdxSUaCBLukfpVO3IVj1+c87WDnkdVSUmWcDLKkuhNQVRb4vPTZzF/9XpSRQZDa8uw%0A6iFgqFQ1nUhpY4SmEe1cu/BXnFx+PDsb26hAkGl7mzowDINAMoilZThz4kTuePk5GtS32LBsU7+A%0A/87FL9IZfI8/bm3gl+dcx71r5xFJFMNqqBg5kZaaVQO0WgI8DH09L++AsydNZu3uesDOprTdfsGn%0As2t/5+X/JaPuIZwZnSUPVEm8QrnSwFWXHN/w/RtTP3rQayhaJIIvGREolWwSx3nq+WUUt5cSHBWm%0Apxqcg1QwTO9MU9YlZptbvNwz4freLbVbhnP/ey9jBUwczaGIEmzN4ebPDK6dfTEY0um9+p38ed0i%0AbCVFRt/BH+J7eHpNNVceeyoThwzz22YCWvYzgOJGcGTR/o8dm29uHKscSks3OHKanZP3kAm24dI/%0AVU71SvulOV4xZQYPblqBrSYIpIfRWv0OZY2zCPUcXFkRTIh7ngn2V3k5iji+SgVfPFkoUZ58d1mW%0APLtn8Xx+dP7H87Zp00QqYUrbJq6Dn0KjSwHSfgU+j0NTuH1u2un8esNOHNppMPcAYKqCBD2z9PK8%0Aa3wkoPihhYfDt8+cw9amady39jEcqZuIW0ynKkimtLLN3yJXPVJ1Dp7WNHvMBOb7xFNEHZwa5p8J%0AW5o7oKYY7AzIufMNeBWg5UgSOW0R6GwgVTsKrbmZQErDw2PWlAP7ffVFVCrBVQSr5Mg2M2Nj2bBJ%0AXLxIJIKkiGhf8tVBRW09RLrLsVMmnUOEYvBAhvCHg0gkglkNkT5iGS2j55lV/2XJUkLdEex9/KV+%0A+tjDNBR1M6FJ5ZtfuXrfXXPpx4/Ljpd6SozjsSH799e75/cPsrmqneHdtXzvk1eR6kPSSU6Ai770%0Adb4393EyQfHMNuktXLegnaQWBz8Tcl7jdpEa6aeySoTYNmwrNx13A4+teAuDxQMa+g8W0UCQRk9M%0AlJgVEdSeChxtD1ZlNZZPdg0uG9JXfrn5EyXXnzGNh99awZdmH0IqoL+Pbc253xfbVyK6uoJbPUSk%0A2iaS3HzxOfzwlZVYpVEk2+Wmi84G4LypkzlvKvzwFUFKe1KBefr/AQXiqYACCiiggAL+AehRW3Fo%0AFyk5vvdB56gevv+x/Nnst96IE0xGaNzTTsV+quIolkyz29Lv++42gwqCURxesAAAIABJREFUtNe2%0A44TACKX4/twnSCs9pIIi/Sekzxi4gfLgXwSrTyhmW2MTIEETyJbEY6++RSUVmGGLL501m3vXzCXc%0AXURRlz/Db4RIlL3PkjYoz/RJ/UrJPLjoNSJWEYmyTk6ZOIlndywFyKYL9YXpVxKzpRaWb99Csi6D%0A1WpS1FmCakuA3VeMAkBl5v+xd96BUlR3+/9M23r39ka/dBArigh2RQQCRo1JzGvaG6P5JTHFGGOM%0AGvWNxqix5I3RaEwzmmo0UQMoiB1FQKVJh8u9XMrtZevU3x9ntrF7C9Xy7vPPvTs7c2Z2d+bMOc88%0Az/M9kbDaTlzZliph/k6TsB3ks0XcM/NrOctSE2wpv9XOluJIeHstT7+xqYmnFr6Nt8bL9+bOQXF8%0AWBIodvZkOkk2hto9tFaTCiDOhyffWkawK4TujeFJ+FH0jKpYkkVx5wRCnUJRkqmuy1RFHCpEIhFu%0Afe0fQn2UIUzR5UbafY08uH4bl0Y/xfTR47BJpKxySRQZ1bR7GymOH5ejFLrgqON4fdlzWHKEnkBu%0AblASmpmrnjl66DCUTcWYdDI0eCJdFhheE288wNKNG5k+fnzethaueo9gVzGxYBgjT5JvcXw47b4O%0AKnWxfUNLC691pe17ETWbGO6IdGNKYpnkko22SypW+IsIJzpc4qn/wgGZmDBoCHPa5/Ds3ieIapv4%0A5pLrQbJQKOOSyb1c64cQSUI2qQQcXVPLL2quSb3/3RfvzVo/lJhAj3cNAMVS/0RmJpF4VPXhJdEO%0AB3S335CsBLaS7phkOQBSOgGlOtHCt+edR0NLK4+tX0Ogp5yEL9rr+ZkPx9YOZ/NWYa81fAnOmjSJ%0Adxf/B90lTlVF9A+ye/knCSjV9FDZKNRIsnf/Ulmee/RBFtZEcCSL2XuKmfvVb+SsM3nsCLZv6Uy9%0A1gwvT61cyRfOOENUjawvR0LGlrP7pYaSFgh0sInBefc9qrYW0yvOO0/Cj4PDSaPrej3WXSUg+bvY%0A6evimYfup3tImpSR3PwwXRWEsoQPh7ggnZDxm6NJqHswpVaWbd+Sqiyr2eXochP/WrWCiJEAb9qW%0AfSC44uQzuPmNJhLqLmzCaHY5FmCoCqZLdvkS/TNPjuT+1vvcr4LBIN+Zedb+HZRrk+uKp/sm2x9C%0AsmyUSFwomEBkOWWsj5OHxEyEgRByNJz7XgEfOxQyngoooIACCijgCOCBVxdx3YI/8r3Fv+J7ix50%0Ay9nDV8f+N96IB1uymXNibkUX0ysGiv6u3nMiFFMhqm3kibeXZi33RMVgc0hdBZ0VuwgXrabD9w4x%0ALZ05Ew32EAl10za4nYQ3ra4oLc5WQPWFz50+nRs+fRFVZWLiWNxaREVjOQ4OpUNFJZ1oaTwVyA2i%0AktiEd2YQ7KxATaSHI4FuH7FuMYhPZpIkLVUAT76zLGvflpwedD+7YSU/uuRC9ArxnYmAWQcpK4dJ%0A5rtnzOLYkLBwJCf7OzoEcTfQwGKvIn4PR8pvtXOIpdRL+fCPJW9R2lKGukl89pNCJ1McP46TS6bQ%0A0pUOgk0qlYLdxdTsPhlL7l0Bs2FzExIyPRVRbMlGzcgGMyyd0jZBXEaLsvOt7AOfF/WKn7zydMry%0ABhCKH4vsVlUCsOjg2U3LeeDVReK7crK/q5/M/ixfHHkld8y5LKftYDCIQhEW2ZMVjz0Mrz089dpv%0Ah/bdFADFLgYMtuobwSrC0sR3/PaWbXnXB9iwczcSErrfoNpTlft553yWX53zU26adSEAv1m+BJv0%0A72jJ2Yqsx5e/CW7wvU0Pzd1drvILjh8ygkmlYwGFUOKYXo+pN8yadCwBYxwK5SiUolJBMHFkypAH%0ANTfkXco/GbalbOL0isnnUZWYSlCfyNWnzRzQPjSnBoAZYweu/vkgce/zL3HHf0S+nOMVfeSwYg8o%0AGdMwxYOjir7nBHr49owzARheVUmoTVwbseLeSed8OGPsWAy/mPRHS0QfevV3PsF1XxPnqNfNkZJs%0ACa2jK1XQIRMXnnLSfu1zeYkHJ9gCgXZWB/MH2c867vjU/8m+qKnNrWzZkz6GaMm+n1d8X2Zgb6/7%0AtzIUWrZs9anKtFwSRpJg8RBwinLbNRUhzQomRqeW+cyR/HzmFXjNGsDhXxvewpKigIbiqvZ2h9sx%0AHVcFZR+4ziMYDPLzmV/FY4mCC4pLYpmyKKTgOFDc0tZ/Q7I4Bs+hmPk7ot+KWw6Pv7GMH7+0Givo%0ARe2JIBnp38yT7ANcNZOUh3e6+uzj8exu4LLj6g7BgRXwYUdB8VRAAQUUUEABRwCbjdWY3uyBrYSP%0Azu4wvkiQWFGYyaNG5WyXLCcdCOefRIMgngBWt2/mMtKSeZ9rV2uNR9E9zUj48Ot12IqOYnnxOAFi%0AxZ3sCTVTrdRghnW8CTHJ+dTkE/Puqy/MPekE/rXyvZSapnVYGzfNFBauuWdNZvGza1OWvqSSp7jV%0Aj2qo2JJFpCRMqLMEbziZ3eNW0FHSRMmqPfVcQlq5YWdYzxLu5N7j5qLIbvaFnfGUV8JDWbCY8yZO%0A4u2Vz6YmwlFbEIHKAImnkM8PJjh5wsXX7mwUeVFObnW6JBQ3w0oxBIF12cnTwf3tHlj4PIrr5ZAz%0AnpYXNwdpGdR79bVAp6hQFwvohDQdVde444VnuH7mBZR0VVLcJr7zaLlOIJOzObRuGgBivl2p/71W%0AHT+b83keeeMltvY0INkKPb7VWJLBFmMNSA7+RK4ybOrIMb22LzsBLKkza5lie/n5zCv59pKfYtHJ%0AJybkL/etWgF0WdhXimLHpiar4UjvE/ueaBwvfmzF4Zpz5mS9d82ihzDlCJN8J3LlqSKLykRM+DWn%0ABlPqxpKyf7fdsfaUXQds/vneclc1oTB58DAunj6FlpYzez2e/nD3+Zcf8LYHg7PHHMXvt72K3QtB%0Aau9jHRxdU8sts/fP5nnzKVdgWE6/1SI/LGgtHwrA6xs3Y4aCKNEEl595Kj9avjm9kurF0TxIps2n%0Ap6XP285IN6ruJe6P8O3Pnr9v032iLFhMU+0GdN84vvPJXFKvNBAgjiCebp15Evf9Ivv+FPdHmDRs%0A/wjLTk+6il6zP9rret3lnfh7/MRCoi/SE67NNK5hSzYnXDiE44ZOydrGkQwkQFIsHr77J3zt2pty%0AG1bTxJWt9B1YrSvpc9Eq2pX9puTwi5cWYkrtyIQ4e/gJPLd3Ow4JyhxBAnnMImIqdHtXAyATQnWr%0AnibkeIokkjh4Zl+2NVBAccP7LdnBURJgevnv627sc9uGllbMUvHQocx/CKpausST7Uhs7ohh1oi2%0A5Xg7tuS2bzvMPnosAB6jC4NSlLZdQDZZXBos5pYLzj34YyrgI4EC8VRAAQUUUEABhxmRSARLEjkr%0AqlONKTUDIBPgtTUbqaScRDC/QiA0gKo+iulmz2hpO89f31iKpvsIl3axxyOsal57GHfP+kqv7fy0%0A4SmC3ZDwRRlelavq6A+DS8tJ+OL4YgF6yjq56bL0hPLYujo2TdlLw/KWnDwpbzRArCiMHjShE4o6%0AxVNqR3FYtn0LJh2pdQ0p23pkZ1jPTDdnpyQYwCJd2cjJIp7EJGBwSRkSvhTxZLqqKtUZWBWxCn8Q%0AesCRTL7/wqM4WHxu3HmcVDeK17ZtBEB2eh/kJ6v2mVr2737b35+mpKGXCbXsYBPhugWPcefsL2a9%0A9duXX8YfKSIS6qaz/F3K95yOP1zETt4iEjkXxRYTls6qdkYOq6GnQUz0TFVn9Ni+A+T7w71LFrDL%0AbMSWTI4LHcvmjiZMbyuaU8OPpnw1FRidJGVumv83AKKeHThEUJ0qvn1q39XMcr4K28O+8znVFNfK%0AnJq5NHS09UpcVSs11LMNMIj7dhPUBOHr6L1bDm1LvOfsoxjoiHQTV7YDsDG6ARCfMZn95UvUEPPa%0AmFIrG3Y3pTKWDJeYUSgXeUzhVmxfHBnfR4ZQyYeT6kbxh20BLCnXOrNhd5MboO93s6sOrNrXvtbL%0ADzNeWb+JZHLyovpOKC9FDrvqnpZmjCpBYti+ALZHQ9az+4NnV76H7MgYPuOAzgvZ59BS+x6lwUty%0A3htUXsp2OpFtiUgkgiee7vvCpV2ERveten3w3rtoG1pO9Y7d2LbN16+7GTODzMlXOTSJqy47j6hp%0A8mtXCaYk4PZ/PE1ptBjdH8tvKdTSbUer8hdtKAmlv6O+iKe7nvgtzqDmrGVFnaOJKwnM0E5KEyVs%0ACi4BwGsNZdakY5laV4dhOan+7IsnnMmjayIk1L3YdONgEpSK6MG1RNvi+5QPgaRUdlVTSeLJVAA1%0ADnr/yuTfLluHUyPsiccNzW9T3C8kc6IkGWRxDavdEb5zzsnc/+IKcZwxncl1omruDXNnsGnXHsZN%0AOefg913ARxoF4qmAAgoooIACDjOeeX8VDjoeZwiaUYrpEQNexQ7g63CroxXlz1T68lmn8pc17+Qs%0AT/iieOMBbMlGsTQwg1hqWlWxecduKqkg4U+HX3uM0px2MtFZ3o3ht4h59y/QOBP+o7y0tLRxivu0%0AMxOXnDKVjcOaWPKn9JN+XziAhEQiaGBqrvXBkXFw0AIqj21/BACVSkxas8K1r1v4RwzPHrENHkxZ%0AWJvG1FazkbaU4snJsP1IGUMfGT8WXaLEuRvUWqIObHI3qrKa13vAkNvRZZEz9PT7IU6qG8WWxBZQ%0A+rbtabobTq5kkx0V23JVUrZkY3jjKIbYJuYVuS27ujp4+M0XUdoFkVVBBYmgSShxDKZmISFRFB7M%0A85veT+W4GH6HuZOP5S9viHNq7HnVWdaX/cHfV77FWx0rScg7UiPKt6P1KSWPapbkrVIW8gRoBxw3%0AEHyIM4HBJb2rw/IhX2DvuFJhs5s16dg+t712xlxgLt9achuW1JPKuJIzrEb/Wrmczct3oQzV+N7c%0AOUi2UEXZSrY87KE3Xkp99kz1XdIiqaCg2EFMpYX561czYdAQbpj/Z2K+RgC8eg1RTzu6HMchjsL+%0AfQ8fRihOEabUzNqdjRw9NK2YeWnzegA8djVevZTBgYFVfPwo4+UtDVArqjga5aL/rfbZ/OSvT+FJ%0AQBk9tHtrMYtFvyOHs4n1xuYOyijB9BxYDpvkeHGkLhpaWnIeJhw7Yjjb6USyJBasWYvsKESLeohW%0AGtx06cW9tnnPY4/QWJxAH68j+Texp1LE99z8j0dxQlHQvWB5wNPN7++8La8iJxgMEgRkt6pf+e50%0AfqHuz801e+hX9yBNTPfjupaftDx9wjiWrRZh4Pv2rZnYUSLuwU48iOQT/dCgLpvVne8woeY0Nux9%0AHX+5IAUDhrgm9yU8Jwwaws8HXcH3n3+UmNaNQ4xzx07iiR1vYiphZDcvUDkEiifFDcpT3cDCuGwh%0AKTaS3beC6Vcvvorhkk6e3Q1Mm3Lw6iLJfZDjSAoo4riGSD2UBovxKjY6IMez1W7jBh/cw40CPh4o%0AEE8FFFBAAQUUcJixvrUJvKBYATRbDEaDXaMpb62mqKuESKib787Jn29SGiymdVgblY0VdFV2UNIq%0ABsHFxwboiESwdhmEOkoZvOsYdg1/m45IN9v3thJqFpa5hN/Ab4zFZ4X4xql9WzXuuvDLWdWFDgT/%0A77y+B7bjhwzhBXVdyo6nWuL7iAesLDWJ6UkQkdOqCX98MD2+1qyy1TGXdJIpQXF8GNJeXt64jskj%0AR7CBVmS3pHZ25bn0JEAEerfz46WPoSsi42lyTR0/e/RpDL+dpdhKYuGq93h3xXZGjheTOIf0ANuQ%0ATbbu3ZOq2KVavWc8aXExYUjaJPuCrZhYmoU3HgC9GMcjJmb3v/kMZryLsQ1posXw2vxs9he443dP%0AAeAzQqxtbiA5B5MUKSv35EBJJ4AVLetJeEQoe6aSLwm1l0lRXVkVO9z4IwkPV0zbf0uZbOdOPJPV%0A5AYKxQliSN0k3JwwLSNrbP17OyntLCOREL9vUjSXGVT/i5cW0qS+kXptZwSBJ8O1NUlDt32gwN5E%0ACx2Rbjp974k28VOtVlHPegy1G7CR+lDJfVSg2AFMBX696beUrB7P7XM+B0BDeC/4QLa8ebO7Pk6Y%0A/94q3m5oQx80Imu5tnc3UyYMYuVycUK1O+1I1RFA9Lk+Pa1avf0fT6O4blJbOzA/rOx4QII36jfn%0AEE+DS8uxJQvZltm6u5liQuj+vkkngMaSOEZoJ5mPSiQJWis2iWXRMhTLj+XvoXVITZ9tleZR9Fpl%0AuUFEPaUlQNoKqPcilps8ahRvSvXIjtwr8fTAI/+LM7oTLJmJTZWsH6GDrdBaU4Z/RDV7TYtTRnyJ%0AjZFNyI7K986c3fdnoIIY4HGGMH30OJ7Y4cGU9mJq4ng16cCUfZnwyR66AMVV8cZdha7SSx+7q6uD%0Ah5duxCgXhI/W2XPILG2a5JY8kBUcVXy2syeIB03fPmsad720gqFFhyE4sICPPArh4gUUUEABBRRw%0AmBF3811Uy4dfEWREWXsVJW1l2JJF8fhgn2TPTZd9iuHnl/KZudNoG9RG1/huvnLOWVwz7xMpBUb5%0AnnLK2ifx9Kr3WPDqeyk1VEdJIz+Y9hlum3PpgFQl+x5HJBLh+88/yvcWPci1C39HJNJ7xtBAYalm%0A1ut4IMJ1c+cwafjglC3O8BgpdZPPGsklR4n8Izurqpv47HWcgGqJDKyXtq2jNFiMpZjIlhj82hn2%0APClDKaNYwqYQV7ZjE0ammBVbtlPSWpaq6rQvVi2rp7SljB3vt7Lv8ztb0lmwUVToUqnkpjPyT+A6%0AI90olthWNbWs71T35OYMWaqJqboh47EhKYLDlnW8Vjr7y5Yt/MWC0DPd+YiW0NirLUtXrFLF0C88%0AMUznuHT49YEgWUJcoZQhTq41xkd+m+hZYyem/ledygOyTmUqnjz2UCap5+13G4oljs/xgaEl8IX9%0ARCIRfvLEPyltEdeKZInvK/n92XKaANgda81qz8k4zxyX7AxqXiaERgEyUW8DL25cn7kFnz1uKiBj%0AyK79doAZYx9meExxTjpE6fHVA/DD+Y/T7VsFQI3SNxnxUUIkEuHm517moRdfy1q+bK+OPig3H+nW%0AuWfw/Io1qdeKKTGuTENraaGifSfXf0KUm//pk/+ifGsZJW1un60dWLn5pOqmsSt/ALWtWMiWjB4X%0A17LVD0fy0J23omui3xjUMp6xO0YxfPc4tJ6hqXUkRyXo2l63V+7ktr/+ttf2powemfq/dVgbrXXt%0A/OiST+astyvoqnAjol9OyL0TcbL7BCMRMPO+31oWQJIcguERfOuKb3LU1kqO3l6G7j7U0MwgV556%0ANvfM/Bp3n395v/3TjedfxFDzNC4eLh7saE7mvUNmWMnBK/uq/UItp7r9kKkIQlzLQ8AD/PbVlRiV%0AFSBLaC3NHN232Hm/ENDcvldWcTQNWbdSiqZgMMitc8/kirNOO3Q7LOBjg4LiqYACCiiggA8U9yyZ%0AT3OiFQmJk2rGHZGS30cKDS0tPPbO6yQ8zWBCpVNGpD1BNVNQ3VL3ymS4ckb/TyI/cYJQptz4pWwV%0ATnJCDOAPB2noasbv2rhah7VztH9yXrvTQHHf6y+kq+ApcP8bi7hh5oUH3B5Ad20cb7eeChiPFicI%0ABoNcOvVU7ntrPr5YAMNrpqxLtdJQNzvGiyVFeW3zBk4fOwGHBDJBrjlnDj+c/zioEHMVSLZqptRE%0AmYRAZtDrDad+hkfffAXTtVFNGzGaN+s3pt7Pp/7yRgUxoJgyEioO6cmNIxu0RDrAC5pR1iuZuHxr%0APRLJSj8yz61azZamPXxzzrkpsqx1eBuVDWICYys2thuA7TP8RDDYuncPjmQi227Fq2CYttoIt3/i%0AswCMHF5NT6OJNyImJsnzxOMRr6/95Nw+fqGBIak+O953GnOPPo5bV2RPvo+uGZpvM6qLS1LlyTXj%0AwPJ6VCc94dLMUr4x4wCIJ1ct4CgW8aIYoY5SHv7dS1RG0hNHxy3FlLJtZqryFEESqlRhE8tWPLnE%0AU0WghK9MP4O1i1ehy028t2c7uFE6AX00w6uqUCjGQkhbZOfg1REfNG4642L+tmoEq2LLMaW9/Hbp%0AyyQ8IqdNpphrZ8z7YA/wEOK+l97EqBlBI7Bk3UZe3bYTGRujti61zvlFDkvq21HMHmAsaoYLSbIk%0ALpt2ck67Skf268zsov2B5IZS73Ea+fGCf/A/sz+deu/eJQtQJVkoKV0xkaPmJ3Qe+M0DbKoxMU+M%0AIck2RMu58bMiwP6pd5cTW/gs9pixtJbUU54opTxi0V0GkifGrspNedsEOHnMWF4uW4fpya8wBXju%0A0QfRh+8G3cegWAV7gm0k5N7zm9oHteONqMw7K7e4wD1/eoSWUvHlliREX37V168G4JoXHgbAJ/Wu%0AVO0N18+8IPX/MMbRkqjkognTWLWrkcunn7Xf7e2Ls8ZOYM3651Hde5WjRZAAj61w87MvgRbg6tMn%0AptSspiTGANreJm6de/D7z8SUuqHM7wZH9WB7VJRYrjWygALyoUA8FVBAAQUU8IGinpXYXhFC+krn%0ANt5f2MQZI8dz1vhJH/CRHTz+951/p0ibYQ3TCLYWEUSobExVx5JN/nv6tIPah6Wm7QS+iEaP00WR%0AO5lvKd3EzWf86KDa70gFoZdg00WX3U1zdxd3vfU3iqyK/a5IBfBj18rx0M9eFguC6dl86+AuvHqM%0AqD+eIjaOce0qCsWYtPDXxt/xVMNgbCmCgsgGqfCU0AOY7qzOUiz8CT81u6fSPCitMJAyqsSVBbMn%0AwXc+/SwlzelHwwvWrOWSU9JEaCQSSVWhky0ZCQ2HtELJlhMkHDEIl53elSvb9raQaflreSNMuVXG%0AL59dTKVVTiTUTXVVKbaIKsFSrRTxlAyZfbthG7ZkpqreJYI6t3/6s6k2P3/6ady/cj7+ngCYpDKe%0ASgL7P6nqDUJ9JjH36OOoLi6hLD4ZWVJo8y4HYPb4o3vdVsaHRZygc2DEk1dOByEX0X/Abj54bB8R%0AwFISxEJ+ijqcnOD7ZA3wdFB9emJuuUHKk7wnsS7xNiYdKbIyae+cNEjkq6hmCN0DMU0QTF6rjutP%0AvwgAxQ5hyS7x1J/k5COAYDDIV6afwQ8WbsX07GVz504cr7guLh/7hQ/46A4tjIyA9Be7wakdnvW+%0AZ89Ozpx3NmemRX5o8fT0SzUUlm7cmBOmnbkOwDnHHHVAx5eqsqbUk1DquXGBzW2zP8s9L/6HbdIr%0AHG2ICo3euFAoab7c8++5Rx/k/WF7kTyJlL0uYJTwyBsvsSG6noTSCFMtArrCrK1VXPD1KwC46tm7%0AcYItSLLDd//1S4KWj9s/dUVO+z/4Wt8PMrbJIKkmUrgCrxvzZMj5i3EA3PCl3q2C24ZsSf1f0iP6%0A7kgkwk9efQrDK2yOR1UP6fN4+sM156YLJfRVmXN/MGHQEOa1f551O98CQNLEvdFnK8RrBcF/3xub%0AwTLB1jFqxGcI9kHQHShOGz+WBUs3YPv9OIqMZPb+WxRQQCYKVrsCCiiggAI+UNj0ZPwfYa/nLf7d%0AuCTvurcu/CffefFunnxn2ZE6vANGJBIhoe0CVHzWSPzd2RN+1fRgevWDrmB1xrSJtA5tw9ASqAkN%0AWzZQDRVT1ZlSvn+ZN/mgqy2ARo0hJj6mEuZ/X19ATN1Ci/fgfofWYe30lHXy3+elj/P2T3+O/zdv%0ABj+7+DJsKQaonF43GgCPkRFAK4ny18nKcRNcdY3jTkj8UUEgVDVW4JDOheqrtLXRrSMhY7h2t/X1%0ATdz7y+e47R9PA7Bw3fupTCp/pIiKvROztrekeMoeqPVhmeqKZgevKm6bSRehrdpUlqQJGVtxsJPu%0ABjcAe1d3hygv7kpwnDxOHN2no9gqReFjkF3L2KDy8twVB4ClWzdxzaJfc/fi59LHRRSJQEpRd9uc%0AS/mf2Z/mOM9sxkjn9HluK3YICT+XHn9gxGtVIG0xvGDSiQfUxvRhEwEJQ+ugufZtNh21iZGzS2kd%0AlrYlqbr4HZOKJzIqZVlyGFD59PEnIjkewGbVHhH8LgLtJY6uHgSA3xHHqytu7osVTFl4VCttSVQO%0AsNLbhxGaW9XLUnTX7qpx/LARfW/0EUIkEgFP+hx31OxpldoT5ZZ5Z+dspyU0DC2BLVkEwiFWPb07%0A6/3OSDeeWHZ1zUnDcm17+fDcow/yzEP3p15fd8YnqTGm4jdEhbG40g1AS0Kofiw5245WV5NrC9sm%0AS0ieBI4tQaQCOVzL0KZuViVeIKHUA+KaiHo28NqodL81YYuM6lrwjOJGOss257Q9EIQDoo/32D78%0APT04toTu6dzvdn71yC+yXn/rim8CcNdrC+jxrsGiAwk/n5hwzAEd50CxakcjN89/gyfefHu/tps1%0A6VgUK5tI8mWIjYyyYozKcozqdJD3jKMODfG1LxTdwPa491LjwIuRFPB/CwXiqYACCiiggA8UMmKg%0AKpEewOtyI2t3NubkCTV73saUWljWvO6IHmN/eOrd5XxryW1cteQWbl7wd0BY1GzCeO1BfHbkDDy6%0Aj0iom7bB6Umt4cmfQbE/OG3iRG76/KcwvDqa7kXXDVRDw9QMLjim7+pe/eEvy5di043mVPKVU84C%0AFEyli4ScJk627t1zwO3fdNnF/OBrFzK4NJsMSRIZNjFkAikCo1yqymkjqSw6Z9Q4QMaWBMnUWS2e%0AXouJVXqwLjm9D32SqpZoSAykg80eQTBtFTkr9Xuzw7NL92ZnGNmE0TXx+xb1UR1P18Xv3lHTTtuo%0ADjqrxCRQNcT+LdVhZGXa7mWrNpJHvKe4xFOPHhNWOydpAcu1yFhuJayAGUByiZNjh+7/0/wV9dt4%0AZtNbxJVt1MuvsnZnI9ct/AM2EWRyCbYrTzubq8+e1Webl46ezTllc5kw6MDUBScNT2fDHCiZMeeY%0A41CpwKQVJTYYJ9jDrOOOZ+ZJRxMuETk2iq3y8rp1qe9PccN0I5EIFmEUQpQFi1MWuSd2PModLzyD%0ASSsSntS5e96YYwAZ263kl1SuAWgZxNP0oQembPkwwq8I8sSWDGx/603hAAAgAElEQVTiyPj62eKj%0Ag4eXvMbP3tmBUVaCZFjI+sCUJY0tLWgJL4ZXz8q629jUxL9WLudnjz7NA/NfRLEHbkr5869+wb2P%0A/waAlyrg+fG7+N/fPQQIVeePz/8Ux5RMAMCSRd9mu0qYPaPSgd2WbDLv+OOy2t66dw9xVwXlCQ/l%0AojGfQA1obDqqDbDwWSP54sgrKdLFeRvVNnDVkpu4aslNrD+unUHRII6d7nMfvPeuAX+uJCJuvl3A%0A9LBtrIwcrUby9XDXnx8dcBsP/fJe1g1PB7c7RrrfikriWg8Y4zlKPe2gHwb1h6fWNWJUVbMprLJo%0A7TpueWbxgLMTveE0yePrquPKCz8NtoMS1anpaELtSb+vROJMrjs8RK+kZ9jXzdxcwgIKyIeC1a6A%0AAgoooIAPFCKnJ8T1J17FXSt+jyEJIuOhTQ+gUoHHqCCuNblZOmJyLXFgQauHA3cueoZGZSUOYsDX%0A6l3BN5esAk0ob3x6BS+v20CIEIbPwskIibW0QyeDN70mUlgilChBsTTiWuyAQpszsbpF5NFoRgmD%0AS8pQCGERxtTS6q371j3Aj3zXDCi4fH+wdmcjDnFUJ51Pdf3MC/jxggRxKUzEI0KaHZdUCgaDSPiw%0AXevb1z87g8d/9Tamto8NoC/iySUXTG/SXpW9biymEyBIZ1UHpS1lqTwmSFsRTUnY6KaNGJ217fcf%0AeRz/Nh/WBAvHFISQrTrc+JmLuf0f/4IWUBNiWGYrDuNraliG8NqZHoeq0hIcQNXFMRmOjo2BlCSe%0ApNxrwvKIz1G9zc2KkmyGVeWSd33hxwv+Tpt3BWQUT/rr6jcI+94HQLUP7Bw7WAvKSXWj+PuGiSlV%0AzYHCo1dhelrxqiGi0hYeenUxG421GON3MXT7NEpbynjzrU34dC8ONhUhcT6+Vr8VMJAdcS1kWjib%0A1JUAWUq708dO4Kkdg9BloYjSpPTEt8ZfRpfLG8475oSD+jwfJgwOVbA7LkLwHeIo5A/s/yhiV1zG%0ACmmoXWGUWBuOI+FoRRiVgkSXEyYhvTVnu+fefQ8JDdNroaVPDxatWUvXngjlreXgbhYt6iEQDuW0%0AsS+WqCbdlVu49e+PEq+sB6AjlK2cu+SYE3h72XwsWRActmtj7ihfRXFZkFBHKbZi5ZAuD7+7kCLV%0AzYezNZ7e/QTIFhI+fjL1+6l7zNSRY9xrZ1WK/AdorNnIxC3D2DgojhNsIVwzcMXl/yx8ii65JaUy%0ADBgyMdtLeSJIW9FeWn0De3Bz559/w45xHSl7mqd7OMPCXl7euI5nGl5B18QDhTMGTz4i15/jE9+x%0ArWq8viuOMWgEdy9Zxi3zzul322F+H2vd/0dua2fJ+1tBLkJOxPnOzLO4eeEyQPRJp5UfxnGSmSae%0Aaos++gURCjgyKBBPBRRQQAEFfGBoaGnBIYHiCGLj9lO+xs1v/IWYuglwMGnF1FphH3uU3Ue+w5FG%0AM004xJDw4TOHElO3AOnj+8wxp/LsqysIIRQoipa+9Zpa/nLPBwLTLbftccmLQ0FqGaqYpPgdYVtT%0AnACW1IkupZ+SO+j8ZcXSrFyLQ4GXtghiQ3ayiYVkOO53X7wXQ9qTqoIHydwgYSUpDRZjaUYOedQX%0AksRT0iWnGtmTN8cQ+zK9NnF/BE1PD7gnqifTFBYzxlJPUU5GmXeHhmZ4iTd2kYwkSnJgXo/4zTxx%0AN+xadbImgIpP4RPHH8uzK9ekQuktycJBTxFP5KvytE8lLLkP0q03RJXcyndRV9Ul4WVKyQdHlNw1%0A678Puo2Lxp7Kn3dsJa7tBCzWmi+ABHK8itbhe4gHbWrrBWES90eYOmIsHZFuFu98G7R0QHlSSQKk%0ASGjNGZy1L79Rje4VxFMog7z9ztmzuG5BM6XKISw99SHAjLETWbnmOdeS6KRssR91RCIR7KJSJNNm%0AXl0ZU8akr4Gbn3sZPCG+OXUs1SXCivvL+c8TNwyu/eRc2jrDVFCGqdlZfVNndzTrEu4u7+TU08fz%0A+usbsMt6JxCuefpB4qX1ALT6ulPL40r2vSUYDLoPDnqEWk/OsB8nKzYqufcMQ+1Gl8W56nUUIi7R%0ArzkVOQ82vn7GDGBG1rIfLPw9G8asJ9Q5mh5aiOwHR9Gu1YsHUaqw/4XCcTrKfVR2xmkth8gA7Xa7%0Ag7EU6TSoeTw3XipC0a9f8DgJb737eWoPO+n0wOLXaJaKMYuSZLWNGRI3A8cjCMZdXR088up7nD9+%0AONPGjc5pY+5Xv8H8BbciWRpXXfMj7nn+JSgvAssdc7h/lWiC86f0nrF3sJDMCFCJEtP5wtTcEPcC%0ACsiHAvFUQAEFFFDAB4aXtooKYskJSTAY5OSKo3m7DVTLm7JFTRk0jq1te6iXRdUsO2PQvD/YuncP%0Av1/5MpaUHmCPLB7Mlafm5nAMFKYiMqq+POrLNHV2sKi9EdUpR7VCyDEvzy1diSciyAI1qFFeHEwZ%0Av9TQoctzSVZV9sRcYqKX6kQDQUekm5c2bcRUBPE0ZehYAGTL744csicorYn9z9voD62xLvCCbOef%0ArE7QjmO9YTNCnpBaJjteLMlk2fYtTB05Bkd2kM39IZ7EukVFguxSMoKel27ciJR8wK5K2IqNbKlg%0AAip86cTpfVo0JHeSqZgyipHMCxJ/y0NFJBC5XwCOmj3RHD98CMOqqjA9OoFwiEE7p9Jd3YODkQp3%0AypfxVFpy8JYRUwmnPwMeHHQSyg4A/MZIPjdl+kHv44PE9NHj+Ft9CabUiqLXoagmlhzGo5YQU7Zg%0AVHcT6FYIdgXprA2zYNN7/HXHFiw3JDx5fmpmKYaWtp2qTjXfOvrSrH3dcMYF/GDZasDihCF1We/d%0AOfuLh/VzfhAYXlWFhA8LYSWVein9/lHDH95aiVU8CK2jiynTskPB81UQU1d7KcJLZEYEOSr6ZcsH%0Asp1+oOLodqoKZyTUzdzZJzJp2DBOmzgxp71MxEvqU/9bWndKC9xduoU7//wbrvuvdJi3Ygex5A6e%0AXPMuthylum0cJWGDSMCCLogWpy1T89es4pWm9zA8rSQUkVPmNSU89lAMuRVfIjcLKh9OqTma19rC%0ABEyFHiCqDNxebklhtO6hGMU7cRJBvnXFN7luwWNsHL0RYiUQaOcb83/CiM5BXPdfX+21HVMSZMyY%0AxjFc/aXLU8sNN1SvJH4815558FU++0NL3MGsCYAjzgHb40GybBxVxvb52dXVwcOvrsaoHcqzXTaL%0Anl3Ej+flVuuc01SFbQjFUSRp8bTF93remBoWbe+gQjm8uUu3XDCDJes2Mqau5rBbEwv4+KBAPBVQ%0AQAEFFHDE0RHp5q5XnkVXw6CCnBHE/JkTT+EznJJ3uxX1k/j9tl9juVL+Hy74E6YS59iSiXxx6mn9%0A7veRd14g7FubtWxNYjvN3ZNZ8P4a1nRtEFWsHMm180molocfnHlBztPdG+b/BV2JYmptKJRyUt0o%0ATgK0NSrDy8o5eugw7vjt05S2CAua7o3xrfPPZW9PD8+v2ADAF8/p/5gHCrd6cirE3PT0rqZqaGnh%0AgZXPUSyVcuP5F+W8f8dr/yTiEd+FRCD1JFjJIIF81kjiynYADDVGc3cXP1/6b06qGsdnTsz/++0P%0AUtXhepms/r8zzgXOzVomOx6QYGXjdqaOHIMt2Wj7qHz6smkqpoIlm4yorqKZ7MyNpRs2o7iKKM2r%0AYis2EhKaXo2hNvc7+E6qGwLhEAGXy1FUMdEcVVPFelpS62qe7OHZrEkiP0U2xfKKXRW0DdkJmKSK%0ArOX5WFfNOp/bWv6JZEuU7z6wUHFT6kIiwGDzBMp8QTbp76PLOwEoyrBBfpShOD5MyeHo0ESuPPVs%0Abpz/Vzp87wBgE6dhzFIwVVSlAjND7QeguOfn1adcxH1vPk3UI65tzSpldE1t1rrBYJB5NZ/j3aZ6%0AZkw8fGqEDxOS1Quh92v5o4aWqAXFgB7ud93X169P/f/AC0vwd3uxJZsZJ0xiVX06VFwxJBRdxsFh%0A3oUnMn5I/9lnv773Hjg+/VryZhctaApmH59i+0GGbR27qO2sZGfNRvYWBTjGP4ZWTzuXzz4rte6S%0A3cuIebYwpnE0W4ZtBcBrwn0zvt3vcWXi4hOmcDFTuNPNYzIHqFbeuncP47aUsWFMIwCyIZRBqpul%0A5tfLiPu7kHw9NBT3Pp295ukHcUr24jgwep+iDsmqlHUlgw7alj4gqOL+WdnRRKdajlmcznazAl5+%0A/U4jkjd9H4nX1rF8Sz1TxtRlNTP3q99I/W8nO35bfK+njR/Ladlc6GHDOZOO0I4K+NigQDwVUEAB%0ABRRwxHHnq/+iJ4MAkp2B3Y5OqhvFH7b5saQw1y14jLBXtLGq2wQEiXPLgicJK+0YSjd+vYafzU6X%0A77YUQVj5zTEotoeE1o4h7eG2FQ9hE8PR8jwl1ODmZTvxGtWpQGBTiRH3bU2totrpCficY0Q4667O%0AdoraxWDZVHV6qqIEg0FGBYN0V7yJqTk5odr7IhKJsGDjWi6ZPLXf70Z1LXya4ZbP7iW4/P6XFrDV%0AWYHt6SEC3POiJ8cmF/VsJ5mnpTpp+4/qEoQKpdw4/TJ+8eoiWrzLMJUe7l76T6KeDbzZ0ZlFHD67%0A5l2qi0L7nekzkOpw+0K2NZChJSosJ47sINkyslGDre3tZ2uQTQVLNZk2bjT/XrI6672EbqC56qma%0A0mKaW4TixaeXIfn6txBJeSx/Pje09/i6YbxPc4oUqykTk6Du8T3Yjp0itToGd1G5swJLNtGlJrfd%0A5MHnJ9Ru/MKneGTxi1i7877dJ3796os4RNGcQfxo5ifFMURO5oHXXkSS4MZZuaTlRxGy7QUZNkU2%0Ac/Xi1ei+ptR7Ego/PukGAGKRCHetvz9rW48bfjW4pIwh3kFsdgTxVGTlt83NmnQssyYdXOj/Rwmy%0A4yNZEFA9yDyuDwtsv+jvK7z9Z+i8vHYDFYiHD8UbhZ0qUtzN9PHjWUX6otQSCpquYWr6gEinh355%0AL2smRJAArXsoJUaAlrLNwr9rq8JaJmWrXlXLBypE5TC2a/OWvFE69Cg3fe7i1HrPrnmXmLoV0NhV%0AnH6AEezu4UChGeJ+ZEl9K5427G5ic2szm5p3YQbTdtTamPjO/YqPTqAi4SV5lTpKfgX0fX/8NfFh%0A9eKF6eGCr38XEPfV+99YhKl2kaxKeSTgaF5wHM4/ahx/X7cTEMST1t6B7QsIC94+18h/1m/PIZ6S%0AeKd+B0aFOFck59DlRRZQwOFCoapdAQUUUEABRxymklkFRcJrDVyqrRDEIZoinQDiSgPXLXiMaxf+%0Anhbv28TULZhSM2HvtqxqMUmL3hjfaO6c9WWGSxOR8GLRjkMCvzmGqsTJVCSmUJ44kdL4CSiUY9FO%0AVNtA2LuWsHctcXUrEl40pxbVqabYqMk6xkgkwu+efxnV0uiq7OBb35/JjZ//VOr96664iBu+fDH9%0A4ebX/8JLnf/kpy/8u991Q8H0gNVSDExv7gB/6dZNgnQiPYHYJr3C9QueSL1+8NVFOMQRv0sd5cbw%0A1HujSwcDGv7EUMqCxdwy+1MolGFIe4l53CBsOZ0J9OMF/2Bhy194bPsfeOrd5f1+hkwkc7wCqr+f%0ANdNIKueijvjNHdlBQuKqoy9l35ywTEQiEdY1NqJYCrZqMbi0HEvJfjJvWw6yIYZN08eNxVbEpK5K%0Aq+W+Gd/q87ju+O3TeatUnXWUsAmWBouxMiwoZ04Uy6+7aB7XX/zJ1PKbPv8pYoFwlmormfEk9UI8%0AAVw27RS6KzppHdre6zr5sDVWD4BXT4dClwWLuWnWRXmVch9VKO55E1O3pMK/M1FdXEJ1cQlPrn8v%0A971gOlR/3lEnIOFHc2q4ZfYlh++AP0LwGOnvZ0bdRz84/Y7/LMYsCaF2R7l8+km9rrdk7Rp+8ud/%0ApipiZiJWIvqWjjFd9JR2YioGvrAfVfdiegamCNo1OITkE4omr+3l1k9/lbE765i0vZaj1rq5Y0V7%0A+M6/fwHAD596GCkaI7aqGV1rxcwIlIpa2VXJXmj5D+DgsWuIqWIfQ5rH842vXz2gY8sHtUc8DLBk%0Ag7sWP5vzfiQS4Yb5f+GB9b9mYctf2Ca9Qsx95hDqHM2NnxVWuglVIjdN3dWMkxDEjeSN8svf/Cqn%0AzbZgRp9vpR9g3Pbqv9ilioqtCsVHRu0E2F4vcsJk0rAhDPboaM170Zr3Mspvo3a7Nl23H1fd6nVm%0AWS2vb9yct73n123G0RTkhMmM8Yenel0BBRxKFBRPBRRQQAEFHHEkg02PVmcysWZQThBzXxhsTaDV%0AEuHGmi0yfZKEUBJBfSKG1o0uNfE/rz3JnbO+JPbrWvTOGism9t87ZzYwu8/9dUS6+dvK5eyI7E5G%0AMwBwVEUd18ydTUtL7lPgX/zjeSr2CDWTeRBupJi2CYBOu3/CoK66mgaECifhjzN9eHY2yB0vPMNu%0AdT02PSiUUqGPp1NtQpd3EvWIQe9vl77MrnAb+CBgjOPu8y/PauPy6WdxaWRKlq3Mpw8i4unAQdgY%0AHAwikQjBYJCYnPxudN5sXsPFTBnwZ7fd/I3xlYMGvE2Np5ptvI/u6eDf763EcSdXTR3tJBVc+Txp%0A9z+5kPLdFShoxF37haVYWRlPWA6armFoCcYPGYLjEk+JRN8TxUgkkrJbZqKrsoPJo85KvbZVEywN%0AU9UZVVubs356PRvZVgh1HktP6bqU4kmWe3+WGAwGue6KC/s8znxIaKJC39wxJ+/3th8lKFmqOg2/%0AMTJ17TmkJ+Ut8XbIECRUJk7iqnPSGSyja2r5qv4VqouPzET2o4CrTpzLfau7Uc2ij4W9MK6KDl2L%0ANhMMHkckEuHep59n0KBSvnpuuirZ8je3UNmWW8XPVHVOP17cf350iSCV73r4X4Q6hEJO9w+MeOpS%0A0zY6r1td8+ovfz217BuLrkdSLMxQE/c+/ht6BguF7lD7VNrYTELOsHk5adL7gVcXYbsFGuzlbdiT%0ATdD9/OjS7HvB/qJtzCgcqwNknQZ5BZHIOan7SENLC/et+nNKaag61ZhSMzE37NxvpgmkSyZP5bUX%0AX2XH8S2c5JvL2r1rSJTsIBzKVdN1ezLs0hlFKHQ3t85r1VFmDfz+cjB4p34HtldF7RLH9LVzTs96%0A/+4FL6ZqYKrhOP9z9rHc/MJKjLJint+j57XPJVwpodLZzGmnnXk4D7+AAg4JCsRTAQUUUEABRxy2%0AHANkLj3x5P1+2njdeRfkLLtlwZNEJTGgK5FLuGHWhfxw/uPovibCnnX84qWFfOfsWdhSHAkfEwb1%0Ab2VIoixY7OYJ9Y63t2zmpSXr0ItsbvqviynZm2abvnLegQ0Im7tzq4n1hVPHjaLheZFLY2oWn9zH%0APrBLfRfbzS0aJZ3Ad2cJwu2qJbdiST38aMFf6PK+i+oTobG95bHsm2U0yFvLFuf91GuHOH9dtZzL%0Ap5+FJacn7Qm3ZPVAEIlEMOQOJHzMHj/wyer/m3omP1y2HF1q4oX2v1E85HiKOkto7urBZ40grmzH%0AZ+aWJy/fnZ4gJpVMtmpBumI0kgWa7iUeEASb7ZJaltl3ZcLnVq3OWdZV2cEXL8k+Lyx3kmVqfU88%0ALbda1XFVozh53Az+Xr8UAFXt3/azP9jV1YFFJwqlnD52Qv8bfIQRUPwkrzaPXc0Np32GHy/7JTZd%0AOOipsPqEty1ru1tnfyanreOHFZQHmRheVcV9537ngz6MQ4I3N23FKC1BiSb43jkiVP8XCxZTubMc%0AYye8Png9L737PrKmUN6WJpvHzCln5bKtGEUOU44axVmTsh+06EELOkTVxFOmjRvQsZjediTA0z2c%0A2m15bMSWCm6fsjeQ7qPCbnU3PaNAR7Iy6HULHiPhaQEJgvokaobobNM2I4dzCbT9xQ9On821r60G%0AxcAhxoNvvsS1M0Sg94MrFqJ7m1AoIRiv4445l3H34udokrcBsC8X5zWqMT0tbOjejs/WSAC7Ap08%0A8NB9XJWhyjKVcPoxg5y2olku8XRR3TlHrG/7z5pNUFuHZOQP/R5eUepG8IOki/tmrRKlkWIsb/7p%0AuiOJhw2SM/DA9gIK+CBRsNoVUEABBRRwxGERQSZ4yCTut8y+hLtmfYm7Zn2JG2YKZcf3TpuH5gjl%0AyK64ID1sosgM3Lo1UCx6fQ3F7aVUNpRzx1P/Tlmh2kZ19Jvj1Bv+9/UFqf/tAQSylmZ8l8n8jiSa%0Au7tSpJOEj++enVZ5qU6Ra10Ug3yTVnf5wJ5NXXly+smtgnhqX98pJkKWHE0tt+hkV1dHbgMZx5gk%0A2/64cqnIFrIr96tiTjAYpDg+DtWpFvtXBXPUFY3xneMvoc4+ndvmXNpXE9iq7W6bnZmh6jKSI2O4%0AFsZUZrnVe/XAzkg3DavEuRcJpUudm8XknBeW5hJPeSySmXDcaoW7uzoZXVObKoXu0Q5tcPMTy18H%0AbFTr46/emXtUuhy4bPsoCxbzy3NuwGeNBOCZ9W+zeP1adGkXEoUKTv9X8drWepAl5Gg41S/Z0XQ/%0A8e5/GqlsqKB8azrfq21IG+cdeyw/vOIibvrcxcw67vh9m+Vr82bQPb6Hz3/5tBxSKh8e+tU9SJ4E%0ARCq578KruPnnP8tdKYNoCXvSitmEGkYK1+AUpcmqwVt309DSQti7DkPaC8iMDAyhOyD6loB58Od8%0AMBgUdjdF9Ml77CYWr1/L959/lIhX2LTHqSdzx5zLALh2xtyUJb9on2ypuoCw2xlqJwFXDWUX7WXD%0A0PRnfuah+8GTEa4ui3713iULMKS9yISOKKFuKgH3MCJ53z9/0liw3XuJKT731889XSikFJlte/KQ%0Ai7Lo8xX6fvhRQAEfFhSIpwIKKKCAAo4Y/v3eSn6w8I84xJCdQP8bHASqi0sYZItA67inmR8s/ANg%0AIDv9B0HvD3765L8p25OeaJRuKkFyZDqrOrjxM/ufg3Pj/L9y/fzH6fZtTy2zZb2PLXJh7cMZPfrW%0AywAolDFGmpb1nmKLSYVFtsLKJw+MoAsGg3gcMRHw6oLo0yUxcLakMBJBVKsUsHli+Ru9tnPbil9x%0A24qHAGgIi0G2Zuw/6XH7nM9RnBgGgONOvqJ6guFVVVw7Y16/2yerAdpK9mDeExODfCtJ6rkjqCTx%0Akw+PLH6Foi6hfouVpQmlQCD3HCwbF6J1aBsV4/r2ZiYVWfG4OCeSGU8B78BD2HvD0q2buGbRQ/xw%0AwZ9oMYW6R7UOPVH7YUOmSilT6VfpDAEkenwNrNrdADh4rCr85hhC8f87AeEFCESNJDGQVgtpsfRU%0ASjWzr8FoUQ83fuFT9IeqkhKuu2geVSUD82V3l7l2v76uzQziyfF3ppcH2rNIJwArVMr89asBB48z%0AhJnln+brZ8ygWxX9eIl+aAwyku1BUizGvV9OXN3Kc7sWEdM2YdOF6tRw1RnnZa1vqzEcU8vJlvrG%0AGechE0KXm/Ab6X7aCTbz3KMPArA1EEBSbBxTXM++yFAA6lkFgGrnD/8/XHB8RWA7nDVmeN73S4PF%0AyIb4zSQrfb+XbLHs/d17cjdSxGcr9n48qkUW8PFHwWpXQAEFFFDAEcMrLctIeOoBUO3Drxy4cvpZ%0A3LRsBabUjOkRyhPFPrSEl9xpIyHTNrIdtUeipFVYLMxg70qYfIhEIvzqzSV0+N4lmUekOTUY0l5s%0AKbtqzzUvPIyEws9nfjVvW0lVTBKdtlAaBRJD+e7s7EwrxfLlzd2uCQ18YP6lcRfxTuMOGhLNRBHV%0AA1/euA6HKKpTjWr5SSjQpnfm3X7Z9i1Ybj7Vsu1bUk+6vc6BkR5eRUwAbbeCkmH2XvGnM9Kd9drR%0ABJGTKLHREhESAZ2S1jK8MXEstia+W0l1bQ5277+zrqfJphOPrmNHg9jXqEFVOetm5sP0hWRxPNO1%0A+CWjS0oCB39eP7NpGXHvduIZ50PAybUmfhyhOYMwpN2oTpo8uH7mBXxryWpsooT1GHhEBc6fz7zy%0AAzzSAj4oOLIgjGUMfrfkZbpXRymOl2IqBkhODvF0OPDgnbfTMElcoL4+Kn5KGeHhktT3vSihyXRF%0AOsALihVI2bR1tQfHgbKW/bN99wbF1rAQRBe0Y0i7AZVq/UTOG3tM1rrPPHQ/jI1CIv/DB49VRVzp%0AIdqyDQanl6/3acwFwj7RUQYjQ6mNqASadvHyxnVYdAASp1eckrfdw4E3N23FDPpRI3HOnNo7YS0b%0AJrZXJeTN0IW41eqaOrpzN3CJp2OGHJmcqgIKOFgUiKcCCiiggAKOCH644E8kvPVIBCiOj+OckYdf%0AMVAWLGYU00QoMCAhccaIQxtw64lp2JLNf505nSXr3sdoBd0b41vzZgy4jYaWFu5Z/UdMOTsHyWtU%0AYHo6sF0F0Q8XPIZXChD31AMSa3c28nbDdj573IlZlrQkKQLw0KuLiXkaAajx5RIepw85jpd3J/Bb%0ApXR7t6YIoDNGDSxrBIRi5PhhI/jjW6/TEgVLjvPcjjdBBY9Zhp8QEcBQIyxev5bF9e9y3RmfTFkt%0AF21aA+5D2/kb3sF2c0gq/QeWzF7qL2K3CY5rrzCN3q0Iz67MrlSm+cTQ6KZLRdXBv76xlI7XdGRb%0ATPYkr/irpIin3hVPjmvDaxvcxo/Pncf3tjyOGTX5+olnHcCnctt0FU+Sy6Ul919TcmCWuB8s/AMx%0ATyMSCuQpD/+Vk/5vhNZ+pu4TPLvxbW48M1ulKKNhEsawhd1VGqAFtYCPIVRB9JR4FXY3tFMeLyca%0A6iFaYYDtoEVkStxsJ1MxsIblb+bfK9/jnV2i4MGs8XVMGzd6QLu/9umHiE5Jk0B+q/dKnUq4Fqso%0AWyXjGB4kLa2mcWwZSbbRVYg74h4jZ5BZjhoDw8/Xv/W9AR1ff1AcQTxF/OlryGsP5uZZuaqwrX4v%0Akuwg96Lq8holxBXYc5xFoGskEf9uJE+ciEfi+88/is/tJ72WyjWfv4IV9dv447Y/Aw5+cywXnzDw%0AQhf5cOuzi7HVECOLbL58+rQ+131h43aoHYEUzy1EkgkpHuOwcJEAACAASURBVEXWVOYdk1EYxBb3%0Arm49V/VsqxqSZTO1buj+f4ACCvgAULh7FlBAAQUUcNjR0NJCj1cEUPuNYfx0zn8dsX2LynWHHk++%0AtYzNu/ZQHCtC98cYVVvLqNpa7on+h6EV5VmZS/3hdytewfS6iixK0cwK4moD44rrWBVvwibGs2ve%0Apce7lsyh6683/RaHKOtf38zd519OtKiHQDjE4Mp0sO16czm2u1VmHlMS8445gXnHiDLnV794P5Yk%0AiKf9CWBP4pJjTuDtZf9Bl3e6VjSVqVVHc8KQEdy77l10tZlndy3A9LZw5ysSP5vzeQDCViRFPEWl%0AMJYkAljPn3BM/h31g1Fl1axvSSuebLt34qmptZMS0r/VUSOyP/dRQwbzBvUA6J44V848GwBNE0Mo%0AyZZYtHo1MdPggsnZge7J/KdkHtT1F3/ygD5PFhRBDiWdNEmr3ejq6gNqLu7Zkzo/ACQ8lMQn0el7%0AF4UyhlflkpUfR0wfPY7po3PJVsnRQLIxpaS1sZBS8X8VjjcAjsP04UNYui6OLVtMmzGO6ePTJcdu%0A+9M/8YZVLvvc6b3m+73TomPUClZq4aZdAyKeHrzz9izSCaAo1nu/dtQWh85B42kobUTyiqw9OVGG%0Ao2XY7PQA+MJYMliunVtziaeH7/4JTI4jxXIrch4oaiM+doRgd3BvKvTbY+R/uBDziePQrPzW+Jmj%0Aj+UfTe8CEC3ZTnXbOFoqNtFctpXhLaPp9Im+V7Ulvrf4ASwpji0J1ZDfPPDcul8veY3dhg+jVthz%0At/VE+93G1oRqVLHyB4sncflJo2nq6GLc4Iyqpq7iKWHmqtYcTUXWzf3KQSyggA8SBeKpgAIKKKCA%0Aw47H3nkdNAvNqeFHp336gz6cAeMnf30Kf5uKPVTimzPOoctI8IenX6a4NYRiaZQiBs26P/008pp5%0An9jv/URkMSAujh/HHXMuIxKJsL2jnaOHDuPqF9/DkrpY2vh+Vil3AAcx6DXdKj1Tzx3Dezsa+Mo5%0A5wNw9+LnsGRhs/PYw/odoKpGMbpnF6pTs9+fAUTek0opJiIfqEY/iUsmTxX7X1ONLjdhS4LksBSd%0Aa5//HZcddS6mmq5+p2sd2FIUCf8BkV8A00aN5D8t4Lhl6Zw+7HDmPja8c8dnB86OrqpKEU+Rsmgq%0Ah6XI5/v/7J13vFT1nfffp029vV86SBHBhmJXECGWgCYmJtlkH81G1xg1cROf6Bo1QEzVxPRkszG7%0AaT6pxgSwRIpSBAFpAtIELnC5vc2dO+3U549zpjG3Fxvn/XrxYu6cOuWcOb/P+Xw/Xyzs0PGDL7Qg%0AWiLfO/lc1uefckMNo1ZRXlqIVQOeiMTX//Q3SjtLsLAYO0iByCSOSDAVPu8xRvGVOTfy2FqDKUXu%0AnXRbeALdGZiLpnvpfLoRiUR48uWN6JUTkDvCbA+14034CRd1ZIlOQL8ynSxPxolc6l8+T8ukKnBy%0A+Epbp5CnCdx/a26p9ZJlqzH9xXz8lk8wY+xo7lnxTXB+J4J6Hl2khadAooyYrwsDC1OyXaYFiv0b%0A0VVZhSCEkczhy3h78FN3cM/y70CwlWk14zkw4RhTC7vvAhlzmjz4e+iuOnfaDPY0LqCxq4023zaS%0AP8GCZHC84hDB8AQAZAsSoh1eLuChKHE2j93w8UG/hjoK0Uv8CIaJJYnoeX42HTzco3j4redWoZWN%0AQ4xr3HXVRb2ue1x5GePKy7KfdDKejFM0xqZQJ6ZHQg4PLP/RxeWdxP31dHFxcXEZcTotW1jxqRXD%0A1snu7aDwZBBF88I++O+aVzBlk+Jw9l1s1RNHrBhauKcm2y6j8yvti9dgMMhMRySSjADIEPe09ri8%0A6bgxrpg+nSump236TXoTeCCgnckHJ1zc534sufLj/GnXNq6bMTinEUCpNplGpQO/PpGvXndz6vlC%0AbQzN3npwOvBElf0A/G6fhiE5d+QJogv2wEjmlAvwAVAcLEDAgyU43QB7EZ4sJyupo7wduUzJEecy%0A/zaD6VK04mCANhJ4Y15ExwUjHoVvPfN3HvqI3Vkxmb8kSD2X4w2UuxZcw/f3PUegMx/dYw9Eo/m9%0Al3D0RHukE4sYEqV49Wri8gnODEwnGAym3GinO6JTWpccmEvdBaK5vK95fOMBtMoJAHgTbTR3hCij%0AFDXPIBKJ8PiarSAI3HPl+VT0o+TV9HpsJUESQezf96nDEeerm6bxyCduTz3/zedWkcAHlslNM8ej%0AVtvh1c/sfJMZY0cjmB6SZ7+ihEyyz9tZb42muchDDNBFE0OMceZb1RyqPMwTTz+F5rHPaYoxvLlV%0AAa2QKK205HsJqGfSeWIfXHZVznxxyXar+vSeVft7r1rAqn17eLZ+G/5o2k0kiBaGc/KVTYFzvdcT%0AURNcOGbCkDrZ/Xr9JvT8MuRwjLsuGMsvXt2HVl7OqgNH2FNXT60WANPggSvOSv1uRINVIArIHY1U%0AFJ418I06jidLEIhEIqn1rnxzP8jFCEbfHW9dXN4tuH5hFxcXF5cRR5PtAXK5p/vSg3cbHZFOnvzx%0AClt0AroKQ3hjAQLhfFRPnLaqNlontnH/1+Zxx2ev5Ms3LRz0to43N6MJLUgU8rELcgNPk13FVLG2%0Ax3UkhadT0WVbkJieP5m50/pu0x0MBvnMZVcxqnDw5RVfvfYjLKr8Fx64JPuu8pLrP0J+PDdfyxTj%0A6EIrIvl49bTDSRzinXYBD6bjeKK3bF1HHNJ9Zp+f4w0Xnpt6PLHCFsYUNe1e8EWDFB1Kh7InhSdJ%0A7v5ya/ELf2b9of29brM7YnkJREvEG7UFT2Fc/8WQ12uO8KVVP+H+lf/Ft9Y/C1iIpo+ll3+Ke6ff%0AxZ2XXz3g/Xk/k8x0SpZ/KoLbQep0QyuyS6XkrhgPL5yPL2x/J/KKA/zg5U1oVaPRKkfxs7Vb+1zX%0AhgOHbKdKxBaSLKl/x25CtiWj4s6urOdjwSq0ikq0ymqW7T6Set50vAVJ4dQyJPIzysLuufM+kj0o%0ADMFEF0IcK/dh5NdztKQ25TjyDsLht3bfQZ7fuYvtNcdyppWo9vHTUnQYIapyaOxhlvzlqdzXK9pC%0Ab0DrPRh9/vSZiOSxs2tb1vOGE4InGSZ3Xn41X7z6uiGJTgBHO+x9EqJtjCosRtAdx7HoozZioRXl%0Ao5UU8ZO1r6WWMb0KUkxlyaLBnVcF5wdKrRrHN9+oTTXDqG13bjborvDk8t7BdTy5uLi4uIwoDz3/%0Ae1RfLSKF3HXJ3Hd6d3qlrqON/bUneX3jYfIjtoDQMTXEQzffxDf/+nesiEHZqCLuW2A7eYLBINFo%0Azzkb/eF/Xl8HXh3FKO12elDIpy8/i0Wi2+c1sR0BP5/p5o7ySHLdjO6D4799w7/ytX8+Q6OyOfWc%0AIcawUPGY1SiGj5hzZSL11iq8H9jCUxvHzj5JsD29rh8+9yL6UY3AVB+f+8ACUg2fxJ5dSS3j28Cw%0AmDVpbuq5qdWVbONk7/vglNp5PLlixcPP/4EO3w7+dqyBtkiEVxv28Jlz5/ervNByxqpKwnYjlOT1%0AP+Pj729uIeGzS0+S5h3R8hAMBjnTzQrJQXDebFOwSxEDSveZMy7vTzLFk8lyjO88u5yCUCHRvDB3%0AzZ3H4y+/nppuBkr45SsbmFpZQVlekBljc4/lTUePQ+k4BDUGph/Evodij/71l1DSipUIcM+d96We%0A74h0Yvg8CLqJJYtYnnQHSku2BXHDEXDQAtx75+e5e/WDEHcyh5zzkyGYWMQwnEw8wRulzXsIAH8v%0AjqPuWLL8ZdSqMUAAGhMse2MV86eN54ppUwA4uytBXaASM6+RSJEtlDX7m3PWY0gxLAuK6lr63Oac%0AomvZc2YtzZG3INjqvCYns0rruaNpf1ixYxdbOgQsQcQqtkvQg07A3oTiIAcBFD8Y6Q6mUezfm45I%0AJ5YkIET1U1fbb4SMuyaWLLLmzcPcPPt84k5+IKYrPLm8d3AdTy4uLi4uI8avNr5Cp+8NAHzqqHd1%0ACObXf/cMz/5iJwdWtJLfZotOkRmRVCD0Vz76IR6+7SN8dsE1w7rdsGRfWHu07tvWL5pxfp/rsEjQ%0AHslut/yb1zZgEUWx3l0us/uvuA4yypUM7I6DHq2APCkv9bxi+k5ddEAk1xv278Lblb7cSZyIE+jK%0AJ3rQdhwkxaHeyuEe/ZebefRfs7NbioIFGGLvAwrRWXdhIFdESzhuNFWs5aW2PxHx7OU3O1/p41XZ%0AmE7HpmT79okV/c93UsV4znNiDzkqLmnHUzIDq8if19vsLu9xIpEIi5e/zDefW8UjG/bx7DH7OFXa%0A2rn1youh2RYdYhU6NW0d4El/H/TCPI4GK/lnl8CfDnYvmHQldQJDRdTNfjmeWoO2wO1R0+fy7//z%0AZb7/8i6QBORwGEE30UrSQd1aWRk/WrkW2XGO+pxlZ75ewLlvJoO37f9NnBwhMVfEKGsJ5TzXG5bz%0AfsidERAF1OrxrDyWXsfCO+5mVLQoexklwrKf/yD195O//yUE2kHzcfsDD/W5zY/Oupgl13+E6xvz%0AkcO22Gd67M9Nivce6N0XW2tb0PP8GEEvptc+F1zt5DndMuscBM3A9PlBSguIlte+ztleUw+CgGAO%0AXvwShWzH15FWO7PRSv6GmoMXtVxc3m5cx5OLi4uLy4jw1+2b2RlfB4DXHMfnLxh8OdpI89TqNZSc%0ALMESLGLBLlS/hl4Ajyz6cN8LD5KmzhBPblhO3HcEkTw+dU73rqTzxo7Hu38CCakGiVIMJ7i7LHEh%0AMSGKpnSgCnV8f92LfO36j6WW29dWAz6QexC03imCwSAC3lQwuo2Hj06/HNXQefrYRgAKpKFlgfmM%0AicSlo4BAfkcRT61ewx3XzEuJNt6oPSBLdoeT5YFn91iimSrV6w7RsIWnMWW54p/ZzSAvOQAEewAM%0AdC/WZuyqhcV5E3ro294NKQdEBpYwNFfA+xnJzL5HO72i+h3aE5fB8LetO3ijoQOwOH9UCTddcB7f%0AeX41MQOWLErfRFj8wmsgyeSbnWhVY0kfnc5QydDYeOAAee0FJHxRhECQp092QXEBgmagtNahF1en%0AxAm9IMCuYyf4xxsH8EkC88+azKwJ48HpcOYTVKKGgdVDGW6SFU/9DMbHsTSFqfvD4DTGbA1UYvoc%0AwViLI0Vk9MLsc0WrpjClzqCuYjLjj9jZeXc/+HD6lTn5dqZo/69LUTLld0v18bl77u/zPf7ja1s5%0A2BzijqsuwFI8YFp8ekY1T52wb4ZoxYU0hTpT+VcFnV2Q0YRTUFSOOOL8V//yFK2jbLcVAyzzW3jH%0A3az723+hA4LHdkzFw5EBrSMHyd4vORJHD9o3Q2ZPngDY52YpFkcvCCI46d9iQrczvICa1lbwl6cC%0AwgeDTxLJlM7aSsfy8Mb9WFV24wdJGJrj2sXl7cQVnlxcXFxcRoQtTW9ieuw8ihtGz31Xt2Wvb+6g%0AjBLaqtt45Na+uxINB09s+itR3wEAiuLTmDmmZ/HgnnNu5qltqzmzZDw7IltQtGIeuOqDBINBvrTy%0AZyBBq/d1/rxtHB+74BIefOG3dPn2AFAoDF877OFCMUtQxbTw5DVGceGESQA87VS2XD/93O4W7Tf/%0ANn0hPz/4Y0TsgV5bV/YARDJlfvL4KgKKPbDwewceomtKBnRzwzkZAis4wtM548flzGMIuc6jTAFo%0Ayfo/EfXs50zxGhqirXxlzk0pEUrMEMlMSacoI7D/K8//gZi3kXx1NNdNPZfLzpiavV0pt/13tTS4%0A7oGnA1JWppPArFH9F/lc3nl2tWpoziB9i2ay/YXNaOX28bh4xTqQvegFhVhldqlzh9qDo83UeHX/%0AQfKsfGL5CVSpGCQRpSOMEGtnyY3X8PzOXWzQ0kOrPzXEoGo8ceDZY2EmlXdi5Ocjqjqfm3sRT26p%0AwfAqWaHRSY40NPLHbbsJiAKCZCLEyrn7QVsE2nTwcFp0AjB1KgjT3NiJhwT5Pg8NhaNAUrj3c1/s%0A8b1RVLsczUQntkXCd0H6HGklgkxo7/288MtXNlCb8KIVFkJVEb/YsAezqBwpoTOpqhL/1t3Equyu%0AdT9bu5U758xiVGEx99x5H/esecBeSbQUAq3EPfb71uFJZ1gFE+lrhk0HD/PikVbbWZQIs3ThnG73%0AyWdIpF6FKfPlBx7p9TX0heUNgmUhhlsgmNvlU0hEgSB6ng9BMxATCfT8AHtPnKQtGgc/QxKeJpQV%0A037qNg0T0TCxBIGZVd2X6Lu4vBtxhScXFxcXlxHBcLpAlSZmM396bqj0u4mkCcTyDF/3sZ545cBe%0AQrE4umRfHufHz+mzvfMZlVV864ZPAXAbV/Q43+vNB/gYl6AqHann7rx03jDs9fDy1Us/zfN797Cx%0A6+8AePW0cJKnnoUhapw3tvs22/1l5pixiAfzsBxlyHDuSEtG2mEgmTJSwr4UKi0YeAlV0ilwKrtq%0Aa5lQWY4n7sUUDUYV5TqeDCGd3CXgwULFFNMDlKjHDh0/YG7E8sVYul7l8es+DYAvY9BpSNmDmi7f%0AUQw6aPXW8eeaE1x2xpdO2W4ktT2Ay/I+xKcuumwAr/r0Iij5UwM/kYJ3dbmwSzaRSAQjLx9RNZBC%0AbehGDNM0APt41Cpz3Wump3vno2AaxCMqeYChmBj5RQiawe3njWNc+SwAbjjvXDZsPZReKCM3zgh4%0A+cHqrZjV41Ba2/j5so2Yikn1oTgHKm9k1infq99sO4RWMR6h01biPWY6W2zD4RooGwemhWBZjCvy%0AcPuV6WN4e80x/tqsYkm9D/P8TkC1JRicXzqa/dJxrHg+RbFKLmvXWXjHHd0ut2TZKvSS0Zj+CggK%0Aqa6hWkUVAHLI9ug8umg+i5etQasei1o9jl9sOcLSBRcAoHSORVVC5KuFdAVaiTtOVF3uAlPk3B1B%0APvvlz9mv98AhVh7rRCt1bqIYwW7FOgBfxvkdY3DD3EgkwhNrtiChY5SPQ4qpfPicyfztYDPE24Ep%0AqXnPKvPyhmZgKRKibiBoKghBVu07RNxxlA1FeLpl9izqV66lVZPRym2bWHG0kfuvdZtAuLz3cDOe%0AXFxcXFxGBMNxtCyYfPY7vCd9Iyfsn8Py0sI+5hw8D77wG76w5tv85eRveKntb+hiGBB5cM6NQ1pv%0ApktGVdqynitTL6KiYORe02ApDhbwqYsuQ8buDHdO2aTUtO9c92m++4F/H5btCEjglK+ZThirqItY%0Agol+TnbJ2aQB5CQlMaW08NQ6qjX1eP/Jev7376+gaF5EM3cgG4lEsEg7niTsz8gScu1TllNoEffU%0ApXK8KovSn6kppz//b720DIO06KgJDVnr+vO21zDpRLLSLrgPzRias+z9zhcuvwavMQGQKIpPfqd3%0Ax2UAPL7hTUyvjBTpYukNl2GVj8UYNbHbeZX2EL6GGpSmJuRQV+500SRZHWvIYHpl5HCYceVl2fN1%0A2MdosDEdSq602HlParXttCres47aygO0lxzieLnMnhPZxynYTpuig2tp8dnnKa9hOzIP1jUQ9jgd%0ANZvr+fLZ1fznzddmLTtrwngE3czKHeqO2x94CMsUQNSJBm1hy6MW8c2P3MnCO+7ucTnLV2SXFIoC%0ASksLnxoVRGlId13NzDS67aIZKA11AOgZQtEPPvR5fvbBR/A55XRhRWXJn58CbxgSeXz2y4+m5l15%0ApBWtuABBN5E7oyCJbK7pvsurT8+4GTCIjnwAj6/Zglo1hljVBCxJRIyEOHf8WJYumMXSRdkZjx+/%0A6ALksP2Zm4oMhv15dSR0kvnfWEMrZf7Cgjn4rHTB3aKzpw9pfS4u7xSu48nFxcXFZUSwnRW+Ibcw%0AfjvwxBVMweBjF104YtuIeWsxSIasapiEEMmnODi0LKMzPGdyRIWEeALD6bxlCnFAYel1Hx3aTo8w%0A11dex6Hmev5l9kg5biQsR3iynLvykiajyxqzJo5j9xt27omFxbljcsso+sIS08Gvt11/Fb9ftoGi%0A5mJaw134w/ZAUZfVnOX2NNWTGQ4lmX50MS08vV5zJGNuGdAx6ODrG/8f31twF7MnTWTNq7azIkv8%0AorHX/d3a8iYo4NGKCZhVmILhOnj6IBgM8uSCu9l89C0unugKT+8VfvjSK2gldqmYEO/gL1u3g5Sb%0Ad6e0toMeZ+nCdMbekuWroTDbATmhtJATDbYgZShOQ4JEbr/R284ew4n2EHNmz+cbK1aiiCLRDBeO%0A3Bmla2wJYHdy0wSdw9FcH0CwaRvHqg+m/g4YIg9vOmBnQhUE7O2bWlaZbSaCbthCSF+YMpZgEJft%0A1+Q1uy85/vnq9TRGNQRMjOLRiKrBQ+eNJRi03T9Lx47m1+s3cTTmwaOmi8MmVVWydFEli1duRyvK%0A5x/bdnLTBeelpns1e7vxwhrigADIuv05/W3rDt6ob8MotT/HYNsJElI+EGD3yXrmzZiWs5+exkYY%0A5bwH1uCGuVYg26GaKfp0ixYDiu3PxkyWLyoIyTpsa+g5TBV5/lR326mjqoa8PheXdwLX8eTi4uLi%0AMuzUhdox6ULi3dcB6o2aGv6wfmPWc5Imo3lUygtHxh1UF2rHIIxECQE1LcSJVmDI6773qgU8Of/z%0ASJRg0kV7pBOTGCK5ndTebVw34xw+P/favmccJEnHUxwdy0p2gpMxZJ0rpk9PdaUzJX1QAkym8DS2%0AvDwVXK6qGpbTjUg5N9fxtKc++2696Az2ksLTC/vfyJiadkElJNsZMW10OnslKTxFIhHicl2P+7rk%0Ahb8SVezyvXK5nG/d8Cm+c/2tvb9AlxSu6PTeok2zjztPQy2TivPZQfdNFpZed1GW6ATwyQtm4Gmo%0ARYqkXYkfOmcGnpiChYUatB1HE4tyz9+TqiqZM93OVXt44QIeuOEapIxj+MFLJtPmTa/XFHW0wgIi%0AkQiRSITvvriGNXsPUBfMzqTzaeQEkY8u6Lnzp6jrmIqUalLQI6aE4OuiKWC7snzdODQ7Ip3U+stR%0Aq8aSqBpvu8iiuaVun77yUpZ+4AIeXrggdzua/Zr31Ddnvy4jV5Spjtjr3dVuoFaPw/RIyJ1RvvLB%0A+WDYtrPORG5zBoB7738EyxJSr20wWIpsB8Y3nkRpOM5DH5zf6/wzK/MREzpKQy0FHuczUnzpznMM%0AvXnDlVPsTnpyeGhd+lxc3klcx5OLi4uLy7Dzq01rwWMhGe+Mm6I5FKKps5MZY7ODgDfs28frLx1F%0ASXh5rPYZigrz+MycK5B0BT2QG7o8XPxx22uAiWzkI1npfB7J6nngMFAkM4AhtvGnbVuxiCNZQ3NS%0A9UYkEuHxNVso8Qrc94G5I7adoSJYIggWlqKDaXGkoQHJUIjL9sW77lGR4nJOTlJ/SYpLFs7/jvBk%0A6iayJqMpCb6wIFdYa42Gs279SYYPZDDR+PKL/5PKd8p5PRnt7EzBQLQkRN1e0VNb1mMRQSQPk3Sp%0AUHukk+JgAXGnZE+xRvHA/EWDer0uLu8VLF8BWBaXji9n07FmqLJdLIJupgQcQev+uJ86qoolo6pY%0AvGItRnAUejzOD19YRXGkkEhBCLH8LJT2Tm77wCX92perp07gxSYNqbON4OwpqFJaDDIFDSSRFXv3%0As6+xHbVqPKuioMunCE9ttt9FaW5GMGIEFfj367LLvjIRdB1EgdePn0wJYd3O53FEsIBdpu3Tc3MO%0A/7n3EJZyyu9JvCNnvt4QdLsELeEvZ/Hy1amSNV9Te8qhVNkyFcUU+M9P3g6A6U3/Pgpxx+9j2SKe%0A3ot3QnDOy0Ft4DeSIpEIpkdGjKksXTi3X8vcMnsWtwAwnSMNjTx1LITl9adKDkWs3hbvF1NHVTGn%0ApYUxbpi4y3sYV3hycXFxcQHg5+tWcSR2nHwK+eq1Q+vsFhKbAPBpuaHKI82vX1lLaEcUwRQ5Mb+V%0A685N2/pf2fYmpTH7wq3sWCmmYPJ75TVES8KQR66lfEu8HXwgGX4UK13KIBreXpYaGJLpAxGOdTWA%0AD0Rr+NZ9Kk+u2YhWNYGmHgZu7x5soSaepyPosHafLegYsn2XXXDujBtyN63p+oEnZn+WkUI748NK%0AhgkbIKseEv7u705H9AR4wGuOQ9ID3H/5TSx9/SCWoPUgOslI5GNkCkrVIUrrSuj0xPjSqh9jCioI%0A4NEricvp+V58cw//MvsyTCf3y58oy1m7i8v7hbpQO8++vhsjUIkUU7n2oplsrN8KgLfhGJYloFaN%0ARWmoxdJjgO1A/cWa9cR1gzsun83jr+xAMmMg2ufQsr1HyO+wRYyuUvtckWf0X3i5YtoUrsioCjPl%0AKGgKSDoEW+hoeZrD5hVYku2gat2/Hamqi0wJqP6ShUhxjaU39LMs2bD3c+1bx3oVnk7F142T6FhL%0AB5QXoLS0IGgxECyWLOpZ9OqOQi80WxZ6QRAh6OdIQyOTqiq5+0sPcN8/fojH8PLVj6XDzCORCKZX%0AQYokkDqbmD/NvokkWMlzdc9D2IKOyXTJYaa9dWo/uL7ZeLQGS/Ig6t07qvpiUlUlwpF29Dw/5Nmu%0AY3mYepZce867u0mLi0tfuMKTi4uLiwsAh9R9JJQTRPGwp/YiZo4ZfNtwVW4DJG49/6o+5x1uao+3%0AUpqwBa9tOw9nCU+ial8Btle24YnJBDsLaGpspYzSVJnUcBKJRDjU1oLqCAFeM0Cxr4A2Z7rPGL5S%0ARNHpepTclthDVsdA6Yh08v1XD2LJCoKa4LOXTkEX7G1ZyuBKGd4ubMcT6H6d8rpSOltjePBjeGzh%0AKelYihYleltNj4Qr4tAMZWc6d9adt0PSBFvMVNLC3O/WvcrKE5v40MQ5aJY9qJH1II9f928AiChY%0AaNgpJ9nfRQEPouXFENp5veYIF06YxBc/ci0/eH4leYUBWsQTqXnzjGLiGVd3h9uSOVZOVz/30s/l%0Afco/tu3k9bCEUWB3qxM7Y3aZc14eoqrzf+ddSjAY5KG/vIg24YxUIHZHpJPj/gosWeR7azYhRDtR%0AvR68gAYp0SkeiKBOPBs5HOPL1w9MeEnyv9/5OlwQobrnAQAAIABJREFUQ0gUYhEFUUXwRpF2bacs%0A4OFYwsskSeG4lCuGi5Hc0PMeMeysoXjFeDoinT1mQY1umsbJigMAWIbIFC239C2WTMk2NZbcOLgu%0AqV+89mr+snU7e9oMtJIi/vD6bh5eWAnAD2+6L2f+5bvfxJKKENVE1jYVAbsfZy/B6d+6+U77wSD6%0Aduw+2QQlY2CQwhOAHA6jlRQhxTUs4MJxbiaTiwu4GU8uLi4uLg6a2Ok8Uvnd7peHtC6LBCI+zqwe%0A3ffMw0xGR3qC7dk5R5JTllQ1voRYiX1h743aasFICE9L1/+ZXx76KTH5LcDDJ865nEvGn5Gafu2U%0A83peeIDIjpNKk+2sDskcnjK+H6/ZjFZciJ4fQCst5r/Xbe+2Dfm7kWRpWlJo8iTs74OhOFlME3Ta%0Aqtq47fpsgXTJC3/lZ+tW9rn+Rz95M/9x3w3829VzAZCdVuxKwtmukh7EvVi3mrh8mL/XvILpZL4I%0AVlq4E/BgoiLiBAeTzo8RHeEJYMvxw4Adev3wLR/CkxEgLFHK7Rdmt9nutJJuLPvAkAVXeHJ5/3Gw%0AroFtnRJGMOO8p0b55bptmB4ZqTOUyiRSiKIc3QOyn9+/upnvr9+H/9Begnt3oxpxKo+WUPmWhy/N%0Au4xA3aHU6jpGJUAQEBJ95Cb1Qlt1BYJoIel+sNLDMKmsmBPlPmKFRzleZYeKW/F0LlVFey0LJ1f0%0AezuzR+UjGCaIAr9+dVuP833lE7cjdjnCiKF0283OTIrV5uCcoUlumT0LIWE32Ej4SvjFmvUsfmkb%0Av3xlQ868h1ucRhx69k2BqnznN10evjL1TMKqcwFhDl54umJ0gJLWEzx25Vl8/cqzXKeSi4uDe/Xh%0A4uLi4sL++pOYdDr5MDEi3rf44qofYwkauhBKzefTxvLda+/oZU02Juo7FiwuGrarKeGL4o0H+PYv%0An+WuT15DUbAASbMv9OeedSYvGXuxasAXti9kR0J4inlOph77jDEpF9nTx2REAv3q+BeJ5Ia4docH%0AOzsq2TmvQBiejCddse/2K61taKUlqFXjsqav2Xug2+5Cbxd/2bqd3V0yWDC30pu1L4IzsDu1jFL0%0A2oLPAx/KvSX+m9c20OzdQovuA7oJye2FfL89GMpzHBKGnP5OGYLtVjAFDdMJm5Uyui4JlgKChomJ%0ARBFjzbOpEdc70zy2g02EpkgnmUQ1FWTwGZP43oK7AAho0zBFlbh0FE22vw+WU2rnlYbHCefi8m7i%0Aj9t2o1dNQGkLMatMZnt9J9dNG8OLR53sIjPtFqo6XIyAQNP4kxxtFcjvlAl22i7Zrph9vMi6h1/+%0A9zoCTlluZ2kHgtdxNhoDc0j+4H9/jiVKfPG2O4k55x6P6UUX00JOXBExhAyxI1LKtOYCDpV7qYiV%0A8B8fu/rU1fbKwvPPZeuKV9AqR9PRx+4m3ZD01AVOtJ+XhyEk+/JJ1bzSaaAX5nPMCXyvbct1WWmp%0AgPDsrqCfuPA8vv16DXpBHhsOHOKKaVOGvE9Jtr5VQ6JqPGB3DBwsC2bOYMHMGcO1Wy4u7xtc4cnF%0AxcXlNGLj4YM8d2Abmpggs5zHFDWQLTxGOaLpIaocQE2V79giiUkYVWnqcxvHm5sBDcF6Zwa4SVdT%0AV3EMb32AwtZifv7Pl3no5puQNRldVplUVcUn8gP8budmFM0pGxtm4emJVcsxxU4Uq5rR1mRuPmd2%0AatqtEz+DV1Z6WdpmyfKXUavGMLazgc9dc2Wv8+Z7/KT7BYn8y3mXDn7nHSKRCEZePqJqUCrFaUhO%0AMC2UjhBaSRFrj3bf1vrtYm99O3q1LYatO3Ise18c4enUz3ZcZc/ZY3s73gIPWMR7nKcnxlSUUE/a%0ADSEVpC+zLMflpIonUJ34rUz3kZi6JDMQLR+F/jxIJKcpiKb9fVGt7FFksmxPyHBPPHHt7UQiER7c%0A/F000XbAJYWnfN+7v9uhi8tAMUT7ey2oHdx0wXxuwj5/PdekIqoGX5h7KRv27SMUTyA46UkVx3KD%0AmvNC6UBqb8KfOgYN2cRyMp8ka2CixKHxRwFY8dTPCJXa2w4aHqIZ9ty4bKKLtshiJQLMqPdxz52f%0AG9B2TiVPMmgHLKX37qkew08CUNTinGk/WrkWrcJO/y70Df03fcHMGby6bDVqdfoGhuXNdS9Zor0t%0A0cp2WQWDQcSudoxAJSsPHh9W4Wn1gbegwhaepleOXHMOF5fTFbfUzsXFxeU0Yf2h/fzx2DN0+HYQ%0A8bxJxLMv9c8uBbMzZ5649nauKb4FGTuE2K9P4sfzHnHcUGpvm+DBF3/Dj7cvA0C0+hZWRgJRF7Gw%0A+OS1lxPJt90hZpfBi7t2oqhedI89aCgKFhAuDaeWs4bxF/Gh559OuVV8iXK+PH8RZ1Smcx4unjiZ%0A88aO73M9atUYABpiuXeET2VsUXoQJVGUtb3B8v+27rBbZ0ci3HrZ+akuUEpbK2i2wKJVjmZ7zbEh%0Ab2uwWKKU8Th7ACMkL3OEDJFVMFl0Qfcljst37yDmSeclvV5zZED7ctEZ6TLKUFk7/3lzpqMq1y3g%0Ak9IB8ELG8SJaXqoLitLTTBnRtIWp5OA0iW4m3QrZX+BgMIhsFWIR5/ndu7Cc7Y/KL8LFBaAp1Nn3%0ATO8RLI8trsyoSovKv3x1i3P+6iIYDLJl1WGOvdTW7fIJb4zWUW2Ei0Ko3tymAKZsgWwfr+WB/pd5%0A/deT30s9PiQLRD3tWJZAeVsMQUyfl+KShi7aKtfMfQHuuTM392ignDfW+Q2Qev8tnnSknYL2yUw7%0AnCu2t2ppcfyKKROGvE8A1XnZApYe8LJ238HsmZxzY7Evd9+DzvuEkp8zbSjETFsUVBrr+PhFFwzr%0Aul1cXFzHk4uLi8tpw/LDWzA87ShWFb5EBRLZwdAiIp+7/AMA3Hz+bMKvJdgd2s/Nk+38GwEFk2iv%0A2+jy7E09Fnqy7Y8wki5hyBqTqqoom1FI7DWLkroSjtZ1ICKlAqUBSscWYiZNXPLgladIJMJj656h%0A3FvG/fNuIOxLX0Rfd8b5g1pnR2Rgg8JLxp3B2t32Y8kcHldLbacKQSDRRVGwgJLwNjpVkwVTx1Ec%0ACPDHmhCGT+GlvYeYNaFvIW1EEDMGMZ7sO/tJF5AppoU7U9J7DNpdf/INTE9ajFx9aA8XTpiUM9/3%0AVj/HXZfMzSmBHFWUHvRm5jt95YU/YHlzRdvJpZUZ+5qR92TKnFVRzYuOhU00vfhFP2HAPEV4Mi0j%0A67VmIhl+NBm21x3Bcjr3nVU1Kmc+l9ODxSu3Y/j9KO0nMUUfekk5SvMWltw4/53etUHx/M5dbOqQ%0AENU4Rl4eUlzjlitnpaa3q/YxJSTCvLJ3L/5Ibvl3LNBFIqjx0O0fTj332O+foaw2+xxqSWD6AmBa%0AfPCc6f3ex/bqIsAO+H9rnO18EqIl3Hvn57lnzQOp+RJSDEuOgebh7i890N2qBsxlEyfw8p6TWL0E%0AcQPce/8jPU5LCnpVHXXMmj1nWPbr4xefy+Nv2u+JmNAxvTLbjtdmdd+zFA9YFtecOTln+Tuvms13%0Ad9Zh5OWzZNlqbr1oJpOqKnPmGzBJl9UQyuxcXFx6xhWeXFxcXE4TVMW+0ztVOZu7r+k7u+a2S64A%0Arkj9LVoKhmCwv/5kt6HhGw9n37F8pxxPki5jKPYg+9Nz5/C9PcsJdOWjeuJ4VB+JQPqi8rMLruHn%0A214BQBQH3/P462ufJezbQxj487YSpzuZnbUzd9rgsh5+8vIWqHTEHLHvn+tx5eWpx8kg6iGj2IMv%0Aj5M9cv+12Tkj4s5DGFWjiZsj291u8T+3YgSCKB11LF50yiBZTgtPhv8Uwc3JCbEynAVRS+VXG1/h%0A9svm5mzHdF6nYo1CE+oIabldpB584bd0effwtXUtfOf623rcZzPjIwt5d+RMF8nnYxdckvo7U6gV%0ATcV2rDk6rmL6mFpWTVMYDDHblWA6+SwCud9fyfCCDPXKptRW34nAf5d3nl3HTqAV2Q4RtXwslmQL%0AlWrFOL6xYhUPL3xviU+PLV9JrGoCBMEI2uc7MRTKmsfy2wJzgRhn3/LmU1cBwGdvvzpHQK6oLMKs%0AzZ5PlyyMgAelrYNx5VPpi5995xuExldRW3kgZ1qh03W1smUajcFGLG8IwxMCWYXE8GUjBoNBRM3A%0Akgd3fu6IdGIE/EgxlS8sGB7RCXCEf1t4kjrbMcvL6VLTJXX/2LYTPS+AqBrMGJt7vioKFiB1HUAr%0AKUKtHsdvth9m6Q2DE56ONDQiSxLjystSLqsinzs8dnEZCdwjy8XFxeU0oC7UjiY0IlHI3VcNLDA5%0AiR1+DDtqj3U7eH3t2OFT5h9ZMaI7mkMhJF1B9adzcG7/tzkcb27jnAkTeHLF88yZclbWMuHpYYwW%0AnVvnXnHq6vrFf7/6MmFfuvPR+tBKQMdrjOeJa28f8PpW7NjF4eZ21EBaSOqrVOJURHNoWRx7T5zk%0AH2/sw/LZ5ZZzpnTvZvIIOhpgyT6e37mLzU0aQT3EAzcMrtV4d3xjxSo0R4AzfdnZTL9/dTNacQmY%0AFnK4C70wn79t3cHNs22XmZgqtUu7j9pmdHA8vo5DL5zg29f/n6z1WU7Yr6znoSmkSl8yiXntwPi4%0Ap/e8M9Fjb3vz0be6mSozQ74se/4M8U46RbTNk/K48axz2bB5BboY4nBjQ6qUMiU8deN4kjlVgOy7%0AZNPl/cm2YyfAb59TLElE7owiRttQq8agenvOPHu3ogu550QhQyj+5xt70PMCyF0xIh1R/HTvAu2u%0AcUPmDYkkhicAlkWxkCtGf+0vv6K4I87n//2e1HNvTSsiUZArOgFUt9kC91c/Zv8+3Lv8u1hB+3wi%0A6cPblEPQDUzv4G4C/XbjDqyiUYjhcN8zD5Dytlq6VB3DGYqaSPzgpZdp9VZgBIIgYnfl6wFBDQN2%0A2bAZLOxxvt74wUsv01wwCksSEQ+2YBYXgWUxf/rw5Ua5uLikcYUnFxcXl9OAZ3ZsAQxkc/D5LkkH%0AU124o9vp7fFOyIi+EEfYBdMdz2x5HQEJQ0pfsBYFC1KlVV9aeEPOMg/ctGhI2zwYOYQlxwio01GV%0AVnTBHkAo+sDzJ7bXHOO1qBez2Bb25HAUPT+AdYrwtHjFOrAsli7q/i60ZAxNePrz7ho0J2RViqlc%0AMbt719YVZ4zjn2ELyxdkc30UrayUrq7hC5X/xoqVRConpP7W84McrGtg6ihbdDnUJUIJIAoIiSiQ%0Az56GFm5OLuCIMV3+Q8SpwodMwmuHbUe8ublUluAIT4YPFDCF3FymZM6Z0EdMpt9viz5/37c567gA%0AKIqfzV2niHOZQq18ivA0f8pMgsEgAiImYX6y+098v/I+Z5+Tjqfc/SmUg4RynnU5HWkKR8EPSlsH%0AQqKTu+fMpqLwXB55dR+mz/6CLl22CtNbxHUTi7l06hl9rHHkOdLQyG+37kXAzHU6Ot93pa0DBAEs%0Ak1vOT3cJ3VTTBNVjEaIhlKg9b1t1K5YEpbWldFS04a/suSRZmW3SuTeKP2oLQWrZWPwdYf7jA9mu%0Az+88/RSN1QdpKJT5xROP0TpmFIppkqhOn1+m1kzkUHkX+WohZVGBz//7v2etI6jl00UTlqZwRusw%0AuVUdBF3HCnp59JXdiNEwt806g0lVlUQiER5/eSulXqFHN1NrzLC1HS3S7fSh8EXHPbt0+SoA1Kqx%0AJKX8ZPmdGOn57DWpKMh+57HpkakLtTOqMDccvTfaE0LK+Wd6JMSEjhQOMeOivh1tLi4uA8cVnlxc%0AXFxOAxqj7eADyeh/KOqpJAfG4URu8CqAJmRnz4hvQ8bTsu3bONbQwmfmXEEwGCR0JEwBRSTy9L4X%0AHiZ0yb4b/MGJF/HKkX00e+3L55vPvKy3xXJYvGItWuUo8GRk/UQ7EPw+LKcD3tLlqwgqInrZaLDs%0AUoiTbeGccgR5CD/vkUgErSSjbC/e/ecNMGf6VFav2oFemAd59iAuM+x7qKgZAozS1oFWUsRftu/h%0AYUd4Mp0ObUpLK4Jhl6AZQmZgt9PVjhgtU1sZc7ASyfSiSWDSyV+3b+ajsy5OzZ8stfMJdp6SJer8%0A5wu/5dLqGdx03gW8XnMEy+lapwmNvLj3Da6bcU7WPreObsXf6eFjF1/Cz9atpNO3C4C8xAy6vHbt%0AnF/KPQ7FDOEpKNu5KgIBLKJcPNHOOREJYKCiiifTCwo9O57+7eI5fGfzSSwsElJN7hvsctqQSGrx%0AWpwlN6ZFTzGWQC8MsnjFOrRqW2xeHjJZvsUunRZ0k5JwfU6Z7dvBb7fsRa0eC8D/rNvIZ67KOKc6%0A5xmPFuq2TNDy2sK/YkXxd/kwJI07PzSfgCzzi5fX8oWrr+3W7ZTkjmvm8fW6Z1LCU6CjmYvG5nbB%0A6/A5x5+ss+ssAcGf7XLyhyZy32d67043/lALzZOmUnkixF1fGlonu1MRTPu30Aj6MII+frv1TZYs%0AquR7azahVY2nsQdX0cG6BsyCCgB8wsj9ngYVMdk4EFHVkdqaWLpoDttrjjHtrHN7XO7WKy9mybLV%0AmPkV6Hk+/rx5Z44o2CdytshX0Fk3rG5dFxeXbFzhycXFxeU0QHVyYWRz8HdThWRXrR5aSWty9l1R%0ArzC8d25PZdn2bRxb04qse/l+64t8eO5F5HXkk/BF+fyHB1dOOFAO1zehCx2I5DN32gzmTpvBAy9G%0A8FmBlFjQH3600hGdwC4b64qiFwSp8As0qDqmR2btvoMkqsaTWfz1vS3HMPJ8KLvWsnRh+q51UrgY%0ADP+9YQuUjEGKJBC72hgV6D37Soi1Q2G6PMT0yjSFOqkoHIZ21I7Ty99Yg255gCJUK3t/BM1g6fWX%0A8KNVa2kAkHsXV60MF9Orba/xUS7OmKYBImMLS2mOQ1w6RlwyWN1Wx01cwKaaQ1nrerFhVY7w9Mj/%0A+UjqcePr7SSr3UQj7YCrzs+9M58pFk4ps/NK7pp6O3E9fbxV6mdRJ29EyLBQJUvtxG4cTxUFhXxv%0Awed4cs0LHKYmZ7rL6YPlfD+EU9rTC2oMCKJVVqefNEzkhhoswBg9iU5N4BsrVqIqxSAAhs7tF062%0Ac3FGcp8zjuW3/OU8uu5NxEgnX7zqLBBs4cmndC90m/4ggmYgxmN4EkV0lnRQXmiXZHXnfO1+JemH%0ASxbN63aWiJxuuCH4T2kIES3mux/uW0i6+8GH+7c/g8Gysv+UbbHedL4PScfPqTy94xBGRRWYFh85%0Af+aI7d6U8hI2O+9zcVcD9y+yxaP+NKtYcuM1LF6xHvKqCCVy3al9omT/Vnz68tkDX4eLi0u/cYUn%0AFxcXl9MAQ7KFp6DY8x3evhCcnwwdnY2HD7Ls4GYs58rckBLEZbv1vMccg0cr4u7Lh1/8eeIfK6De%0AIFFsUHq0BBm7rCu/JcDf1m+hzColVhDvsWvZcPDI838kLneiyR3o2GVbipl2CD1+Xc+B0z3RGrcH%0AB0pTI8WKxs3nn83L+97itmuu4qurtmMF8nnlrWNQlX0xbuQ5F84eW/g5g6tpSrTw0PU3DngfIpEI%0A31uzKTXWErvaWbrwqj6XO6uykF0Zf1uSyB+37BieMFrJ/nyr8vyc7HRCtTOyXSxZRtTsAce5o6tp%0A6CKrg1Nm4HbSEGRmOPNyg7pVBDycO2oc248A2Os2sIP5W2Nh8IJEEQYd6ELv2Se6M8j365ORCs8k%0A2NWJ6mlj0czcToeejO5810yzu2bNHDM2a56HP/Ah7ltzEJ1WIpEIwWAwVWrXnfCU5BMXXMI3t23G%0Aq1f3OI/L+xtLkKGlHsubzxMvrCaiCRj55ZDoANICkqgaTEg0caR6IogCcv1RkPNIKAXoRWnx9Heb%0Ad/DwwuE/x284cIh/NiSwRBEzo2EC2OVQhr+U77/yRsqtUhrIFg+aQp389NU9GOXlyKEuxA773KoV%0AZwsw/UF3Vh0qbc+Z9qP/+RkHKsJYwTYwnO55Urb4YXVTqvt2Yyn2+yRFEhhBb+pvS+h5CNgU6sTM%0At91dnsbjTL145ILn5585hc1v1gG5zSv6hWWfz81eXs+prNixi631UfSiYsSEjtxWB1hUzHaznVxc%0ARhJXeHJxcXE5DUgOsC8cM/jcDsnJbLJEg2cPbSDq3X/KHAoBbRJLrvhEryUMQ8F/wIdkyuQ5MVPR%0A/DC6YlDQVkTZcedObn7v2TtD4aHnn06VTmXiU3NLMAaEx36/ShSd+5xygdscN4GgxoF8TE/PAapJ%0AseVL867vcZ7tNcd440Qdn77yUoAcV9Lja7aiVY1HVO3B0qnOiJ74+EUXsGur7QSSOyPoBUHa48PT%0AjjpZYnjNmVN4ZsceO13JEaPqQu2Yiogctz1gF44bzT9314KcFqYemLOIr24+gkkYS7QFGlt4khGQ%0ASApLqe2hIuBlenklHMmdnrDsbfnUUcQ8Zqp7YU8YSTeS6QNRRC67HH9rGxUFuZ9lvtdHgzM2Lu5F%0AOBUsDwgW2+tOcOWUM0GwF5J6GXiNKizmJ/OW9LqvLu9zRBnFstCKC2kn/f0TvBOR6o9gVE8CQGmr%0A5YSgQL7gTC8GUcT0+6GlCTnRhe4PolmD7wLaG6sPHsOo6t7tUtReSyivGq2iEtHpgjauJDsY/afr%0AdqBV2e5RQY3hD9tldp8ZhBBu5VVQN7mFROmEnGm1RSIEWiGeR3GsClOAsNKBFWxJzTM2/M4LvUKk%0AGfLHoYTrsZSxWB5H4JZ6zuL7ybajGPkB5I4wS24c2W6HwWCQceEGSvMHd83gF52zcDflyz2x9WQ7%0AWqWTo9geyio9dXFxGTlc4cnFxcXlNMASVEDgygmDF56SpUCGmMBwun0F1RmpEPHpJRO47ZLBdYbr%0Ai8f+8DcK6gN4zPTFZTQvzP33LGLNnt1s3vwWoi6gFpo8esvNvaxp8Gw8fJCwzxbbBAL49FGcEZiE%0Aquncd8N1g15vJBLBCOYhqjp3dGP1F3T7vdaKehGe+tEu+x/7G9FKy3jixdV4JZmmQCVSeD/3XHom%0AFYUFmPm20GU6GVMC/b9brzTUYeWXIEbboCCI2U3HqcFgKQqiqjOpqpLpVQ1s1AHZHjCtP3AEhAIE%0AwxZ/kq3DzYz3ojhYgE8dTdSzH0u0BRqTBCJeLMDCHrx+66VlNIsnsMQ4EnlOkLcHi3S+VVNnCNPp%0AeieYCiIKOr2H7pqi/R6Kpogl9j5Qr8wr5FA/mkeJTnfJvfUnuXLKmSnXoUdyL+lcuicSiWD5s7ul%0ASXENsasTrawU0VeK0BXj09MrmTR7PotXbkvNZ3l8mIqM6ZWRjEL0sgoEzUBvPDIi+2qK9jleaTiJ%0AVjU6JWYLusmXr7+GJcteRq0eg+mxv++zJqTFnSXLVqNVZrgEI414EsV0FYUYVTTwzn1TS7zs16YR%0ADNXlTOvyNYMpcFZtMffeeWfq+f/77M+Jelq5YK/E7Q8MvKvpcPPAvEs40NzCrNkL+OqaXehBP8eb%0AW1Ln0VN5etMWdKcU2K+2vS37eNe8Kwe97Pljq1ibADOQx+LlL/PAvIt6vfG1+LlXU6KTr6GGO666%0AcNDbdnFxGRjuVYqLi4vLaYCFhoBnSE6k66edz9PHdqDKrYAFKCy+8qMj5m7KxN8u4VGz72gmgrbg%0AMG/m2cybefaIbftwYwM/37UCXerCEhL4tSl891q7K1F5eT7NzUNrNf2/m7ZjFlahtIe6fS89kmE7%0AfXoRLiy555/zf2zbSW1HJ1qpPUBrLx2XmmaWFvPTV3cjGCpG1Zis5fxy/x0Nye5633l+tb2vso8l%0Ay1dDRqlbdVDhswMYYEQiEUyPjBSzSymunjqZTbtrUy6oE20hKC0AI+3MEnUd3e9LlaFBRui2YBFH%0AxyKOSCFgYDmJWbXyZnDcS4JlD8hEPBgZwtNfd27BEJ15TBnBUkAw2FN7IqckLklSFMISsWRnP8Tu%0AP6vLJ0xhw24Jrzmq1/dFMGUQoTVuf++S5Ty+HgaSLqcvv1r7KsdjMpbHR0IGyedHVA2k9ibmnVHF%0AhbPO5pu7TmB6/Tw2Zwbffm4VMQ6hF5chJnQE3cDwedANDamjA6PIFqctRUIaxiYCSb62fBWa43a6%0AbHwZ+xtOMqG0iC61nWKnS6SYUb4m6GaqrPrX6zehVo5FMC2CLce5b+6lPHngDQASwcGFY3/q0ouc%0AR2dlPf+D3/wCYWwYIVLOvXd+PmtaKtPpg4Pa5LATDAaZlTwXagkQA/x9115MJe3S3fpWDbMnT6Ap%0A1MmBiAKFoDTW8VA3oe3vNq49Zybr17+JEfBiBMbwg5c3dRs2D3YzDq2iIvX3HVddOOBOeC4uLoPH%0AFZ5cXFxcTgOS2TVD4bIzpvLnmgo0oQEAmbK3RXRqDoXwdeVuxxgeU02vLH7hz7R4t4GczgcpESp6%0AWWLgNMcNKATUrm6nXz1lIstD3XceSmLKYpbYksm2DgG9IO0KkEMRLI9iDyr9XrRy5/WYVpa4NToj%0Az6W/nDemkrUJ0EpLgGyHwclwtPuFemDtobewpACCnuFoSmjoeT6+umonguUEqJvpQaWg6yAJbK6p%0AZd6Mac6TyddkoubHAQPR8mIKCUySy6ZL5kRLYfGKVxD8nkzdjKZICFO2RTBL8CFYMgiwu74X4clx%0APJHRsc7qwZk0rrycn877Vp/vS7JbZNxxwiW72uV5B9+x0uX9yfEuE63CPg6l5lrwj0GKdGVlt0mx%0ABHqenyXLVqNWp0vc5PYQWGAEvSjNDYiWgV5UZodVCwLCADJ1+ovhlBMroS6unX8+156TO0+hVyaZ%0AzCZkdGQ72h6DagG5uYGvOMKDL2zvY2nl8Gb+tQZtETlPG7kswRHBOWe0xTSM8vT1wPbjJ5g9eQI/%0AX7cF3RH+ipTef3PeTZwphjnUbKCVl6OaPZfa/3DNlqycRFd0cnF5exm5IAwXFxcXl3cNdnbN0JWa%0AvETajSEZeb3MOTw8s2Urv3xmNZIpEyptp3yuPzVN8IxMxkgmbd5D2O4ukCjFY47mvsuH5y7wt59b%0AxeKV29FLqhAMkzMK/d3Od+nUM1A67G5JSfdgt+wRAAAgAElEQVQPgKf+GEpzM3KoC0SBjUdrcpZd%0AsmwVekG6w52noZavzT+Px66awdfmnYOv9ThKUxNKUz2juxqQutJh21efNfCg1WvPmYmgO7lGCR1P%0Awwk8DSeQYip6wEdTqLOPNaR5s6HVfqCnX7MYtcU5vTCIVmbfsRfMjJwlx/30Zn1T6inByaKJ+evp%0AGGe7hETTi2BJgE4kkl0uJ5petMrROUKtZmmYor0vorfYFp6A+nCox9dgJcsVhUzhyX789KYtPLpu%0AL0uWrepx+e4QHRFLd0SzpKuqLDDyx6PLu4fFy9fw6Lq9LH7u1Z5nyhCH5GR3RKObrnaigFo9Lvv5%0AeAfo9vnAI1iIzrrkLscFOAyOpyXLXuaRDftY/Lz9GpKd6B64dGqPy1w0IS3yCkZGObBin+d8TvOA%0A7UeOEOjMI+GP8rkPDG8IeofHPo+UxIff9TWimI5wLgdBSv9+tsVsQSpZIq00NfLFwQR9v0P86+UX%0AIxn2eVyrHsviFeuypteF2lmy/GUSGaKT0phbPuni4jKyuMKTi4uLy/uc/fUnsV0eQxeevn7DJ6hQ%0ALyagTufMwPSh71wfHN5+kuKmEkzRwCwW+eglF6emlRWP7N3mb770D0xsUSGoTudH8x7k+/PvGzaX%0AV0zKRyvKx5JE5JZ6br3y4h7nnTcmH6XxJOWJFqRoAqW5hf+45iKW3nBZyhF0sLE1a5mfrFqfcjAo%0ALa146o9z6+zskpFHFy5g6QcvZ+kHr+Kea65C1ByRx7IGfTdY7mizOwW1N7Bk0TyWLJqHGIuC0+2u%0Av0Q05467keFG0rNdYUp7J7eclzFIdUSoUDwtoCVL7XRa6Aza25dMX6pL46G2dBiwvQ2n1M7MPl4M%0ADEwhBsgYvpKU86hL69nJlSyDs0QvSnsIQTNSeVwH2zUMvyfLZdIfBDOZtWZkbWN0kXv3/nTh969u%0ARi8fjeH3oJWXs2bvge5nzHTXJU2b5illZ0Z2Z0eAktYTePUIYmejPQsKlmQfD0LcEWrFof2ePL9z%0AF1r5KEyvjF5Uyh9f24rhV5CisV7PsZdOPSMlbguGwWPLV/LdF9dg+oJgWnzk/JkAPLdlJ6IlES3I%0AfX1D4Ymnn8IINmDF8zkz1L1L9d1K0Pk6GHm2syz5PqpJ/U62XZOF8vA0h3g7KfKnbxRoldmh7r/Y%0AsAfVKSWXogkupIulC4eh66qLi8uAcEvtXFxcXN7nvFF3AsDOpBkGFl/3kWFZT2+8UVPDCy/tpKCj%0ACEPUKbs8wD2XZ3eeuXF2bkv64WJ//Unq5Z0AFMXP4xs3fHLI6/zL1u3sbWjDkgJgWVhe+w79h0s9%0AzL54bq/Lzpk+lTnTe3ABOAPJUFzNero5ZkKh3Wnus5dN65eQJCRCCHoecqhnF09fLL3+UudRhjCp%0AxYAi2mL9H9BYOG6CDEfTv11yHr/aeggj3x443TS1jBljR6emC447Ss1wKwnkOuNkw4suSSDA+sPZ%0A3RlFJ+NJNgIkMgwNpmhgEEEiD9nrRYvYl1CqofHX7ZvZ0vQm/3Hph7LeZ0twwshFH0IihKR40fN8%0AbH2rJuVGSQ7++ksy5N8UVY43N6dKX6dWDG8JqMu7l0OtEazqEjBMkETWHT6RLi3NwHJcSePCDdQL%0AEkLDEfJPJPj235ahRzXymgOIo2JA+hjy1Ncya1I5B1bYgm2DvBfyKkGw/xb0pONJ5kcr1/KFAXaL%0A+9GqtbQaAUyvH8spWbMUiTdDEhSCkOhbzBE1HSMcQjAEYlUT7CQ2y0IOx5g6yj5PKl3OcZ8/vK6k%0A2rwoggDlXdXc+Lk7hnXdI81lk8bxfCeYPvtaQIpE0QvzMJ1yZEvxgWWx8OyRv6k03Fx31jR+fbKH%0AvEVHUFOaGln6wZFpgOLi4tI3rvDk4uLi8j6nNtQOkCoNei/w3JrtFLXZ2SSdZZ3cm1HeFp4eRo3r%0Ag+pS1Bv/+cLviHhr8KvjiHvqMYng088YFtEJYHeIVH4GAKaFoBnMnjzwkrYsLFvciJSOpS7UzqjC%0AYn60cm2qpfhoIdxv99KSRfOGti89IFsJNMCSAz3Os/j5jWCZqYGB5Tgq5Iww4XHlZSy9oYyOSCed%0AUZVx5WVZ65hQ7OMgYAWK+PqKVdx55UWI3QhPQSlAgg4AGqJtkBmPJOaBaSGa2ZlJdpmdimiVobSH%0A0J0sEQOD9e3r0D3N/GATLL7yYynHRlJ4sryFLJhSyj+PhAAfK462pdwoojaw4OO5E2fybP1OVLmZ%0An257Hjy2laU4+B7Lm3EZPE5ZmdLahFZRhVo9jv/P3nnHWVHe+/897fSyvdFWRFbEBoq9YhdQk5t2%0A4001uYlJ7k035adBbq4pJjG5iekxiUlMVRMVCwHFgiIioALiLp1dYPvuObunTvv98cyewu6yu7DC%0AYub9evF6sTPPzDwzZ85z5vnM9/v5Ll76LFV++ORlef8mFBUsm/edPZc7V64l2BEjGC+DgozX8j0q%0AHdImzEmzqEl18KHLzuL7DzxBOSKVNdADyRKP8Cbr2IOU6EVqNcBXQZc5dl+xrqyKXlmSP5W2/ejV%0AtRjRMFg2s8pH3qcc70K2DPTaAm81SUJK50/Ml/BiygYfveKSMfdxOH5y153op/RA1s+0na3jtt8j%0AxQUNJ/DPp17FCAeQdBMp3QfREJKTAGP5vChpg5l1NUe5p2NnZl0NDAhPtp3zPPz5U89hecX99vaT%0AxxZd6uLiMr64qXYuLi4uxzg9iThfevx3fPWxP/HVx//Elx//Pfe+uIrtbeLBeCAVSD6GhCdfv6hg%0A1FfaS9W0kqJ1t1y/iFvf/bZxPd6vX3iWPu9GLPpIeDZj0g3IzPAdP27HsPxispjzaZIllMzhpzRE%0AVCflSpH51bOiDHrXQLpY1hxTJbk3i7effhKSaWENI47s6ehEr6xEr6pmnyOUoohzKPUPnoiWBCOD%0ARCeAD154LkoigxEOkKyexk+efQlJGhzxcObk43MpeLpcHClmhSajxeIgF4t1hiIiMRTLB5k+xyMK%0ALMnAkES6XsKzhdteuDe3jRCeZKRYHzecfTphXZybXhJGH0gVzfvWj4rLZ52MZldj0kNWFRPtgH7i%0A2HbiMmH484tr8/f8QehNxFm8bC23rdyY8ze7YkYNclqMIXp1LXsjtUX7slUF2TCFECpr+Pu8uXUZ%0Af5Lumm4UUyPYI/H2SX4+dfmFBINBvIn8b4UnrWF5vJh+H1WNWap2l1O3RcXu2w/KIUTRKsXeadef%0APA3P/mbU3j60jn2855x5ResTicQgb7glCy8q8k0bIKzoJBIJvn7fA3hTATLBFJXR6Nj7OAz9NWVI%0AiomWKedDX7p13PZ7JPnS2TO4sSbAp2fX5fzxbElh7bZdWB4FKZs5yj08dDyte8R/JImlm99gR2sb%0Au8M1mEEfkmFx2rShi0C4uLgcGY6dWYiLi4uLC7c+9mdSWg9ho5KYtg9bsjCkbmxvsY/FS8mNvLQZ%0AQutno9le0I6tiCdFV8l6U9zysRuOyPG2xfaCF1S7GsX2oRoB6rw13HzR+BiJL93wKpYngNbbB+k4%0Apl+ktkh6doQtR+bzV13K1x9ZTqqmHlNzKtE5E8LjjK6DbHnkmD1lEsob6zFKwtz+8Eo02eQzl56b%0Aiwz6+4ZNUCquyR9eWM8t11yGrXnBtjlvxtSD7XoQ0XQ7fZkQelkpNhrKoIgnjatnn8ryvasBsCQx%0A+ZIJ49PrUMNBiO3HKpkEBR+PIYn0Q9n0ImEWCE8mhepRRtkFwFceuw/DJwQpr5Py9MVrLmPxEy+h%0Al+dFLUsbeyqQaobQVTBl8Ya/Rjv2IhRc4I6ly0lU17Nl1SaWLBhaIF7dtJ3ljTswfWXoZSWi+iSg%0AxpNcMO80Vm1bQdyXj+T4+eom5lZ6uf6M07FUJRdRl0XHlwyS9aTpq0pw3QVncHxlJb/+yQt4kl7m%0A1k/jG/c/hBQzCfeHyXrSWKqJJ+0jI9uosf14M6IAgmwpyHoGOzWyYHYg9gFi1dz6acytHz4S5c5n%0AX0OvqOBi7x6uOvXk/ArnO+Vr3Y2EjSJLfGHB5Xz9jw9Q0SyEuaxvbNGEI5F0fkJ95uFViD2aBINB%0AZjvjriw545Yk88KOXVA6KZeufCxy+6LLWPzYC+iVlWzv6KGprRtq6gGQdfPgG7u4uLzpHDuzEBcX%0AFxcXenzrAUgrO3PLJLwolKKZJciWB2wJXetFl1rJenqQMyIyRLInZgWen/5zOZ1dfYDNvJOO55wZ%0A01F1jVQoMeK244UuCd+SYLaOb1zz7+O+/1f3tkN1PehpJLtgMmSOz0P+xy46mx9sacX2iomhrWrC%0AaPfMU8Zl/+OBlu7CsEJkayeTBX749Gq+skAIez2Z/DVJmAo7Wtswgj6UZJa59cNXuBqKL1w9n68/%0AshydUpAV5AMiIwZMxXPCkRPxFMhMwyefhA5IVhbV6yWSuArbiNPnX42NEzloamgSpJ2IKVse2qMp%0A6S2ommTn20h6P1CK1hPDVjSMSCCXIjkU33niSbKGXSTUyQMG4wjhqdJNszsmyQSEL5dRNrQ/14Nr%0AN7Ah7cV0Js8A4c49TIqEqa0WVQzPnT6VZQW2SHp5GWtTBuuXPoddXYPV0czih9uRJR3wkgmmufU/%0A8j592UAaf1+Ir9+XF2wAkpEESOBLBtG696DoWaAUS7KQbRnZANM79vvO1sYWJaVXiN+vF9oy9L60%0AjnefdYZY4XhOeWT48gJRte5bDz5MaUs+wskMjTGccARSqhin/MZbY/qkyZAGkGRiA9G35rFnLF6E%0A0/+MJYFSUCnWHpuXnouLy/jz1hg5XVxcXP4F0ew6Lqu6mPnTZw5ZBehTTy3GkGIYspgcKNbEHPIz%0AW3QqUsKv6Y22faxr2kUZJZjqkXtDaapCeKr2vTmVwbJOtJlkZvAqBYE05vikNVRFIyjZZiyPeBNv%0AaxqyblIygQSJ2xZdwTceXUFGK0EvjZKxZL756Ar++5JzseV8ChCeEH96eSNUT0NOHVrVKJ8qC8Nh%0AWUWVhxOeHF8TR3iSbRlbEW0DqkQWkMqmQqyw7LaMpNVQoXpJJERbm2HuUyeaIJQ+BYn8pOcz88/k%0AB0+u5Z1zTuSvW/YD8FzjjvyEuoB7nnmennIR8fW9p17ga4uucPo6cE7i2KfWuSkkB2NPRyePvPZ6%0Asf/RUaY9FscIiDRSOTt0ZM6r7QnMqhBqrB8pmwJL578dATKRSLB+124unjWTZWu3AuDZv4ds7VQs%0Ar4pVXYO6fydG3XHogLL7dcCLqRaLMVmfQaBPKhKdbCyyJRaSE0irpdIM6KvpYIJAfxjZlDAKquYt%0AXrYWjMyI5s2WR0VJZJD7u/FJWWB4j7tEIv/yQS+JsLm3wDza+V4HvELI+se6tQS3+5Ethc6pXdRP%0AruT9Z1x10L6MlYziiNTjG0h11PCpipCuJQVrYFy0jt2IJwDJdoQzScX25D0Fbdl1l3FxOdq430IX%0AFxeXY4Q9HR3gpA35zOOolxtYdMqcYUtPq3YUiwQZTysgcU7dxPSB8abyD4fedICy7cLTyVLH9231%0AwTDkPkDh3884d8S2YyGRSPCH59dg+8U5VfhVppSEc+vLxjFjQ85msTwKqxq3Ymoqsj7x3lx/dcHl%0AyGlh6q1XTKKvahp3rlwLav7NtBEOk8Up3W4cWtRbmTOhR1bwyMWCq+RUy5MHDHWd2bWCCoqCZFpM%0ALcsLdqYvH0HhseqQS6cxb/rUnHBlKqkh+2CSQiKIUnkOipS/l0uCEW6/7jJRjc8UM9jN/RqL/7mO%0AB9duKNpHcyy/b1PJf0+UorRZmRPKBvtdueS556U32BupZfETa452V3L87eVXQHHuIZ82tM+Tk5ZW%0AZvWy5NrzWLLw4tx4f+fTG7i/I8vi5etyPk/vP+tktJ58RUqp8J5x7jVLKR5XDe/gSBBprsmt7347%0AlhOcpOqgOMNJJuikppqAopBIJFjdtB29rAS9qvqg57y6aTu2KiMbOksWXpSLeDyQAcHp769sKlpu%0A+Qr83hzhqaejk289+DAbG/egmho9NT3c9t5/430XXTTsb+OhoiuiX+Gu+Agtjw1Kc+OknCvmoAwn%0ApB8j+AY0ecVTdL/YijvldXE52oz4+ruhoeEeYCHQ1tjYeOoB6z4PfAeoaGxs7HaWfQX4MGAAn25s%0AbPyns3wu8FtE7ZjHGhsbP+Ms9wC/A84AOoF3NzY27hmXs3NxcXF5C/H3TesAG681je9dcfOI7XM+%0AMPSi2pVcf/rgiIqJQMaXxJsOYCg6qplPwzjwzfxY2N7WSnNvF5c0zB5Ve4sUMgGqIuNnRAtw58p1%0A6NW14AG1P8WnLr+Q9lic15vaAPjI+fNG2MMYcPyint66G6qnIRkT87W8X5XIALbqTAS8YUyfHzlr%0AosR70SvKsYMi8swrH9o9MKOqku39gKzgUzUKAo5yEU8MRDyJZBNUScVUVCTDYu70KbzmVEhSvcFc%0AiJpHL0XSTebWT+P+114BwJQGR2Vtb2vFJonqVAbT5MGV9QAwEmCVYYT9gJ9XW/fw9oLVtpxXJvXK%0AKhY/+hxLFlyIJuWXS3jGfYL9VmLphlexIiKiUi8vY+mGV1k457Q3/bj7Yj38fNUmJFPnuJIAH7jo%0AnKL1HYksDOibssTPn13PkkWXFe/EEU2PKy+OxPzh8mfQK2sBEQlU0bWHqOVjes0JsH7boO0BZGc4%0AsA8YV2fNmExHS17g7JzaxW1XilQ8zS+2V7ISkiXuYdM/sD8JW1HY0LKPNbtaUDM6hqyw+LEOAJZc%0Ae96ga7Juzz6I1oAxvCi+fNNmnumVwbZRYiko0LIkK/9F1pNdRHe3EOkS37Heqm6xIvjmCAx3/vFX%0AUNMDyVJu/q/PvSnHONJMKo3QlEKIeKoYU8oC3oNvNMGpL4/yGoDmw/IW3v/HtqDm4vJWYDSj82+A%0AQbGqDQ0Nk4ErgN0Fy2YB7wJmAdcAP2loaBh42vopcFNjY+NMYGZDQ8PAPm8CuhsbG08AfgDceYjn%0A4uLi4vKW5J4XnuazK37INlu8rVdGWcL6pNCJ+I0T8BnHU22OzSfnzaY3Eefrf3yAr//hARRDJetJ%0AM/89J5IM51Mp7EMUHX767Aq+v/ln3L/3Lzz0yrph221va+WhV9aRSCSwySIz/oaxVrgMTButJ47W%0AL8SmqmgErXUvntbd4ysYWCJtTx84jwnq1VEYTQRgyyqWT0NJJJB0MQE2QmJ2O73y0FIfz5w6CSwb%0AW1EIeIonUgPeTgMRT7ZIysOverBUGckwmVlXg2QMEQlil+QqEdqW4xHleD8V8tdXXwJsZEucR8Az%0AtK/NkkWXccvJNflqTAc+lqnOd90xlDYjYpId8ebvG4lDqCx2DPPU5sYho4PuWLqCxcvX89Tmxtyy%0A2x54lBeMAKYvf43WNncekX7e8+zL6FU1ZGunsFWKDOqzrYj7Uo2L+0evmTqoeputqGDbnDtjOiDM%0AyH/59Cq60jZIUq5CZkyHmy4+X2xkDShMdi4qSGvdh2xKzj6LRdB3nHM2sYoesp40ZRd5+dz1V+fW%0AnVIv0jxVXRHV7SSLmVOF4CWbMpaq0NjaTlcyi1F7HFRPFdUpKysHXY9EIkFHyvlOGUNHCQI8v3O/%0ASBX0aZglQnXSesR1Mb0avQnxf39/P5GufMXTSEcUG5tLT5017L4Plc/844fsrmkCoDo5tB/Xscjs%0AKXWASEOzNR9YNtfMbjjKvTo8rj6lASwbPSo80LSuHrSuHirSHUe5Zy4uLiNGPDU2Nq5qaGgYqtzE%0A94EvAg8XLLse+HNjY6MB7GpoaNgKnNXQ0LAbCDc2Nq512v0OuAFY5myz2Fl+P3D3IZ2Ji4uLy1uU%0AxvhOsp4WAGRCROzyEbYQfPi8i4CJ42lSyI/+vpyKlgIj23Afs6dMIfIuH3/70xr8yRCDipGNkp3J%0AZmyPmMw917aB6xk60uvujX8jKzezd90VgIlkj6/wdNeylZhlk9F64iy5srgPSxZdMq7HAmCgNLZP%0APHBPVOFp/qwGXnujFZwoICPipANlE2iyUeB/ZbHwlENLDw0Gg0imha0oRH1+x0FXMJBql09Xc7yY%0APD5iqoyUEm/GJcPMRWVpdh2mFEeuPBHJmQTbuUeoAcPhE9CVGIbUTsyMgQqKJcSF8lCBye0BlAQj%0ASANV8Rwj9GWvbeL59ixmNAqWTVlPC93lU5AcAaq+tILtPQPn89YRnm5/+ElsJG657OycKLt+125C%0AHi8z62q4/eGVZGsn8/SGFv7nkmJRMlUyCcur8syuNuY7k2c5WJFLHNI6u9ArykE7MtFhpp0fwCyf%0Axs9XN/HZC2eJVMuHV2CWTwag3OyhI+vF8ij8+KWtTjSQzckVXmzVi6xbBFWFH654hkR1PbsMC9VJ%0AV1Vi7Zj+yeDNCzALT5zG0m1tlMpJuhWxfOGsaSx/TlS4VLTB75w//u8i0upAT7gFc07n7hXL0dIa%0AWtZL1pdi4Wlnc+9za1B1BVuV2deZQLZNRrJuvnPlOvQaIXQcFx1+rLXl/HfF8qoYqX68/S1o9iT0%0AsigPrtvEhy86D+mAA8q2QirQz3kNhy+c3Hnfr/BmdT79IRFZrEfE76+d9TE3Pj6+fBOBumgpmO0g%0AK5g+D0o6y/Sag6dLTnRKghGQ23J/S3qC2xddehR75OLiMsAhxaM2NDRcBzQ3NjZuPGDVJKC54O+9%0AzrJJQEvB8hZnWdE2jY2NJtDb0NBQdij9cnFxcXkrYslCQKjWz+ZH87/GbVffcJR7dPio2WJVacBI%0AfEplJTMuqKW7tov3XnH+Ie3bkvMpZhltf5FBbSFZWfxc7U4I82jZHr8J/OJHnqSzTEwspUzvuO33%0AYCiOeGFEhPAkW+mDNT9qVEUjg0tbWzYzy32cXJuPlFCyxmFFhMmGia0oVIcPSJ+0BwzEi8Ugy5BA%0AkpCciBHJzM9sA5EFBLhe/GGIiadX0Sh8jFJNH5opJu6G4/skOyY508sPLhbntAAtwNeeeo1nMl6M%0AaBhbltBicb5w9XyURAZLE32/4Ph8BON43rdHk6Z9rWRrp6LXTuGO1/dx17KVJBIJHmxJ8ocmEa1g%0AhcR1NII+lm/aPPSO1AJfF68fLJsbawJISScVSx0/gbk9Fmfx0mf56ZPPDV7piIhah4iw0svL+MFT%0A62iPxcnWTsPyKMgZg4+cPw+lt120KYmgV5SjV1SwqSONrSoYfb18+8WttEad6BRVRi8Xj8kfPucU%0A1L4UemmExUuf4bfPrWbejHqWXH02n7nyUlAUMG1Oqq1EzYj+hAODRdCSYGTYQgRZbwZvOoBsKWQD%0AOsFgEEPV8SdC+LZuJOXxISuD32P/ZfWLxQsco2etJ8YHLxzaS29103asUAnYNpIzRpQ17qKqKYrZ%0AJ8bpPb1iXBtI/eus785tnw6Pzhj7R7/8Md/7/S+Klt12/y/5ygO/4Ae/+Rm7a5torBb33E++fUeu%0ATX3XNBZ+5BOjOsaxgmzaGH6P8N7KTMzfjLEyEAmodbTztlNnHOXeuLi4DDDmEkcNDQ1+4KuINLs3%0Ag0N8x+3i4uLy1sSSxEQ46nnr+LgoevF7j8K0uuvmnsF1cw/dj8qShFCnUIJJL7euvoevnPWBYf2b%0AdE149Ej2+FX9M0vrcv+/dMaRqTjmUyWnNLb4GT2lZnSRcUcDOZMt8t/Q4v3ceMVZJBIJ1mzcC4qE%0AlD3M6kqmheX38OjmHXkvHfKpdjPKq9mb92EmpTtCkzkgPBmAF8mwsFUZJexEZjlVn2RsJDRshBCl%0A2AqmUznSUPqcfWhg25w6qeagXQ1qKv0I4YECP6hgx27+30LxuCUZBnbQy+bmvcKYPHc+bw3h6c/r%0ANkJNfe7vmKGysmkbljeA5VX5n0dWYNTkA/DX7trHFSfnPdxkXcfyqtgeL0seWcH86ZMxfV6UdJbZ%0AU2ZSX1bCN15rwdbG73r97NmX0Gum0Qwsfnw1UTnN564S0RW2IzzJZgKtNYleMxUzWsUzTdsAUWDA%0AliWCwSByQSWxUPtu+sunYgUiWJqMN9uHPiBc2jZKWsdSFdT+fqbOOwG5/zUIT0GvrqMJIYZVRcUN%0AbysKyt5Gvr91I+W95ZiywZzjpo7pHFPRjIhABXTHiDwVSaJ1efElFPRIBkkaPHZubI3z7oK/bUec%0AumlO/bDHemLrfsyqapFaZ2bRKyqIdonIttI2iW5tK1ZQfJcGqux5fSppfwJfKogdGt0UYsuUViRP%0Ahm/f9yuyKnT6khhl4v14UnVeGPj6+a+H70I6MQDEUPpqueXGm0a1/2MK2xYCJYA+fArksUR5up14%0AzMhVAXVxcZkYHMpT9vFAPfCq4980GVjf0NBwFiLCqfAXbbKzbC8wZYjlFKzb19DQoACRAaPykais%0ADI/cyMXFwb1fXEbLRLtXbCfiae60aROub4eKmlWxJIusP4UvGUTNquN2bgPXy5etJeHpJSu38LMX%0Al/OjGz+Ua9MVzysOWVm82ZasQ+tDZWWYRCLBF//yFEgyC06ekk/Ram/jHddeczinM2pqoiEGYqvk%0AtM7H3j4x0ywBZkd0trTuIVvjPDJk4lRWhqmsDKM9vwW9NIqU6T+se8IMicgXq2ISFGhYEjKVlWHe%0Ac95ZPPP43xGpdgpp3Zl8mVkqK8NIphOVZds58QlAtg0qK8N4ZAnxGCWEJ4/swXBKeRuSuL9kvGBB%0Afb2YLA93PlMqS2gzKBKdAP7trFNy20hO6uS65hYumXsiEgFsklhy+pgfFzZs340REik+Hue+sL1h%0AGtu7oUwIftlSIbYpqSym30PGkorPO74fLR1F9ygYNdNYtnUX9qR65L4MbYlefv/kKsxALZI/OG7X%0AyyxIc9QrKoh19+T3PeCvJMP3P3gDn7hvJXpplC2t+6FGtNG69lFZOY+ppSG2Ovv5/gffxs1/eg4j%0AGsTMZND8QnQq727hW/9xXe54iUSC+559EVkqTqn98Zqt1HlS3PrOa5Damqjdnk9J7JkU420XvW1M%0A53jHze/kK7+8H8mwueri06isDPOOG8sV+PoAACAASURBVM7hn/c0IhsSsq1gRQb7HkmSXXSdbVVF%0A0k3OOOm4YY81kCZ8ybQwrT0xNqTzETiBvjB2S5zus8Lc/siT+BzPqkgoQPX5ETZvbeb/PvHBg57L%0AXbfeSjZjIZ0pvrN7apsGtTHC+QQNK9Sa+79qeyb09+xQ+5Z7AWDbVPrtCX2Oo+WOG68budG/OG+F%0Az9nl2GO0wpPk/KOxsXETkHt119DQsBOY29jY2NPQ0PAwcF9DQ8NdiBS6GcBLjY2NdkNDQ8wRp9YC%0A7wd+6OziYeADwBrgncBTo+18R0ffyI1cXBADrHu/uIyGiXivWFIGkJhbPXXC9e1QUbMahidDojqL%0Ab2eQZLk+budmSVlA4jPn3sB3Xo6TlfbSZ8d5ddse6qKl7Iv18Kd1q3PtbcccWrbUMfehsjLMmo3b%0AuHf9NvQaMTF+ZHcSO+BB6+phyYILjthndkJFBW/ERBiAnMlM6Hvl3fPOBOCrLzWBJFHulXL9veX8%0AWazZ1cL8BRce1jlo7W3oVdVo8gGPOrbEJ/74DNO9WUe8SSDhwXSiNiQrK46b6QMrjBrrxQxHsVUZ%0ASTd5x+mz6OjoQ1VEhbyBWD2/6iWdFRNa2zGVspUIkiLO7WBjS0NFJS+3HmBSbtmcWFWT38YRnvb2%0A9NHR0Ud19nRaPWvxZqsn9Gc9Gn79zDqMmnrk5iZOrCxhcyKDEQrQ19GVa2N5VdTdrxPotYhPLQfF%0AW3TedulkDL8HrW0/eqQEWbKF75CR5p6/PkVpWxlWaTO9c2fz16fXcunsQ/MPK0IVHl6e1hayNZNB%0ALhhDnIgnr6qIZdkEEMVUHdPjzk6+OP9sOjr6+NAF53D7w09SGdR4ev0bmD37IHoCvu429NqpqH0p%0APn7BWUXn+81fP0hJexmBcIZ0QUCdXhphNxE+8fsVeBPFBRpuvOz8Q7pXbrsxX2uxo6OP4ytrsaTX%0AkU0FvXboiE5JKn5Ot1UVWTeHPX57LI4Z8KMkM8yor2bO5Bp2LX+awnBFLashmRbZmqkE9olUy4pQ%0AmLedeRZvO/OsEc9tzXQFS0kPmVphWxKe/snoWh+2N44kF5tIeQ7h9+FIcTjPLZJuYmsKx6c6uGn+%0ARRP2HF3Gj4n4nOsyMRlvgXJE4amhoeGPwCVAeUNDwx5gcWNj428KmtjkRanXGxoa/gq8DujAJxob%0AGwd+9T4J/BbwAY81NjY+4Sy/B/i9Y0TeBbzncE/KxcXF5a2ERRYJ31umZPr6HTvQdC+JcJxb3/02%0AGvfupWHSpJE3HCUWGSS81EVLmRM6gzWJvSS1N7hj3Z3MkC5ml/0aBoMrW8mO6fRYufflRvRqUelJ%0AMizMgPCQkfShvaXeLE6dVMMjsX1OPyamsfiBlHW30Kfb/HdBGflgMJgzhz4cliy4gFtXbSkqwT6A%0AXhJmR9t+5IAHk4Qw6JbF56ZJ4rGl0AB+8fL1WN4wam8Xs88TgkVA03JG5QA9GQnswhRSCStUjbdr%0A5CDu2VMmwd4mcCqOBdt2URsJAgXVKB3vqYxzOrddfQPt8UuHTSGdSPQm4vxh9au0K1GU/nYWL7q8%0AaL1lKxjpNHV7JHqadMKl2+itL8UMVRHauBHTY5NqOJWK3T403Yvh6SQzbSbrd+1mbv00drS2YcvO%0AtdeEh5EkC1HISrQT7hJiT7inhN62Xawy9XERnmxNHOPSGZNYFhdVFHM4EU8VftEflSw6YA54jhmZ%0AojH99usuozcR57vrW7DrT0DdvwsckcqbbCcYPDXX9q6lj1HSLnyegn0RevZvx649Hs/+ZrKOEKSX%0Al+Hbuy+3TdaTZnrNwVM+x4KpGiiGE9XV2wfdu7AVhWCPhS1BqjJA075WZtbV0B6LY2kyanp4Y+5f%0Ar3oJu2oa5r5m/vHb/eIY1cXjmC3bqB2t6DV1yKb4vGdNqhu0r6H42V3fwz69fZDoZOselEwpP7ru%0A87llX33gF8RKtxW181qH9vsw0anqbyWeMbjpgO+ki4uLy3gzmqp27x1h/fQD/v4m8M0h2q0DThli%0AeQZ414g9dXFxcfkXxSaDzPBVsY4lehNxnly2kRBRdJ9IZRpP0QkGrpdIs3r/2Rew/sk16FIbYLLH%0AegNDyotOPnM6aWUHUFjlbIx4xeTQ09qMJlkkqoUPzYJZw6eUvBkUCZPWsSE8feHq+W/q/iXLzgsS%0AB+IJYiJS4jSrFNsv3uzVlw82Wf7kWTNY2biVhRefnltWHvQjJdS8M6W/DCmR90iRCaApfpZcfTqj%0AQTZMLEUFy+Yzl543WGh2hCe74NFtIohOvYk433/uDWyvH0nPcuPJk3Jiwy+fW4NuSWSrpkBUiB5G%0AaBq3rtqCEuvilkvmEAwGsWUVb/sOvGlxPuGeEtLBTtLVHkodgaU5KgRrAE9aJhnw8tBr25lbP43n%0AmnYim8ILytY8qPt2grcEqeUN6rYXV7/zxfowgoFxOXfL60XOGFw8bxbLn38j52ME5ESok+rEeV99%0A4gn8vTPvbSbZxqD9rWraieUTfZO8pQxUXJwUFffC//7l74RDfpK9KfwEyPiTeFMBvH1J0rXwzjkN%0A/PX1fehlopqd4qSjdU7pYlLt+Hq+maqBlvXg2b+bT148j/t/Gi9an6zUue/VXUQ3bmFKWRSksOOb%0AVsyy1zZxyrRJpBTxvfNmUqim+Myj7eI7GS/vIdJVipb2ohuOcb8pY0kWs6eM7KH30x/dxcaTYkNG%0AOl29o4Lrbv5M0bLStETsgHZe/a1pQfvpKy852l1wcXH5F+GQqtq5uLi4uBwZ9sV6sMkg2eNXielo%0AcveDywnFoiTDfZw6d/yFmfz18uaW3XHOxwlnxHsP3RGdvGY9fuMELqqcl2snH+JPounzIWcMbl80%0An/+38HK0tr34W3cxb0b9oZ/I4WIeG8LTm45tYR/gmyQ500+9NEIwK7ySfIlajJAPLJsbTp09aDdV%0A0QjvPuuMIjFocmkJUoEIZHoiWAWV8mQ7gKwPnmgPx0AVPXmYan7aQOqPMnHMxFc3bef7zzehl5di%0AhHzopRH+sl4UPP7xc+tJVNeTrZ0GiozSn/frsbwqelU1dz31Amu37QJZIdArhOhERAgY3qSC1JdP%0AtSvdm9/e1+dcZ0WMi/v6+nMCoxEOYNQdh15eSqQzf/17qkXkmSclga9YjDoU9sV6sLwqsmOCLxkm%0AtnpAxJMlKsoBzJtRjxbPizPKEDrGto58dJwRDmE7n/XM8jK++eBDlO8sxbPRh5YSx+mrENfEH1eo%0Aie0TkXNm3tBMNsRBFpw7hw/Pv+RwT7kIS7VQTI3/vGguS9dvGLRekhT0inJ61VKaux0Zx9R5cO0G%0Abn/kKVER8LHneSbj5edrtmNEoyhpHa0gKEo1xOer1HjoK+tFthU8hcKTMrrvV2ttBMkzdMW2A0Un%0AgC/e+NFBy/xZc9AyFxcXF5fR4wpPLi4uLhOU7698gu++9EcA5LeA8PTtX/6D8r3irXv9vBoWzBld%0AJMhY+Ot6UcK78HoFg0E052/bcZk+wTuT7175Ua4//QwqM2fhtaZy45wLBu1vT0cnf3h+zaDlm5v3%0Asvjx1Xz8wTVYPg05nY90WbLwEm47ytV0hoqm+FdEsiyQJUr7zy5cihoXfkpq+fmE+i9C84pKVlpn%0A+6hTWmfWVOcq5AGoXi+StyT3t2L7kMYkPImJ7XBi1ZRIyNmxd8j1R4NljXvQS0WUktYujJgN20Mi%0AkcAKVeQbWjZfPms6nv3NKKksWocw9DdRWdrYAv1tlHSUkfWk6Z4SQNcy+Pv8aAWVDUO94jiWbIrI%0Ap85mUL383z+fJm0p2OrgiEUtpWFJJu+4eQ4XnTMLEBU19dJSfvPMC4d17v987Q2QpFxaq2QaWKrM%0AqsatLH50FUY4gGRaRfeTnOnN/T/sHZy61ZfJixu2pmBEg9DdzosrtlLSlI9ui3SJ++ymBZeQDPcR%0AikXpa+ni7seX5aIdlWQW2VSwJJO506cz3piK6OtL27ezr7N30PpsJoPan8aIBIkNfIyWwatdOtma%0AKfx49Rb0ciHK6aXCQ83s2E2w14+NjV6gQF1z+qlknQhZxck1lU0FSxmdGBRTxfis9U0m2Cuuhdxf%0Aw+S24VN6p7XOxNbzvyPHJ5PDtnVxcZm47Ght5Y57H+COex+gI3ZgLKPLkWT8ake7uLi4uIwre/U9%0AZNTdAKjmse3v9NSmjbnJUl9JLzefdcm47PfeF1fRHOvgkxdcRmkwwm5zK8jg1YsjGiKeAIVOO5ee%0AMCv3/9uvecew+79nbRN6RQWLH3+RsJSkKhhkez/YPj9GRX5iLaUnllGnItkjN/pXwLKxFRlVKkO8%0AaxOT1svq/Kzd3Ux3+RS8niC2JiaY7zp19FF4VdEIpix8vGSEKGR6SiArjiNbXiRGH3kmpfsh7EdK%0ADX0vXX/GSdy5qRXbM3FEaNuJOPK0tlDml2kFzJJK7ly5FrN6ElpPHCkdx6OYBIMzuf06kVq55JEV%0AAFj+UoxoEN/WdgDilUnOrDmOptZdRLtK8fcVT/YtyaSvLE60sxStP4ZdXk5bMDqoGiCAkU7jSfvI%0A+tJURqNURqO88she1KwKssTOnkP/zv7uuTU0eZzUNcNRVUwTZIl/tiQxqkSFPlsrFpe+MP9cvvFq%0AM7amMGfK4BRjw4nG0zq70MvKQJbwdbXiT4pjGWoW3ZtF0VVSkRR1JWUkS7IE+qCstQxa4fp3TOGh%0Axn2cUOKhy1Aw1TdHhLYUMca0tHdjDRENpEg6UrIXQjXoNULYlcwMllO5Ti8X6XQD5tYAoVgKT6aM%0AeFkvpmZR2iZE1tlTprCqtglrH/jjGimE8KRrozu3rKcbTIVZTTEsy6Kzfiandfdz3c03DbvNLe/9%0ACF9+8Bf0lQivp6Eio1xcXCYmv1jxJO2tQhDXUjJlXWIMXbp+Ax+69JKj2LN/bVzhycXFxWWCYkni%0Aoboiexa3XHjNUe7N4fHC69sopxRT0Zl2avUh7+eV5t3cv3E1i2adyf1Nz5DUGkGDbz7Xy7tOvJis%0AvB+FEm676O1F251YPZldIsgCCS8n1o7sK3XXspXolWLCpFeU0025EK+EfRRqLIGS6sICPnnRvOF2%0Ac0TRWvdhRSu4etYJR7srEwPbSU+TZAb8crDh4lkzyZo6K1OAomFrHuSMIVKVxoBqRjCVbgLp4yDs%0ARD1lvdikkC3PmLy2llx7Hu2xOFXzhv7sSoIRlEwzpvfICk+PvfIqa/an8Fn9fGXBAQbEjvA0Kazx%0Aznmn8p3X9mP5NCyfcx31FLdfdykAD67dwKvdBn4jhk+RyICI6AEk0/lsFJu3z5vD4h07iXZBpEsI%0AyDY2EhJ95XEMr2irZC2yXm9OdFJ3byLYLRGbXAqVdWg9e1EsH0lff667hieLqov0NUk7dDF/e58J%0AlY7YZTmpdpYQX4xI3j9KjfWx+LHnQVJYcs05BINBFlZorN3dwsXzLuahda+wrsdGSXax+LrLyT2W%0AGwnURIC0JhHoFf1Nn5LkswuuHdQXT6D4fnhq2WYiUxX+4/wF3P3CcnRPdtA244Glis+hpytBpH3w%0AtZRsi3l1EV7q7MMoEV5N75xzIn9pbC9qp3XuyxmiexMaNjZnn38Crb0xetqyxMt7APjYFZfxvaZH%0ACMYjJJs2olhlpJWRo5C+/cdfItUkkPqr+dgXPz9i+0JsXAHfxeVYJLY1QXks72tnKjrZWTo3Xzp4%0ADHU5crjCk4uLi8sExXaEp1OqphzzFe2klBAAuqf08anzDj0N7d7Gh8j6WvjDzq1YWj5iIeXZw9+2%0APAdeE49ROeh6zZ8+kyc6FMAclVH7stc20VkiJs9aTwwycaxoNabfg9YTY2bY4oZzZ1Nff+GEKku8%0AZNHFR7sLEwrJdiaOkkw4dToJ/zY0Q1QgPO+4ep7e2IKtaZheFTUxtAfMwfCaDXgy5cjVc/PHxCOE%0AJ9MD9ti8tqqig43NC5GzWUx/iMVPrGHJ1WcftO14saalF726Dp1yfvbUc3x8/oW5dbbqAdvmshNP%0AoCQYwdu5Bj1ah+kXYoieSfGNR1eQCtdheoNQJqFTgtYTR923E6PuOLBsZMcEW9KEA4QnGMJQdFRT%0AiC4dU7tQTJkPL7qEXy97GgDFAMuTjygq3+PHk/VheLtIVNahpZKAD8Obr2poaAbedACjvxfVexhj%0Aqp0XJCTH9D0ncgKlXXs4ta6aVFTiJaoAuHvFc3zq8gs5d+bxnDvzeADWd+oYZSX5KDZFha692JkY%0AkidCaP8egvFyEuE4X1hw3ZBdOXvmdLY0duT+DvZFYDPcue8fhM0SMurY7+vRMBDxVNFSNuR62bJY%0AOOc0Lk0kuPOZV5DMNLPnXYa9vaeo3fvPms1f120kljXwJYVh+iWzhc/ao4FXmFGVF2K9x3swN+pU%0ANotj2srIwlBrQKTsVWVKRmg5GL+h0A9Iicoxb+vi4nJ0SCQS+Pr96J40sRoRlVxREeFzV7qi09HG%0AFZ5cXFxcjiL3vPA0pmXznxdcOmidLYlJ65xJ045wr8Yff9yLjc1J9YdWwe4Xq1aytX8nWU8LABZC%0A7PFa08CWyCi76PduBiBkDjYODgaDSGjYmIDCqsatXNBQHFny9aXL0f2VgASyDCEJtS/JeTU+rjr1%0ATPZ0dPLYxi287/y5x7wQ+C+DNRDxpCBXnkmYM1FUEQESDAaRswZGUISwScbYI0NUfzVmYGrRMhkP%0AFiDZHq44ofawun8gcqoLoiEs/xG8/7S8ULsnXMOSR1aw2Cm9bmsqctZkeo2IYvzaoiv4/rKVdPgn%0AQ8c+lLJa+oMiXUrSTWxZCEV6aQRKwij7d2L4SnLCk88nBJj/t/BKvtP8EKGY8DWaWluRS48oLw3D%0ATgh1B0j07IdScY0l20lTy8iUdu0hkxGihOnJixOmJu4HT28bVuXxh35N5PzjsybbzrUQ95GaSPPF%0Aqy8DYPHSZ6FapJZ1ZAanA5ohEQmEJfaRtQxqt2TQ9DI6pu5BSzuG6XXDd+WS2bPZ8sjTAHRO66Zi%0AtxBlwj1CaDFH6YM0Vo4/rpbefeI7Ey/rxZZttLSKbMr4UkEGsn2DwSBLrj0/t53lKZ56TK+p5ssL%0Aqvnmgw8hWz4ywfz38EAfwE9dfRX/2/FAzivQVC1GIuOk2U3a2T5i2wM5M55lAzOpaIuP3NjFxWVC%0A8Jc1a1FNjb5Igtve+29HuzsuBbjCk4uLi8thkkgkWPLs37Blkw/MvpKTJ49c3hngJ88uZ7OxHIDv%0ArEjwxcsXFq23JB1QOb66Zry7PCT/9+gTWNtNsn6dL330hnHZZyKR4O4/LCeSKCERifGOcwYLbKPh%0AjdTrZDy7i5b5zOP43hU3s2bnNv629SksySCgl3H7tUN7Nvn0KaS0rWhmhMe7LZ5ZuhyfpnJpw3Ra%0Ae3tJl0/FVvM1N+SswfkVCledejIAUysriqI9XI4FnIlpgVAwMMkHiiJX0MceGTJQiQ5A6+wGRUWW%0AvcJOyvQOEjcPl8WLLue2ZzdjK4ONqceD3kScHzz1MrVBjY8597rt8YNpo8Xj6KVRMjXT+NrKjUh6%0ABrM0ipLIFO3j3eeczt1NnWho6MG8EfqnZ9fx4+c2oFfUovYnMKIhZFS0VDxXfa2mJG+gbXiEYJLx%0AJ4vSI95//nn8eMdywr0l+Do6SDvCk+HR0XQvakYl3d+PlhHXqKQklNt2QHhSs1myXpXFDy2jJhTg%0A5svG+L1WRSSWksxyzckzAZCSXRAJIPe1Aadw5+NPolcXiJKe4kjLv61dj+URwpPl1UgkEijZJJou%0A2vn6FBzLJ2pKoxyMrCeNJ+vjxkvP42+PvJjz04N8Stx48+8XnsddscdIJtLc+u58avP//u4BR3ga%0AfNzNzXuxNQU5Y2B5Vcx4gl89+RRnHT8duVO0N8IjHNiTF/AGPs/h+MFvfoo0rR8pUcFNt9wy+pNz%0AWPiRT7Bw5GYuLi5HmEQiwV1/fwJ/bHCVV8VU8BFE97mVKCcarvDk4uLicpj84PnlJLyvA/DH1/x8%0AY/J7R7VdS6ITnHlZd3ZwpQ0bHYkjVzo905ImnCzBl4TvPfIon1+0ILcukUjwt7Uvs2DO6VRGDz4J%0AKuSHy1ZQ4rx5T5cf+kOArnQPWiabPhYvfRoUH7MCs7np4vMHb1jAd6/6KF9e+mfwVGKrMonqehLA%0AP3b0oibasWvq0Tra+ezFp7C7M0ZpwM/UyoqD7tNlgjMQ8aTkH3ckKz9ZHRBw1HiC62ePTjAecv/A%0Au06ezOwpk/jSoy14qcCjjDSDPjQk08T0CKFiPCLvFj+6CqO8EiwbtbcbvWYKu4GvrVjPB0+ehBHw%0AoibTLLnyTG5/eAVmuBoj4AVZRPjIWSHY7WhtY3tnJ1ecPBurZwdmtAxJN1F7OpGtNMGT6tCS3TTo%0AGk3JJERD4AliRktQWhoBOO+EGbl+eav9xM1epNriR9VgMIheDvSCqudFCNkSorE/EcIv/KAxZYP3%0AXXxuro3p+EP5YzJZQK+bzv69O8Z8zSxNQzIsvnxmPcFgkNsfXgGyh1OznbzHiQZLGgXCi2VjeYqr%0AEb7R2gU14h6xVZllrzchmxlwUoED8SDpgKjGNu/4g1ela7ishn1dvUyvqSmKAjLULFL5m/eo/7mF%0Ag1NXbEe7lyyJV3c3c9q0/Pdq1dYdSIkkvt5+EkEvJT1Z9I4ylm19lVA8TMab4rMLrzzoMQNOhCKA%0ApQ6OIiukKyzOPaAfPIXVxcXl2OKupf+koqV82PWmbKBFj9zzs8vocIUnFxcXlzHypcd/h43Fv514%0AAWcfN4M+sy83murK6KMmTCmfUmDKg9N8hPB05Eqne1J5k1prr8Hdjy9DU1U6umOofRLRzlJ+07iS%0AWz42umiob/394VwJ8K7jeoreio+GgYn19556DIs+NLsGzYgKQ3FANj3o1SJ1b09X3jdkycMrsDxh%0ALF8Aub+LJQsvya3zqtPRS0vROtpBUrD8QVH23HB8Ssw0JcEIJUF3ojIS33zgH8yqn8QNZ0wMY/Wh%0AcdKgCiOECsQiT08LpqeE6xuqmFs/9pRWqcDXZ8CYXKk6Sazbv+dQOjwypgmKRGNHJ3PHQXiyA1Fs%0ARQYF9Mq8l40RDXPvuq1QVY2UFj4Zt18nRJW123axZX8b23uT+GVTiFelFdiyyqrHV+PxBDA8ClpX%0AD1fNqGTl6s38+A/LKe8pZV9nJ3KJDr2t6KXVIEsohoKp6EyvyUd3fm7h8AUVastLyGwHNSuj7H4d%0Ab8JA0QcLfZlAqui7/PEFl/OH364i3B0l1rUXyichBcrHJOL9+tkXMIOVKMlsbpts9VSQJba0txW0%0AFPecp7UFM1SB6ffQm4jn+mMgxtuB6J8tbZ1FEXSKqRHs0zBlg9lTDi6KXn1aPiXN1MQ9nwr28573%0AnUddydAeTG8aiuPXZdn8dW+Cv7+2gtsdMW5/v06kNUWkuxxPaS+hHpEWHeoVvxPpcHrEz+GUqZPZ%0Atkm8iJC0gwtPvR6RIleZcqc7Li5vJZSkGOc667v5r0WXD1qvobiWCBMQdyR2cXFxGYZbnvgdaU8L%0AV1cu4NpTTgPgzhWP0O/dBMADb8DZx83AKBCbTFn8/94XV7G7t52qQJSPX3TZkPs35UzB//PC0/a2%0AVtr649hkUAgNtem4s7m5GU/aRzIkvJNCvVHoFYlK5eQnLoXi1EiYcWG6m/Wk+djV88fUn989t4at%0Adoh08iWSni3i2HophOZBVghPUoFJuF5aIvxUZAW9Ni8g2Gp10aTSdlJkrj9pMnPrp/G/S1eQDE4T%0AnjNAxJNPtXMZnu8+tJSSrSXs2NcGZxzt3hwERxiyCyOeCsSiry06dKP7wv0PhXcUxseHgmSK79XG%0APfsPSSw7EEtTUVI6tixheVWRVtfRgl4zBb1KeDeFpVTRNvNm1DNvRj1ff2QF8SqnD5YNsoReIaIE%0AjXSaQFszr76SpKxgDAnGIwTjkGnvo/1EE8onoRgqpmqMus+LzpjDX9euQ82o1G0bfozMBIrN3Suj%0AUVKRDL5UEG9PF3qoGtMfYGXTNhbOOW1Ux96V9YMf5KwYvx9cuwFkpw9aPhrHlgbGEhNZz2CGfDy0%0A7nU+cNE5YhuPGJOUvl4sbwW6rSI7aaA9Vd1EO0qQbRlTG5tB/ccXXc7PH36Sk0+acuRFJ5wCkoBs%0ASdiaghkWYuLtjzxFtnYKoRYxng94UOlaBk0XL1h038ieTecdfzzbRH1RAoHhX8zcc+c3MefEIRNg%0AVurNqezn4uJydNDS4jd93qzp7ovCYwhXeHJxcXEZhoRHCEwr965jdcsbJNQuDCUfWaN7RHqcoeSr%0AmhlKnM8t/wkZZTd4bNoMiV88L/Of5w/2NioUnixHePrGPx9ir/oiINLSJPvIhAo/tv5VQoTQfQbh%0AKUF69nZT2j540iKbo/eWUbNiBqKcJI0pPQ9ge1JBN14n6RciUzB7EgRPR/V6wZlDSETwte7GQiJb%0APQW92jFytmw87XuxvWH00ijfWreL980oZ2ZdDbYqUmQGJuyfvfRcvrVuV64K16JTZo2pn/+qpPsy%0ABAnhTxwZYfSQcXxmbLXgvj2IWDRWTH8AALUvNWhdbeRNettqibGhIzm4lHwikeB7T63GsiWQbBbM%0AmsG8GfXD7qo9FsfyKKh9KeR0HKuqBi3Wy41nnMR9r+3GVjSkbJIvLBhaODbkvNCidbTmv4NAaHcT%0A5fvzqRCd9d0EOzy5e8abDuDt7sLsj6HqEZKR0VeHrIxG0b1ptEyxEN4fjaFlNLxp8bmYgcHbmo5e%0ArWYkzEwWI+zn5R27RyU8JRIJzIDYwQkBneWbNvOyHcx5MRUKnEjinvO29yFbfcRKo+yK9ZNIJHiZ%0AEJQB+3cQ3a3T17MPq2wyqikEFdNnkw4mCPSHseSx3a+V0Si3vm9s0aVD8d3f/xJTgS+996Nj2k5x%0AfPIkC9RYP0Y0xD3PPI/tHXpyGKtLULFbCEjBkpErjhZGMZwydfKw7fZNq0RSevAkKlj4kU+M5RRc%0AXFwmGD949HGSqfwzcygpqtYVpdbMXgAAIABJREFURnu6THxc4cnFxcVlBJKeNyic4smEsTHISu18%0AbsWP0eVWZELYWJh0YyrdKESR0DDopCXeOWifm1qaycotiBmLjeVESsWsHgZEJwCJg6cSjBfp/iwh%0AwPBafPIq4bHx9fseoLy5lO7jY9i6RajThyflH3VaippRsLG49vTRRRIUkjGa6PO/AoDHmsw0bTq9%0AsU4SviABvQFTSeGxVb626BIAvvvEU/TrTnlvv4dPLbqU2x9ZAUQx/R7+vG4TX6urwfKoyNl8BEEw%0AGESJtWN6J6HF+5k5b3zNoN8K7Ono5Feb9mFpGnI6g9W6lZL4kUsBPSxs8V2ytIJINmv8DEeV3g6s%0AmjoCqXzFrKqeFnrTFh+8buhIx8PGEpFBKX3weXznydVkCyL+lja2DBKeFj/+IrYviJTNgJmByiok%0AU2fJggtpj8WpiorvwJK6URQ1cEzbPa0tzKkrZU2BRhLqEfeIKRv0lce57T1v58/Pv8DWXfsBqGgu%0AR9Eh1C0jIZEqHVtkj+HRcwJTfpnFF2++lp9+62kATps5OCJsbsN09uzqxZtUyeoZkAJYyujEnfvX%0AbcT2l6P1xPiPK88W3k6FEZaFKZ2yAr3tlHSIdLL+Pa9jRqeyoWVfrknJ/hT+RAmKrtI5OZSr7idr%0ASs5cXTHG71H97l/8iKZqkyn9Ifo90OnvZFq8glve+5Gidj+56052nNyLpBp89/e/5AvvG734FPA5%0A3l+GhJSOQzTEnlgGO+BEeOnF5/PByy/k/pfW0t+b4raFo6tAFSvvwZfwct7xw6f5dnuFGFyeHlnM%0AcnFxmZjc/fgyEs0pIt0leCn+LvdHB3ujukxsXOHJxcXFZQgeemVd7v8yETxmOR49wg2zzua48kq+%0AveaPpJWdZOTdyISp1E+iR20hKyVR7Sq+dOZN/GD1QxieTnR7cJj/b19/HFQbCTFxMujhsyt+lBuV%0AJfzYpDCk0UcBHA7KQBSRLz9xuu3Gf+OlbVs5a4aIdvjuTx5CtmUa29qYO/3gZrcAWsaD7s0U+baM%0AlpQvPzkLZCv55LUXAXDvsy/SWHYRGqCkduXafGGIVL4vzj+XO59+Bb2qClMJ8PVHlmPX1CMli324%0Abl90aJX2/lW454UNGHX1AFheFS0eIdiSF57W79gxqvvhqDBQWUuSBi8bB26Zfyav7+9g3ry8x8Rn%0ArnyT7ydbCE+mPTgt1PaJ9CWto0P4NRWkfgHct/ol9IqBKKSCdU76XlV0jCkLqog4UrO9bNnQS4kp%0A0V8OStbCnyijPxrjizdfn2v+nvPPg/Phjr/9A4BIZwhN95KIxPn4tYN9Og6GOUS1NsMrBCTj1Ayx%0A/iQ3z71kUJsFc07n/1Y+gSflBcN5gy6NLoV4V6wf/OWgC1HDlvPbSaZ1gPCkEmppBifN0N9n0j81%0AxPPb90DlVIx0Gn9ciDGWYmL6PbnqfsGAl6QTRTeQhjYe7KpUMcPN7Cqww9qlJfje737J59+fF5da%0AppUgqeKFSXMk/9rlJ9++g/jUaqKdcW7+r88NeYzLT53NMxu3oWYVZMsRE2UVW1WRDAs1WxzFO6Wy%0Aks8uGGxSfjC+/NG3jdgmo8XAkqnd0z5iWxcXl4lJaneaSG8JupahrzxRtC5Y6YrKxxqu8OTi4uJS%0AwGfu+x2t6mZsxAOz35jBd6/8z0HtPnrydfzt1ZeQJHj/3AuYWlnJmp3bWNb0Kh85Zz510VJkSwyx%0ApjzYu2QgtS6cnkHG00tG3kNWbs6tD2TrSXi2oFpHJnddS4sJ0+zpk4qWnzUjHwE0MNHb3NIyotDw%0A0ratuQnlSPzPIyswtTDYNmEpyXvPnYMlpZDw877j3sfZx+UrXX3gonP46tqtAFQGfMPtEhDRTPPq%0AQrxgCNNkHWGcLBmu38eY8IuIDa2jHb2yCjx+9tV3INXMRIp38vi61yas8CQxlMg0fsJTMBhk3owj%0AbGA6YI4uFQtPO1rbMCJhlFSWj50/i7sbO7CV4kl+U7cOVaAk0pgF1cGwRo42+vWzL7DTiqD0tebM%0Aoq3+/ZRuayYUK821C+ezkcn6h44uCwSEYDMgqmjTPGNOx7XUwVFKpeUije+/rr3qoNtmAxlCvVHk%0AeDtU1yApoxOeLFXsX7Ec8VoV17Cqp4VurQLTVyBE9TZT2pZPVx4YY5O2OGe1ey+qKbbXMl6MdBrZ%0AEJ/pCXW1bEjsgHboLxm/t/opLf/h2FkvSrYUK9TK7mh/Ubs+Lf/CQ1fz6zadbCP5m9hT5uH/fvNT%0APv2hmwcdY/aUKazwbMaT9mKqEhkAWcNWFexYO6qpkfWk8WR9ZD2jL8YxFu74yz1IlXFIlnDTLV95%0AU47h4uLy5uNJivHy5KvqmH/yKUe5Ny6Hiys8ubi4uBTQKTdjEUcmiESUiFUxZLsTaydxW23xW9ez%0Aj5tRJJJoiEmfLQ0Wnmwnne68KbOZP30mv167ijesJwGQ8LL4wnfxv8/8g3PqThyX8xoJT8qLrmW4%0A4YxLhm1jO2bJHfH+YdsMsOzljVRQxv9n77wD7CjL/f+ZevrZs3t2N5uymwIkhA5KERACCEGaiCii%0A3oslohQRwSt6gR8gKIoiXKkK6IWLCgKhhUAkoSOEkEA6aZtNsi3ZfvbMKVN/f8wpe7I1yQYCzOef%0A3TNn5p1yZt6Z9zvP8330wPCGwZnqOsxMCiQZwxfnT2+uwvZnkAiXHM/tOf2g4f2Yzjj0YBa9sBA7%0AGEbUesE2GOe9JBsxmqZhhcKIWZOAncSgGtQgUiiGHvJDaAI1CwS2tLVREQxy+9x/YZvDpy2Jssjl%0Ap52yQ1VnfjXnRc44cN+S8uzg+hTd9foS9quOcN4R2zudj56f056CmNsnJ5fm9tDrC8laBu1aBqd6%0AIqLW6wrfeiuOWhSebpzzIsaYSQBIve1YoT7+OMLgpvrdWoI/vrQQS/BhjfFhhSby9OL3iQWD+Hoz%0AhHvcCKpkWQ/hnlLxyB7Eoq6uqoptuG+vTVln1ozP79AxgIEjnr5z3LEjWtbwuf1v9eY4rcoKKKvj%0Ab2+9wzc/d8Sgy6xtbsWMlSNmTX543JEAOKoPbIfetk58Rhc9E2upb93KlJoxCFZx+2zRQsnk7gcB%0A92WCmtbIR51Jtozc04JsSDiCzTFTp/DtUz7P5Xc/xOemD94H7gj3/PYGnM9qYEkEk7VMbHeYLAjM%0ADciYOaHplr/fT7vfxAp1geEDSwE1yZz772ZLNo0w3X2RICg6vYHBxTrDrxNKRBFEkx4AWcFWJESt%0AC4iSiaRJxtJMrKkatI2d5cZH76e1ai0AsrWHe9B5eHgMyksrlqPqfrRoghMPmPFRb47HKOAJTx4e%0AHh45Zr+3CF1sRiLGzUf+eJdLsQblAJ2ALfaPJnAEd+CzT2U1oVCIH82YyY9eehebHiTChEIhbj7t%0Am7u0/pGyrKHBvblHho5OskV3IJXJDB8xpCbcgaxcMbw5utH9OillDVgQ6t0Pxz8VMBCdgVNMIts2%0AodtQN0I/phtOPXJE83n0565X3sSunkzwg2XYhoC/exlG3b6IZtHks3WfDI8tXERKyxDfOPIqWn+c%0AN59fnPOl4WcEbnz2RdI1k5i9Zms/4enu197BqJnI8ozBef2WHCC6aRRT7T4K9q0pZ6nj4PijXPfM%0ASxhjc8cj310ZbmqUaBiYQT/dWoJYKIpluxE3SlcPdWU+1vdpc+wQ1cRuf2kRes2kkmnvNbVjhyrx%0A51LDUuFe1DofLC9dVgkM/Jh53LSpPPbSEgQEMuH0TvW1fTMNMwGN1Dh9xO3YoWLqZahDoGdCmBVt%0ATUMu8+LqtTjRsciJnkJKou3zIWUNKrfk0xe38KAh8KVMBiF3SNtrOwh1+vClgpiZJERcMUTOdaP5%0A6B9FSyKZAUzZKFRpuvqrw6eUjRS9uhpB2IiYruT3Xy6abT8/52Ycfzc3PXo/zdXrEEQHARCSYxAQ%0AsP1J1ikiRrAM2Fpsb4iqjXl/KnGpiH/CMozx00AUUDNG7nuHq7+66wbo2/P7/7uPlupNBWfEmD6A%0Au7yHh8cez00PP0GkLYhKAN0/8oqnHns2nvDk4eHhkePtrStBtfHr43ZZdAIYX1ZBowa2MJDwZAIC%0AtdFYYVokM4W0byuBbPUur3tHeGdDPSBiKUNHh9i5gYY1gogWX1rFlAwu+cLA1bD6klLWFP7XfKuA%0AVQCDCk+/OH3HvGA8RsY769ex4LXlCHZxUJ6ujiFvWkW8qVidrMW/HqdiUuGzUbcX3WvfJ9LrRkB0%0A1nQWouMGQklLRDtjmGmTXz32FJecduKw5ZBNIVduvbx/OpaTe5Sx/Qpz319aYmavCIUiiJ8Yzjvi%0AM6xcsBQzEkAxXBFD1E1s1T0O1SH3r2AYIAZ4cdV6vnr4YTi5Kmtkezj1yMO4c63r4fNZkpxz4uAR%0AR47cvy90lDBmNIRsuOrPmIPLOeOwg/jH8iUl8+03aXy/ZcGtvGbJBrKpkg3u5KBCLp6nWkWGa746%0AMmNqgGu+9mVeWrGcFfOa8aX8OLKIOkwKZjKb68dz5vQrtzRhqxJC4wbyqp+SkdDKy3h6bRtK/jqS%0ABAyfSUAT8bU1YdVOQ2heiy/l/k6pWAp1mx/ZAMlQMPzZ7Vc9KmRV9/qU7NJIJdkKYYpdtFStLSll%0AEdfL0CSdNJD0y1j5L9MxCHRjDGHIbgTd70RHJNoeYNtUH4EPllGZ60diNaMfiXTnPbdRP7kLQdGJ%0Adu1NWVZkv57ho3M9PDz2HOpbW3niqYXEu4vPHJYXpf6JwROePDw8PpXc/vLzNGdbiQoxLjn2JO59%0A8xVSagMg8Nmq0UlvmzFlGguXgy30H/q6qXZyicD169POH5X17ijtiSRlRLEG8EzpSyHCwHJ4+PU3%0A2Lq0C0d0+OnFZ/WbVzQlLNkcVMCbt2wF/25KgiAiqiFstH7ziPbIfFc8Rod/vb2M+LZ4ybT0eD/+%0ADtcXxhYsREdCzpgkFZHo6mVkgzLWxP3AHyLY6CcT0Lj620NHMtz46JPQCRWN5YiOyJ2zX+Sa/xhG%0ANJCLfkQPvvY2Fxx3VPG7Pj5Giza3cVqf6sqXn/A5bnv5LXTLKRikfxIQshpEgzh+94lc7WzCksNg%0AG3x7Ri7d0HKFko1tOV+fXDqdiMO4snLAFZ5m7jd1yHU5qrsOq6eTSHMj6WgQY7yb/iXlUsNmHnQg%0AsVCUrr27EUWRsrWukHjStMH7UlNxhSc5PHxU5EDIatHIu29RhJFy4gEHsuTVjYR6o9DTjh2pLqTJ%0AgZtm+vuX3uLcQ6azf+14svnUuZzw9MKqtWDZTFhT7OPyVemM8jLUXH0EURIxVbdvlTNZspkMk1e7%0Ay1iiiRCTYRsoaQHJlsnIfWuojh567hDJTumjf9D0s32s64St0/jF+d/j/z12H2kgLdtYgrv/qhFF%0AD3RjDJBCnufab3yFNU1NPPPsu66XVtMa1FTO4yrcy5Uzzxyt3eI3/3gAxbBIxiMIagtqoo6bv9Lf%0Al9HDw2PP5++vvkW82/UMzPrSJOMprjjr1I94qzxGC0948vDw+FSy0VmOqbajAdcsfAdkdzAR0qfz%0Atc8cNfTCI6SuqgoBFVPo5Cfz7+D08SfwhekHAOBgInzEXfCWtjb+9tQbRDvdKBJ7iCgVACR3UCXY%0AsHn9NsqTblrVi8uWcfJBBxVm0zQNyZQxg+lBm/r35g7SkRCSkcLJRRqUZw6jy1+MmBBs7xY1GDc9%0A/ARqMjeSFMCMC/z3uSNLWxsMf8IVALr27iEadoUeRy0nkPBhixaJvXqJrYuhZkSCzWuJN8exRYum%0AiSAofkRHJBMePr7I73d/VzGnZPq04X9nx1d85bmpZ7tKj5IKWzdilo1FkUoN50OhENec8QVufPgJ%0ATNsBUWA0zcU/MuxcZTufK85OikX4z89vl1JqucbNKSunGIu59NecgOBvbcB2BEJDpKxqmoYV8CGl%0AdfxbG93fvMVmU0USORBG1hUMRS8Yg//3uWcD8Oi/3yKVzQ4ZOaoHDUQrw9eOHtxXaShi4WIa1RHT%0Ads7c3vRZ0Aty11bM2grmLF/FZTnh6XcvvYNeM5F/rmzkhtrx2I7b/9l6L9c/+zJ6zQR865YBRbFW%0AMosCWF6E8qmy60fVCqEuhWy8szCPJZuceNB0Fq9tItCbE/iGiTzdWfKpcapdKtKNSTokit7wRLv2%0A5hfnfw+AQO7cyYgGtujeI6Omn3bAGKBoRl+mjR9PNvQ24W5QtSyS6fYvXz738NHYHe6561Y2jAuS%0AHrMRx4FAYhIAFdmhi054eHjsebyzfh1LNm5Gzt3eO6Z0cc3XRi/V2GPPwHuq9/Dw2KPRNI1fv/oM%0A5x90LAdMqB1+gWG4ad6TdAttmLlS0TKVONiIjo+AXs39//lD2tp6h2ll5ChOFbrQhC5u4cmWh3i+%0AcTK3nnzRHiE8PfjyG8Q7iiMOZ5jNkX3ugEXSxUKKDcDSjZtLhKc1W7ciOhK2NHBFKwDd3krKWg6i%0Ag4OOTJybTvs6170g066+426POPjyn0Zu/Ptsgl0KqZhBeXMZUh9hLiF071Bb3VqCO558sTA4lnSB%0AskQ5maBWELA0TeNXL7+FPx1Ciyb41nHH8Mz6ZagpBVN104HE/CBWCdAZ70avrePm5+YPmQ5ZV1VJ%0A5+piOlHeO2ww5r6/FKu3hTHvQXeNhh0p+kjd8vRzOLpB7YYYXWPWkR0/cfid/wToToLjXhuO7F6H%0A08eO6TdPheo68ji+SG4h97fyye7f/3fmycOu545X3kJOJancFEQ2XYFFdESCzRtRsqDqFaSD/dOZ%0Azjv6c8O2/dUzj6K1p4cpNTXDzjsQ08ePY/WSNoCS/mdHyEciSYaFKYm097rRRo+8vQirzE15tsL5%0ANFD3WNs1U7Byx13qk0VtSQai1Ud4yulHsXCQWSedyK13PkuoN0pvdzt5sSodSXPE3vvwlm89atYV%0AnuwhUth2hXxqnGKXGslffsEPuPTZW7D9XUzcthfT+xSPCKXc61SXMjiijuNATDNprwBrgBTyfqi5%0A/sUUkEwJSzJ2+vfenuaaKOkyt8KpIEA62AwOVPT0j5718PDY87jx708Q6FbAAb8WRLJlyijHFizO%0AOuLQj3rzPHYDnvDk4eGxx/FBSxP/XLqQDnUdJh3gh7+u7ubWCcXSzZqmce2/H8SUEkh2kP86/D9y%0A6SNDs035AAs39SSaOXi3G3jfdNQsbnz1SXr9ywDISBsBN+JJ5KN5M3vjw08QSCjEE9sdL0kYeIEc%0A3/r80Ty94X2CPQEQiqP3dLoY5XLbH59DMiUU/NgDVJ3KY/p6cSiKD3k/pxtOPZdr51p0+9cwxT8C%0AEeFTRGSbH18miGimkGwZLZJgwiGVdL2uI5mDVyXL89eXX6GpqQMcAX+vTGWiNK1OVzNYE4u/2SPv%0Avo8vkQAqyAZNaquqMPxZ1KwPM1UUBav+vZat0yugtgKjPIqTLKZI5iui/fC4IwuGzDMP3p+/v/Yu%0AQm4gP5QQdNeC12iKjiXYnULVK6je7Kf1oGJqliaXoSRcw+PyrRU01A4sVgqA0rwRJzaW/ao+ARER%0ATp/9tB32G9u/OtisYw7n5vc2Y+WjjkRXFImoI09tS4thVC2BbJamvSpZh4oW9/zRAyMQIAZgSk3N%0ALokQh0+axMKKdRj+nReondyhkPLBO7LKdc8uwKipg1yQnWC7J6gjSljZLJKv6D2n6O45bB6UxVhv%0AoGaK55aYixaaMsb9bTJhg2AS1LTbz+q+NMce66Yi6gG9KDztpifzfGqcz+rfz++7VofoeC79/qyS%0A6VNs+MCScGQNlDRkw+yVyrDOEUAcPrrR53cPsGgKbhSsPHomwYZQKtAJio6TCXPJhT8etXV4eHjs%0AHupbW4k1Rwr3FlPWScS6cQQHI2hz0KRJH+0GeuwWPOHJw8Njj+PeVY9iqK0l07JS6edHly4mKzUA%0AYImdPLpkIT85oTQP/H9efoFGvZkyyrlm5peZv3oFFl1IxJnEQfzg+ON2636Am+rjF/z0jaHSNA0w%0AEdhxX5JdRdO0kmgZW7QKUSuqb+gBaW1VFVpUI9oVK5mef/GtaRr+VDG1xhoidc8SSw10hT5+Tjee%0A1r822aeRv7z0Ck3bcmk5lkNlxh3o+9NuipGl2nz9mKO58835JSk+g9G+pqfEsNMWbDondiNIAqIg%0A8h/HH01tVVHAaEqkUHJjSyeY865RDXzpIMFE8Xf2p0NIyQ6M2mnuvGJRBLvtlWUYNZO4642l3HC6%0Aa2AdC0UxFQPFcAfw0a4Yf7hjDgDpaJarLyj6PbWlLIhC36weyyhGNNjBMsT2bYXPvs4m5ry3lDMO%0ALRqM56lZ4wM6Oe/nM4Y9Vns6slg0TRcse8CUtlAohJhJY5ZFeGnlmoLHU01ZZMTrsUMRlEz/c6sg%0AOvnSHHLE5B3fgVEgFApx1YVn71IbY6vLMTaBLyWTAsyxk/rP5OQEDkFETrThVE0ofCVnZRzB5uzD%0AD+PRhreQbBkz2Y0cjiGaIg4Oh012BXQ7p0kFEm5f1xtPcez06QAYvqJ4NmzK806i54QixeofUXXp%0AldcMuMwZsy5m7nM3IgTcO5iUDnPWRZfzwrxrINjF9f+8n+u/NmvAZQEmVMTpRkcyBWRDJR3ecbPv%0Anz55D6lQI/ttqOTSi35SmG7lhKfKjqm0x9cC4M/GB2zDw8Njz6C+tZXHn36bUHcE2VHpru7kgnNm%0AEFTkYYuMeHz88YQnDw+Pj4w7X3uR1mQHAAIC3zz0WJ5duQRDbB1g7uJb2ntfW0B9qhH6vITv1fuH%0A1zfYa9CVJlKI/GKuhiFlQAHVrOCKU7442rszKDWhctr6DJw3dnUCDsJwuW27gdfXr0OyZVLhXjJj%0ATMZVlpNZ6H5XHRt+QKqMV7ESBpKlkAr3EkxGCCQUNE3jhZWrSuYdagBli67/k0AQhxSOuHNRE59U%0ANE2j9/0MlXrFoPNYudQZSzYRhxCebn32OVJalvLeCLqaIVGjIZjgqALXfn1wI3BLUAik3Xb3rRsH%0A9ElN2i4sQ81kC/Frtk9mW0+C6rIodsgVKR21VBgx/HpBeALwp4LgCKhpP209PQXPIEd0xVA1XVyf%0AnC4OXgXcNJ48StZmSWMbZ2wfpe8MHc33cSOkSOQtqMUhqkwKhis2LN7ciKO459L0sSOLMlq0vgHL%0Ar+BL+TBlnZ7aJD6/gtDouIbcQDKe5tSDDxmmpT2XWSedyO3L5xJIhGjLCUYAYsbAzkXrOFLu2hIl%0AJD1N35gdNeNDV7PUVlUVUuSqPmjGmrCVQDKMLZmFwdTUurF0NmQJpMK5dovtWL5iX1lVXSrs7yp3%0A3HcXHWU+rMpmHFsgoA3uvTcQfr2CbE548puu6C3qZThKG52+odPSjz9wX556cylqRkVAwB6mgMVA%0ApMs2IgBrxwvccd9d/Oj7lwBg4bYVMMExfAhKlnJj4EqoHh4eewZ//9ebxLvi6L40hmowZlIF42KD%0AP+d4fLLwhCcPD49R4Zb5z7LVbiZglnHTaV8fdL4VjVt4/oP36dZ76fYvBX/xgfvO1ctxxOKDqUR5%0AIS0un49z52svstpcALkBsEgUmwS6VSpcaJqGIXTkPtkkcqluAH5z5G/8R4PTph/E8uXzCp835CI0%0ABOfDj3ha3tBImDB6wOTqr7rGjXcvfAkBkSP23mvY5a844zSeG/8+769voKo8gvUuBHsj3PbkC0i6%0AQIziA4QziHfPfa+8gSWkEPDjM8eSkTcgWp+A9KdR5O75LxPWw6TCvaQjudgW0TXiDnfnzOBzqYyW%0AbOLLDFxvWNM0lLUylYYr/CRjSa79xvBl5298dj5GzUTUtRkMJcu5R81w19XH+Li3vJtILvpN1gW0%0ATIbQlrVkK+L8Y2ELPz5lBk7OT0iwS9OhJn6mmtUNTVQ2uOdLx/gulLRIWUc5D732Bleeebo7o6Rg%0AppP4U8X9Ey2HW+e9zJUzT8BWZCS9GGGlZETSwgDVEJ1PgLFTH8aVR2nL/S9YQ6SaWe6501VZ5362%0AHaaOG5nwNH/NenAcVN2PFk1wzXmuSLmkvp75Ly4j0hVDKdu5inQfNn/97U0kquL8+LsX9fsuHc0Q%0A2xYk3LyZzNQYSk8SNdWGNtaN5LJVic1t7SDKCGqfe0d3O7Kpkg26NeHyQnu4p4yk0IOAgGQVj895%0AR3+OW5c8SzDptiEoxfPWHyoKJj88+aQR79cz99zOWRddPuj3v3v4PjZOakTI+e1FE1O49MIfjLh9%0AgH3WtlO/zxRM0WRCt7uP+28WWTEd7GEMxsfFKjAVHV8+SnMHhac5998NOd94K9zMWopeZlZu3Yph%0As3dbHW0Bh4M7djyiysPD48MjH0EbOFDlx1/48F4Ae+wZeMKTh4fHqNBCA7q8haw8tIBw39p/YIrt%0A5O2NAuY+CI6EJaXRxa2IKPiMKVx97Nd47L3FLNWfB8AhzU//9WcMqdctq5ZDsWNkxQTWdqWd737r%0AJRwxg+LUYAhuBJVEBaFMLVcef9oo7vnw1FWV+q9s6MwJTx9Bql0mrROmdABQfoyfpu4u9q+tZfZ7%0AiwiqPk7df3Cz3tMPPYTTD3WjHG5qeYJ4U5x4Y/8Uh4F0tZdWrmG9GcQWU0jEuPjgL/Gn9+Zx9j7D%0AmxF/GtA0jTv/9mKhwlWqQi8Rim7+y+zC//nja8s2oi2xpL6ew6a4o7RH3vw369e3IFoC5UZRDDTC%0AIxv4GZEx0NGYEx16iuvMPTVkfWm+dd5xPPDCK1Q2VKBkJCKb1lLZGCehddFVE8ltW34jS8WRc486%0AEo6Cu25ZgGhLlFeG6Wp3B43OFovf3P8kAGZ1lKqNSSSrDF3NoOp+RBM6KiZwzZsfIDWuItzjnnu2%0AaOFLq6QH6IME+5MV8fS5yRNZ2pAT5e3BhSfB3i6SUBz+ODT3dPHgG4vJSBGC2xqBOJlIsZ3Dpkxh%0A2rfG8M93FnHRCWfuzOYPyp233oQsBPjhFVcO+P1tD/6ZpqjFlLWdXHzV1SNud/U+lWixen7y1J3c%0AdvalJd9VTYyRbbOJtPt6R5EZAAAgAElEQVTJTAWMLNrYydhb1hPMpMhU1fCPdzaj2ypivLqwnNLV%0ACpRjKu7xF/tE3uXFYd1XGl2Ujunkvdh9fVKbv3n80fzf1tfQwyP3q/rZ7HtJTm1m/tO38ccv/WTA%0AebaFzILoBDBhY9uA8w3FRVdd129arS/AcntkPk+WYhaiG60hfP8GYsN256ulFvsiW3D3SzatAQVF%0ADw+PPQ81o2CLFud/bnSqW3p8vPCEJw8Pj1HBEt1UN4cM97w2n68ccji3vTGHtG8bgiOxjzqdA8fW%0AYtKOSBjVHINqhbn5i4Obe3/z0CNY9fZSDKEZgLS8HiimZwEoZpisCpZQfLj+oKWJBvF193sjVvCL%0AUo34bjcTHwld2QT4PpqIp7wfk9MnUOH8zx8NwDVzH6HLvxSJMj4/aa8hS6HnueY/vsLNDzxJrG0A%0AY/ftzMqXbtrCq5s7wVkPfgvJDrDXmBpuOfWCnd6fTwovLH2fZDrLB5uaiHdWYIsWmaDGUQeUlrrv%0AO3DLR0zkRcSlmzYXhKeNa1qJbyuKge21nVRUhrni2FIftIF4ccVKzIAPeVs3UI7ex7y5uiqGucUm%0AGU8xLlbBFWfO5L77XiXUE0bNmcz7k35Sgvt4oWxeyZj6MrZOHrjqnrG/Tm9vmmtPPYe75v0Lp9Em%0AlCj6PGSDHQVhqTeuEW/xI+eM1G1VorzdjW6yBZtsII0/FUQ3+qfdCrsQ8FTf6vYfU2pqaO7u5NEH%0A30LJ+khMKVYA/LCpq6qEnPA0VMRTWBXo3IF2/+dfr7C1fDxUu75EZevacASbg/afVDJfKBTiOyfM%0A2MGtHp7V+wo4vm385Kk72GtDD5deeQ1Xzb4Xvy1zw7mzWFfViuBP0rj33iNu8+57biM5sRcB0KOb%0AufPPd3DphT8qfD/rpBP5w6o5+FIBzEwGJSfWhbQ0lU1xEsk2UpPrkLU2LEVC3rwaNWkQz/lcWYp7%0Acm2fWmwLNkwt7QPPOvYzvPlIAwC1lUVBeFysYof8qm59+D6SYzciCGBFWvjjX+7hsgHEF7PPCxnH%0AFgb1ctpRzph1MXPnXVuSIn3r//0ZybRpjLn90e+/fDHgRmTmsZXhL8S777mNFRMTgEBFdGzpl31S%0AfJ3cvindo1eF1sPDY/fRrSVQM350f8bzc/qU4glPHh4eu4ymaVh97LNXmP/ig3eXYPuz2PSCABuy%0AKlvXd4EPfGYNvz/lwmHbDYVC3H7S5Wxua+OhJW9g59Jl9qsez9KtDWSFFErOsdWhOPh6cc2Kwv9H%0AVu/Py90fACA6A6TgfEgcETyL97R3MIRW9LwbjjN8JbLRRtLdgZDs79/9J30tgIVFJze/+mxJyuQ/%0AF7/Ne9vWMzkynguPPaFkucu+fgoLN9azZk5HyfRYtFS4erwhgWk3kgysBGQixuiU1f64c9PDTxQi%0AxuK5VMXuyYlCKmRf+tqCBYNuFEF+wNueKF6DkuGeW+0TO1F8MlfMnFkiJK7c0sQ/l29CtjSuPfPk%0AknW83dAMYyYhGzkPqT6XzQ9OPok3Jqzm0LojAfca1cozVLQE8eWqcgm2CJKfP730OmVbFQREIh0D%0AP25cfnox1P6SmafwaOQtWrqKIpXU4Z6vWX8KR3eF2r6pdULOu6ljYjeqJhDQRNRMF9uzsxFPf3np%0AFdLvWjg4xD9XT8bU8afd4+gkd76a2mggmDaOLOLIg6e7feNzh/Knt13B3qgY3Dvo18/Nx7LBFIop%0AX2YmiS8dIBtIc9ZhJ47ehg/CHx6+D8b15ASiLWyduA933noTyUMTJIG7/vw/CHu74UJJOcWNj8zm%0Ah188qeAHNhC3//Ue1u7TitAn7betvH9aqqmYBBwJOdEKjg+xYSVl29zfOdAboDcQQMxVoxu7rnTA%0AlE95PfCzk/ng31sI9rrRfonKbn5xeqmH2kGTJvHCvsvIJk0uOmZwf7XB+O3f78OXteiKSAiCg6P7%0AEdQMHZGBz4F8JHCoewpV6VF+5LcUkN172TP33E79tOYBZ0tHTUJuNiIzjxw8kjZPezyK4G8BoFNs%0AdN0dtUoItYOSKqQXOoKJYwvURcOjsTceHh67mX++tQjRljD8nqfnpxVPePLw8NhpHlr4BjOmTOPd%0Axgag9EZi0g6A4ozFFLrISJvRpdy0nEHpSKmrquKamaWD8HNxB743vPAEAE4fr4n2dA/4IGDsw7mH%0AHck7L3xASl3HwRWl0SOjyTVzH8HC4mfHn0l57k2OW73OHZxfcNSxrJi3BkNpxZRyxtofcsTTb598%0AlrK2GKas8/npU/t9bwqJwv8J/0auev4hBEfElNLoyjYsXw8rs61AqfAUCoU48YADeffNp4h0xWif%0A1Mk+tTV8/ZgZhXkefnMherKeZGAFYFOeOYRfnva13bSnHw9++chsypqDlBvlWJJBKuqeL6Zqc/lp%0AMwHY1pPgkXfe47KTjwfgsOl7sSLZgC05zPq8KwbkhSentSiESIaEg8P3vjijn3Hn755fQHdsAk5V%0AFQZV/HbuAq46regrY9kCtG0i1uoO6ERfqUCar8SVJxD3Q0vxs2L4MDOdNCljiZuuUJA3Qh+O844u%0AplwuWt/A/FffA0CfbOE0mViiiazLqC2b0MdORDIlDCXL//v6Odz4sNsXSNn+6xJ23NMYgOa2TuK2%0Ae/zqW7chSSJluNe3kv3wheO+KG1b0MdOREgnBp1nXFk5N8w8nDvnv87AsgDc8Mx8smMnlkxTWzYh%0AmGlEO4Ie+HAGCc0htw939ACCmiahaMSqxwDu/q0dUxSPTF8nlasP4d65C7j2/MEFnIYKoyA6yb3j%0AMSNN9Cj9zbXzUUv+7gSCAzV9Uocd0caRRHDAzGT6LZuPPDz90ENY3dgEK3PbOMht7mdnnzXo9g7F%0AbQ/ey+baehzDh5Jx07dj2gR61PV0+gY+B/IeTJObUlz0oyt2ar2DIdgKjpTkr7+9iZ7qwavJ/fDM%0AL/DAP1/C9NscsfeMYdtNKMWKp4Lq/lZ1iQoaHRk73MqGYO5lk2iCLXPGrIt3bUc8PD5l/PiPD5J7%0ADMUB1LjKT790xoDz/vXlV0jpxZTasw47tKT67WDcMXcePZ2lnmtKSiJKDN2/kzdkj489nvDk4eGx%0AUzz9/mIWas+xaPnLKFYcJPBbUxBsCVPuLfgqqUYMRYiSUtZgk0DAz0FVU0ZtOyJqkG2A3SelQM8V%0AGs9HOO3uVK7bXn6BLv8SAG59VcIQdFK+zbn9DTCz6mzOPPDQQhW7jLwB+PCFJ7vLQECga0Kyn3gw%0Af/UKHDQUpwbRUcmKm0n6+keO2MLgFZHO/dJRvLr6A649of9AcGVbG8moKyKIRIY0oP+04OsVUXU/%0Aui9NYkxqQNPvu/69CqNyHL+aM5+rz/hCib9WHlt1B82Rrhh3vjCPS0+diWTImIreT3Sat2wFPZFx%0AOHJRNOmpquP6Z1/m+jNdQdERZcqaulEMN0JmSk01Q/GDE47noRWLADcyyZcJIusZjLIwkume884O%0AersAvNWwqRC5NWVMNZulDoz6LP5UCKE+RW9iGWo2TiboCnZqyL3elaxIQ3Mzk8aNK7Ql7GRVO8cq%0Abrdt2dh9StErmY8ughLg+rO+wIOvvc0JR+w77LxfO/xg7lzSgJBKANulb4YqSz5LqSwXHncY9899%0AGQDDt/sju373t/tJj92IYypMa6lhzfhGDF8nWaVo5m1GitKZoGYwy95D1OuGbNeQe3Fsgf3rx+Eg%0AsDoCptRfPMqb5ldtGcCrTnBwZBEBEaVzC1CqKPn6RI8ePXVvlq50VdjvfXHGsPs9Eh645Wbemy7j%0A1Lr+TIKSxVQaAZiwvo3uA6LY4Vauefw+qhJmid+RI+o4tkBtYPSLNwi2AgJoFTFS/v7XwgO33Mz3%0AfvYLqsrK+Pn3+0dvDsTdf7iF1L4ZBMCxZATJva9HOxP4A0FSQFcwd7xFEyxvGOPhMVL+MGcuWk+G%0A+JYYAsVngLQ2sCn/jX97gsotccQ+JaQf2fhv/uuHw6eYm+tN4qn+/amhZDnl6AN3Yus9Pgl4PbaH%0Ah8dO8V7LRvBZ2PSSldwUH8UI85vTvsVVzz+I4XOFpzHqGK48cfeZeY+NlLGht+j3AGDljIxk+8Op%0AuLQtXTRL7/Ivx43+kgpeVIsbN3DmgYdyRPW+vNWewREsBET2jU7+ULYvTyDhxxYtvnJMf1PHNxo+%0AAB/IVphz9prBnDXv0uNfDpQOOh0GN5OdUlPDlJqB0+cEsShYRbIj92f5JHHz7KcROm38vX5M1UB2%0A3KikU792ENPGjx9wGaPSfXDTh7hdX/uNr/Cr/51NRWsFPVvdB0jZUDD82ZL5fjXnRdKxCdg+Gbkn%0ASYXdTZcVwKiMYwddgep3LyxAt0WqO90BvyWanHXY0CagoVCIVLiXYDKCFsvgaw0iGY57FeSreu3E%0AC86etE7IkLAFmy8cOJ1YKMrNf5mNPxXClwnia8xXynLP0UljKulck0UyBeYsX8WlfYQncSdT7Uoi%0ApSwnX1wTAH86yM1/mc0vvrvjKVOjxQXHHTWi+arLovzyhIHTnBxFQcya2D4ZulqIbOzk6bfaqSI3%0AaAjs/siuZG5cE03W8ePv/IDLnrkNK9zCNn+qdFttAUUbhxlpIlUWRtIG37Y599+NU6eBHuKSC3/M%0AnPvvZpUl4YjZfvM6211emaCGP+Wm2olW7gWBpKL2JugrPHXWdHL5F2YWPh89bRqvTv2ACZXlo1Yi%0AvHFSFU5obXFbDR9IBmKqkouv+inXPH4fXYEEXRXr6KoorXTniAZY6m6JCpIcBRPI+lUyA1SrS5Xv%0AuIfLxskRBH87glaFYvkxolsAuOhHV/C7v91PQww6fblUXMkAfXgfQg8PD2jr6UFdpRKw3f6rfUIH%0A/oiK0OQQSkS5/fa5hXm1WIarv30O/oTbMSbiXThAuDuMmvIN1HwJS+rr8aWCZAIayarS/rYiHuaI%0AvXdf9oHHno0nPHl4eOwUGVwhwW9NJmJWIYsSlxzvpuv4CZB/f7I7RSeAI+qm8MbKork5gJWrtOMX%0AR/8t70AYJW/QDQRCHOo/njWJBjR1Fbrjbs+5hx1ZSBH8sHlx2TJ8mSBaNMH+tbX9vk/jHj/Z8nP0%0AXlM5eq+pXP/843T6NjBVPgxVklmZXYRJB5qmjch4PE+3lsBS3AFkOHsAv/7i+aOzUx8zfE0SAc31%0Ao8n7IRlKdlDRaXNbe59PQwsnn/vsPqyZ04EvqfDG6tVItkxaKTXZTlXU4ijuIHqikqIrkeL06RN4%0ApsXA9qlc9+xLGDV1KJtWIDrlJGM9RPcKj+i3PnTGJJZu2gIpVwiQDQFxyxogl65n7bh4YTkSsq5g%0AqtmCEakR6h85lTdXP3H//XjstSVIhkR7qjSqpa/HU1tPz5C+QCXLWcXlBFsgX8MgFekl2Bsh2L1j%0AacN7GpqmYasyUlpH7WpESPQS6SoVTL581Gd3+3YYovsbqpbIrXc+S1VVhNZwS0F4yCOlqglYAXqB%0AlCIQ1YuPsb//v/tojujsvaabi6+6mg2SgCCbCBn3/D1j1sXMff56kPtHPElqsZ1kWQ+nnXEYr/3N%0AjUyVDRUz2Y0iqfi00uvw6m/3Fx1/cc7oGs63+d1KbnUtU6lubOU7V13DPb+9gfFRd5tDhkjf2NT5%0A42DDg3/mJxdc6Ioz5vADxZ1BcmRMoNcv0hHoXy1PHyAKajhSipsyOLUtjCFL1EdB0NyIvP/65iwu%0Afu4mCG/jl/+8H6HS6q8Yenh4DMib69ci2TKZoCsGXXHWqYRCIX79+FMomUwhOlm0JSpag9z2x+cI%0ApSNkAhpX5SIW/3DHHPypIN1aonBPvvGR2QjZ3H1ZENh7rxo2bm0jRhmZSJZrv/HRvZjx2PPwemwP%0AD49h+aClifr2dk478ODCtLy4EzQruP6L55bMf/4hx/Cnla0EjOHzwHeVvcbUwEoZiy6uev4hzj/g%0AeDJyAwATopVDLzxKWFLpAD9gTOB7J87g58//n/u98NEbKS7e0EAZ0UHTZvLpJyGh+JZ6+9/18gVL%0AQXBY1NjAjGn7j2i9m9va+fOaNgzFjYqLSYMbHH+S0TQNNe3HFiwSVT3EtrmDe1Md/Nz4y1tLYWwu%0AlUgcOnrvxAMOZMW8eShZlfcbNiPhKwgy4P4OedHJ7thKy7atxJvjvFm/FnuSAuMmI5SNAUDKmYpn%0AgxY/OPmk/isbZP0nHnAg//vKq6Q3OEi6iD+ZpSg8CTT3dDGubIDqh4OQdUxkQyUdLqYBXHbGydz1%0A+Iv4kgqh3tKIiqqyMizZQDIl7O2Eur7C17rW1h0Qnvr8bztIuXaEiRL6urRrpP4xQ9M0fr/gLWQR%0ADp1QBW0tVGywES0JW3LFekPJohg+DCU7oFA9mqxpasIQ3QOt2AKBZJh08zKcE4qpVrHOvclIJlM2%0ApumcINILpCWTeLZ4XdTHWxD8STbt46ZypwKu8KFaxRcQguUHXyd/+t2N/OC/ri1MP3iviWxe70bS%0AmKrN/rW1vPnZtfSsSxLuKcPX0UzWH6WqK4yDgzCMELwr3PPbG1AFlZ//7tdc/8/7cSq34qSj7J/W%0AOeMqtyrdRVddV5g/0puCMcXlrUgz64IiP3nqToSoAfruMd+WbYks0BZfO+D3prRjx+ivv70J5zAN%0AMqFChb4/PHwfah8ReWJ3DZt8SbZWuusUPOHJw2NEbNnaiYyPbFDnj5ddQFub+0z23+eWVtO8/bnn%0AYZ2DkvFhixZavHj9maqJoInMW7qS847+HA+//gaVDaUvKrqadaKC2+eYvl0oJ+vxicTrsT08PIbl%0A3lWPYghtvP78chwH4moZVk6oqPT3H8DtO3Y8t4297EPbvoAxmbSyDkPp4e8rXoacuHLq/rs/j/yq%0A5x9E9zUh4MfBPSZ+y73pyo47KLL7GJ9/VBhpV+Cw1IFznsxcuuQp0w4YtA3RkUGAD7a2jlh4emDh%0ACkyhhWxgMyIRLjtmZELGJ43HFr2LZMv0lndjqn1MktX+58b1zy7AQcKOjUWpX07ZNpXO8cMP4gyf%0ATiAZojPRTRxfwTAZ4G/vvA/VE7E7Oohv7CDc46ZR+dMhqjemaDdXY9W5vl85DQBH2vGHxrMPP5S/%0ALXyXaFcMutyS8qIjIloizyxewQ9P/PyI21LMNAIqllpUf2KhKFdf4Hph/eGOOQS0MLJR9EozFQNF%0AVxG2q/TWN+JpW3JwM+7t6ZuiJ1gCouF+njK2ivr6rajGh5POO5r88ZW3yI6dSBZ4w4Cy5gy+TE4Q%0ANsCUdc793uH85emXCcb7V4AbTdp6enhswduYUfc6UC2wDtKJLzuGlsxCCLmVMsd0GVz2/UsAN7IJ%0AIOlrQ3TaWdN0oBs1KLkvQ9I519xexT1vQn3KMkqWDwtIVfdRanCNwe+Z9wpQrFJ34RdO4pftswn3%0AQLRNoLcqiWRFSFR049N8pKP9I6d2lTn3383ygwC1mx/ddRs9qruOCb1jOWPW9wZc5tILf8QlL/0M%0AgLKuvekpX48g2ejRzUDOi2k3MEaTqM+/R9Dc/sRRUiBYCIqOLe6Y8LStdgyCtA45VXymuOJb3y+Z%0A56pvzuKq2X8iGXOj0ST7o/VZ8/D4uNCbylCOr1CMZDD6VprdHivXN27KRWNvbNpGJRX0xLswIg5i%0AFgIJFRywZZuDp08ate33+GTgCU8eHh5D8vPnHyr4NSV8ywBwJQoBEDhjv0MGW/RD4+pjz+Oahb/B%0AFJOQqzAUyRy0Q9EVO8K1cx/FxkJEIulfCYiE01PpDawCTE6ecgA3Pfoktl8Af6nx+UeFqOcGAb7+%0AERqapmEJPYhEeKbVYu6ad7jh1CP6zSfYCojQmRnYiHJ7rn9mAVmfRa/imor7jXE7lKL3SaJxWydx%0AyjF8NsjFAVne1BiguaeL+197F71mUmHauI3u20S/1lHS3nXzFoFtccMXix4/pup6h8m9bvt2n0zT%0AjCNDZzPhbe0F0alzbCehzgC+TJBoWw/d+eCqXHpZvlrXjhALRdED6YI/TtfkHqKNASRLoiW9Y+0J%0ApiscmAP4xwCka0wCGyBd3cffTbHwpxV0HH5z/5OF6eE+UR9didIIxaEQ+6TaibaAbMjYgs2Mfaex%0A/u0WJFumubtz1Px8PgyyVmlRAzWjYIkmku0+EmoxjXGxCq65oL/Z/WiypqmJF/65jHg2zraYK5Ko%0Ahsl3jz+WB1a/gWIFMADHUOmJjC0st2/WYGOqAiHYyba6qby1br0rPJl+UHQsKcMfHr4PLeIKUJE+%0A1QdlR8UCMr7+hR0MNYOi+3HE4sDs/339HP7nDy/gS/lIOm57tmxz+U8GH5ztCg22heBzz892X29h%0AeiA7tMG7YwsIosOETd0k5bFYkWKZScnZPcLTlf/xfX79jwdIKTY3nVsUiK6afS/JWD3GCGtn3Hnr%0ATUwqq6Clyr2Oy7NDR2iFTamQyq9+SD6OHh4fd6zc/XQ44WnINnLPK9nci0wxp72bUYdrz/NS6jyG%0AxxOePDw8BmX2e4vo9a0omeY398KUE9joqFbcTXX7iCkPRZGIYtGNW6hD4rJjTt8t67rntfl0+hcD%0AIOQcxSPpA5i4fAJba4PoIYPFKxqIp8ox6zog4laxu/LFezl/n1P47KTRq+i3I8i6O/iqGsDwdVFj%0AAw5ZZKcCRxYx4uXc/q+XufyUE0rmy1fhy1j9zXkHIutkSCmuWKk4Y/nmfl/YlV34eJNxH9hsFQKB%0A4lv6fCj6yi1NPLKhE6uP6NS3dHv+UfG6Oa8i2gbGmDpwHOa+v5SVre18//OHY+ai2UJd7sCttsYV%0AmG6d9zJmfBxly1cT7XSnde3dw9XnnsPjby+k7ZU0akZB3biMshY/4HrC+AM7F02QGqvj2xAkUdnN%0ANV/7Mrf9z3PIuoodHll6G7hiqJirKGcrAz8oX/3Vs/tNs3MilWRl8LdH8dF/9KtlR3b+QmmKnmAL%0AJZ5TtuSu6936jZx12K4JT7989kXM8BhqhQTfn3HsLrU1HI5U+rvKhoKp6iTKEkQ6woyf2r8S0Whx%0Ay98eINzYysVXXc3she8Sy7rnhCW40UpKezuhUIiemiS1vX7q5TiTe+I44aLAcMasi3nv0ftpDXaS%0Akg3aenIRbHkn+GAXG4Ku65Fji0QaGwvLBkyFLPQzLQeQ9hfp2dLFacccWjLdkk18mQBCrqLh7syu%0ATAeLarHp70DQXZP/QEfvYIsAsE/TZAxF5uIrZnHlk3cXSkI4tkB1Zvek2gH89/n9o7Bkxz1A5iAV%0ABe788x20lQc4vEfn1biAdkiCtckwZnAr6H4mbmwdcp2+Pu9xfF5VOw+PkWG699FdKabs5NJnKxsq%0A+OOt84hZbv+9T+3YoRbz8Cjg9dgeHh6DsqatpV8v8Z39TuOACbvX8wNgWUMDT7+5GMGB6NYwvXUp%0Arv7q4CWZZTuCJXZi0YVIZLdFO9WnN0FuDOSm1gnIPe5gYcyW4uAzUdGNkCm+pc5I9fy1/l4eXTON%0A380cOGVid5IvS3/ygf1T5JY2uwa+ol00oe0iwp3zXwegPe0+6YuyezKYjvt5/uoVJDJpzjl04Kpn%0Alq8NK2d7e0L8OA6pnTgau/KxYk1TE4//+x1CXX4cwebAae6107LajWqoHe/6kM1+f1VBdJITKYRM%0AAindAbi5LKIlMHvRexhjxvVpXeDNtB8nXsdtry5HzoXBy5aCoWT5z8OPRdM0ukI1GKZOtLPor/X9%0Ak2cAcO5RR3Lru88S0EKE20z86WJE2qSqnfNIu/qrX+b+BS/x5X3dqDlbspEsmSw2a5tbmTpuYLH6%0A6cXvo0gCpx1yMPe9+Q6S6T7k7oiNS97XSjQzdE2zKVeLKkGmJUNZezkZY+QRiH2FJ8kQUQwfWjSR%0A2y/3eDe1d458Awdg0foGMrnfvqm1feiZR8CDr73Nxu4U15914sAzKD7MTAbZ78dMdiObKtlAhv/+%0Azjm7JXrrgVtuZsNecdKSjj52M3J4PDc/8gCRhs3ACbTXdeSqr0lceqXrYXTtN7/C7+9+hgOapgJQ%0AfWJppGRQd4+9LmYREq1c+/h9EOlfcVPIRrjoqqsLn8dvaKMrFCQbbuSeu27lokuuLHx3ycxTBtx+%0AW7IRbQnRzg/cdp9viSn3EToVHZQOHEvih1dcOcRS8JMLflj4X7VlMoCj+9hvyxgu/f6He7+Rcsqc%0AKQ58nNaNcTAja1mg1JENb0EQXF8qAZBTY/jOVZcP2X5AKwrH6k5Wq/Tw+LRR8CvcQe+1vgTCxZcW%0AtmhjizrZcJaLju7/EsjDYyA84cnDw2NQUlYaZAiYU0nLaxEIfCiiE8Azry2msrn45j2yeej5I+YY%0AdLUFBx3JGf10rlsXPEejswFdaQQkyL1Tlp1KQunSV0jJWA9XXXg2Nz38RL92UsqaUd+2kSBaIpZo%0AMqWm/6C/K5MEH4iOgtLdiyPLGOVlNJOLUMn9EdrdyAFLMLnxhSdpVd9CIMRMbb8BU+jyPmBlmUP4%0A0iGf2T07tofzxL8WUrHVHcgny3o4+zMnomkaD724CIBvzzgeAFN0vXTUls0cMj4K+Fm3qPiAKBkC%0AS1u7oKY0esHJD1SVAPtNrWO91oRoC2SiJqFQiFueX4BdWYfSXA+4v1H7xM4Sc23TZyIkxRKzbgeb%0A46fvu9P7PeukouhhSzYCAnK6k6eWtvGzQYSnhXYIDIfTgO5sMbJB8Y08nSaXLYak29gRP5efXvQU%0A+/VfZgNgGOawlRm3tLWxrLEJyZQwlCyyoeBLuwKzmfMOygsQvan0iLdvIN7YsBEqJrhtCkXhYe77%0AS3lncxvXn7VjkYL1WRVjbJz/XrQOtbWR688sjVx0klupW6piSRaWYgLhQgrFaItO1z5+Hx2H9CLI%0AxbprZqSJxggQibHfmsWMHXMoLYYOZmkklpnz9jIlg68cUSpuB5ubccYJWFKa+jHb3Op1A6xfNUqj%0A7C6+6mqueOousr5NdFaOrNBBPopOzNUBcHZjxFMmd07JvRMwwo0IAmDtWOTh3hs6WLXPJCYkZC79%0A/oW7YSuHJqd/Y6QMMfgAACAASURBVAqD+Qm60WZ6dDMC4FgSgpTz4zKHrxI5WRD4IPe//6Ov2+Hh%0A8bEg71coqzsf8vTTL53Bn4ILmLHfvoNW4/XwGApPePLw8BgUw8nlcdsqB8inMC46elFEbT09/PnJ%0ABagZ9yboCA7ZsOX6yjgQ6vYP00IpN5x6LpvbjueOxc9SLY9ONb2fvfC/pNQGjomcQoOwGFtwnSVk%0AJ47oqOhiI5FsHf5k6cAgEzZ5avEibBEEgjj0T+v4sJEsCVsq9Ql5Y8065qxbQm/QTR0UbRmsFBWO%0AQVd7AKPSFf7kZAYh2YYt5n8ri25xm/s/Gs+sWsr5hx/db52W6A7Ij5s4uGH5JxlN0wh1BbEkg57q%0ABFXj3YFuKBSic69ufP6ioOL4w+A4TIiIbHm5C9lUCVNG1pfGlw0gmSL4iwNl37plOKKAvpdroO9I%0AEl854jDYboCu5aLYfMkMEKJjXAfXnl/q3dPX7LwwTTFGXPltOAy/BT3g7+ggNUgf8tLKNYAIksC8%0AZStwJBUxF6U3foQCAYAYds9RX0okHSs1xs4LBrG1Zfzv+rfp3Ufj518+q18bK7dsYf5jK1F1PyoB%0AsoEUli0i54SRvEF/PuXKMIb23xmOjNm3dF5xUPBWj4w1diLXPfsK+CIcXC5yzuGH9m+gD08vfh8j%0AWhQn9ZoJJd+vbW5FymSQrBCSpUAuSMgaxEdrV7jusfvpjK8rCEKxrr3pimxCkHNqQaCbtglTKWtc%0ABxMyCOnScyMwNkAq0wsT+ys9F111HRc/fz2OkkKQ+0SwpeI4ak9hWpnR/z4S1X20Ad1q/wipgbBz%0AkTty7nx0djBi4L+evAcLmz98+ZJ+39355z/yQY1BTbqMa86bhS66v0OZHqQ9UwaBnqKaOkK+97Nf%0A7ND8o42S80WzBhGeBEekb49T0TOFrop1AJRlhlf1zph1Mc/nzNQDqZGnzXp4fBp5Y/VqXl2xpvCs%0AHQ3tWsGIkVa69fAYCE94GoA3Vq/m1UWrsWWHa7+xe801PTz2ZOzcK17ZlrnouNHx57np0dlISQHZ%0AEKnoLn27HukaZCEAYfj0hrqqKn536nd3afteXbGKJWs3AaCpqwB4q/c1bIqG2pId5PiqI1ncVE/5%0AhiD+dIhUuJdg0vXjMAWHpvm9OLUwbt1nSdZo9EQW79J27SqiKWOqpa+HX1y7mWRoVeGzYMtEZaPg%0A7XT9My+hj5mAT2vl6jNP5hdz3IgRU9awheID/7qO/p4cjy1agiVoCPg4df+DADft7PUPihFf27oS%0A2Olc9IgicO3XP1nmlHfMW0CZHiUR7y5UYsvT159o5ZYmzFCA0OoVGC0VyBSFTK08jbJNRTZkjFgE%0AYcsHOKqPeFMUW7RpHO+mTDnSILdzNYiZyaCm3AGdHO4fPRSI+8l0p0hHMpS1xRAdET0wegO66roY%0A+laHYLdCbzzEg6+9TX3S4oLD9mZKjVtd7O2GLVDtpmIu3NQCagxfRsUSTU49eOBUzoG44MTP88SG%0AxQQSARIHV3HrvJe5cqZ7PvviPrRUD6IpEUiFsXsGTrmb/eYiKvUKMgENw2eQjdpEW0WwclUqc4c6%0AH/Fkm7uWemXYwLYGgp0JtFBRNLKC7nlg1Lhvlpd2djPcFbKkpRvGDB7J9cjiFchGf+FkNNPHurUE%0Azy9ZQXugmDYoJcdRUz+ZihqBrSELnyPRWb6OjGzTXtGLIEB5pjS188ennzrkegQzUKh6l0cxg+y9%0AQmP1ETmj6t7+ITEVSZ22SkjLIyuSkD82eZ88SRp5yNPdv/0VqcN7ALj1ofu48j9Lq7StG+PghLfS%0AnNsWI1cB1WcLyGYQi55iqNXHBDmXkmgOUs3VlrIl0WnjNmwjaEyj22ewf3pkYiCpCgh2MlnwUu08%0APAZC0zRumz2Psq1hKkz35Y2Dw/Txnh+Tx0eHJzwNwMtLVhVSfF5ZuZIZ+4+sbLiHxycNO/fgqAo7%0AZzLcrSV4atF7xCJBzv7M4WiaRtmWcCFyQFczBA5SmFxdxbvr6rF77ZzAJOAIDo4MlZvda1EyFO59%0AccGA6RTTxtWMynX6+NsLaX094UYCAOQKu1m4Hi5BfV8y6hYCvZWsW9eEPyjhT4VIRXrRgjqZcCdq%0AWqJ8SwzTl8XBprwrjC6nIbLLmzcoS+rrmffK+9gSgONW4ioTuezUkwmFQnRrCSRLRs+lvl33/NuY%0AZTGcmjqc3mKakCqohUE6wPVnncjSTVs4+MiTAXB8ExAIoout5FzcAUjb/VONljR1YEeTyBSjGOY+%0A8X6h2hlAOaWRLL9/9jl+eubuMYX/sFnT1ITT7V4/emToaJLZS1chZlNUtLhCrC1Y2JKFbKpIZTJm%0Al45kyNi9nUxcG8EWLURbQrKgYs16fJpKoioLlF4DmqZhBQNUrlhDpMv9Hb52dP9qhVeccVrh/3t+%0A8woA2eDoVWKcddKJ3L5iLn4tSJuish4Vq0rloUWruP5MV3jS7WKkjyUGMNMd+NJBtGhihyKvxsUq%0AyERShLvLYOtGEk6x78qfWy8uW8a6uR34e1X+95VX+7Xh73a3JVtr8fNzXIHwVw/NJtBtYks2e9e5%0AD+6FlCtr10SbtGlSu0ZFII5d5wopmta/8p5REeO2eS/zk5kn9PsujxMsd/2bMkmIlQo5D772Ntmq%0AWiKtqwZYUOBXjz3FhaecsMORbvWtrTw97xmaoxamYDFlq0OyLAjVnZCqYPoak+4ODSduoxtxrps5%0Ak9vmPAJAItCE4EvjpMuYXL9j/laS42P7WLOA5aNn7MHUbu0mJTv8+Luz+i132Xcv5uIXrsVRhjbs%0A/v/snWd8HOW5t6+p23elXUmW5IorYHoPCYkxkFAcSEjypldKjgmckAKEACEnQAgkQDi0hHIgIRWC%0A6QTTe2+2Me6ybFm2urbNtmnvhxltsaplGzDZ64N/Xu30nXnmef7Pff/vAayi8OS8F1R17F3nTTPr%0AAUd46ggNfqZ0b7f7TnP+HRBrVMNGtpwKfCi5Qet9mAn2JaEJDHGYFFS58nzOKPPgGit7Lc+jCrUs%0AOPeM8RxilSofea5b/CSxdqdPkYz1Yyg2lmozf6/h3x9VquxsqsLTEJRHB7d0djOvqjtV+Q/FEpyZ%0A1hrv6J5Jdz73HBs2dIMFAgL4BeR+gXBfDVk0LlmziKb6GmRDJR1J4J3q5cg9d2efadMAOGaffQZt%0Ac3lbG8/9dR0Aoi1hvwlDDfHefdspHb21+PSbRQ9An4ketMcUTbNy9SZiZoxMKEWitkyQsSbhzdbh%0AT3oIimEaNjgDuoBbTCkZy9PYWucIBqJFsinJBd8+mV/87Z8A+PVK4e7dTW3b7ZV19UOPkOvOcdjB%0As3jz+RZqElt5s3TBn9a8Su/kOEfsNwcBAUuyiGtJ9NooSAJ2or1cP0K2FS67+15A4KtHHMb0xkb2%0AnVo6Tg8yutlITmqp2JUpDmHqKyUAC8ly7p2/PP8C3kyAgidLLuhE09iCje6zEXWIdkRR1or865VX%0A+eJhh27XtXm/ufXJp+jeEAdbwJJsLC9EN9RQY0cxRYOTPz5yxI4hh/HEnZupr6mXaFOYafUNvLN2%0APRd8/vP87oYHCKTCeLrbgShimUgT6XEEJT2l05VI0hAp+TT9880lWCmNUL8j8OW9mSE9vsrRwkkC%0AyTBCcDtK3wxB3lfAk/UjpzdjNjuG0bakcvGjr3Jooxdb8hBa+i62aJObOhM10QV4yQe2XQAreB05%0AQk2nsEMNg74/Zp99ePfpR/BpQbKvDG5RgkTIBtKc9ZlSSsEF3xrcfgykXA2TUTRmZCNTrJA5sK0H%0Al72H4aaJyYqnaAjbLw2fdrh46bsYIT+R5cuo6YyQir1LKirDwbMAWB/PYDfFUAqVXb+8N4OYlanp%0ACPOHB5/gom+MPdL7ultuYF29hT65rfi3lWWFM316GEnfk1gYTjpln6KHlOqKdYLHaWenJiZwyrmD%0ARaKRkCx5kPBUmxcR0wqBWVP42aePGXZdUQ9hB3q44q+3ct7XR97vgMCo5J201bB/bKkqV/71VhJN%0Aa4ufs1JlyvV1t9yAMMNtO2WnTTTcd643kyfk8ZCHQSmIH3YWnvVjznj0IlAGi6c3XnEZwsE6tq4i%0AKAVsc3ztzMLzLt7ew6xS5SONnnHaknhDH+d/76MVTV5l16UqPA1BeScynvngvVmqVPmgsFxBYa/G%0A0UWSzat6ifWWzMBNd+bWkHRkU8HXK9Oh9xMjRt5vcM7xnxl1m3MnT2bxXsvIaDnkpDBktJNH8+DJ%0A+Xlr/YZBwpPcAYFkLfTAZXc4aWICOOqVDYItYARs9pw+mfda2qjtDGOJJj3TUmS87QD4jFnMeMsZ%0AuPU2xPFtlfVgyAUst3pd36Q4F329NGizDCe0WTIqUzNe27h+u4QnTdMQ10JtLsqqh3qLA2Utmi8O%0AUL39MsFEGG9KoqWz2zkeyWbx8jUghVH6E+SNTVBmgWKkDBrWOwP1u5Ivc/xR+xeFQWcDJoo4G8NO%0AYwhdeMxp5KVWTGlwWlZBdfImPQVn0LS+vYs6oqSjmUFpZ6va23ns78tR8z42vtbNpRsWYY+UviQJ%0A/PiznxnRHPr9pLs1Tk33YFPmdCRBLmQwd/LQv/XytnbuWrIWvaEJ/wZHPI00BFnoDphP2H8/wPVI%0ASoE3PXxaiWiI3Pjs6/zyREcs0TSNDckCvngSiJHzaRjTRo/MmX3YRN5taePnX9yxVWoMj/NiVTM5%0ABu4Wvd65117t6CcvWjR2u/fKNJOI7qaxeQZtalQsdSBCBXRh6IFtui6LmTCG9DayJJvpezSOen9J%0AReFp+9J9xLJDECz48/Ovsi5lEulqI9oRZdPsFGqugDZ5NqJn6AvyyweewBYVjECYcE8Q0ZaI9NQS%0A7Nd5dsVqPrXHbBAEjFwOJadSUHOoBefhTwU1REWCBPgSCi+tWsXhc+aM6dg3xxT0sCuuZGvAF6/4%0A3mcp9Df0YXrtCuNyT77UkNqGzB6JsaW9laNYMltL3h1vtDOrYSa8BZfG72XWpMFC64RIGNX0kwc2%0ANq3mt3+9lXNGEJ8GhCfRrUM+tSE2aJlf3XUrOcnisK4MJy50qrJlyrJabRtsOVMR1ZkKlRpfQda5%0A7pYbsJsK2DZMNXR2t3w83zubWHrXSrUDEIwAtq+P66+6tFipECDb5ESAyfk6apIBIrmdVyGwSpX/%0ABC752z0IW83P2KpAtN0VrGt27CRSlSrbQ1V4Ggq71InMF3a9F36VKjuCa59+FEPoARQ+NmW3UZdX%0AcgqWYNE3NY6vVy5WyErU9aNmFQKpMAE3s0Hwj90jozwNaCh+ffsiPDk/uVzlsxrXkni10sx0tGOY%0Aak3d0NWqUUcUG4v2iT0kfe+UzivvRwslyQd1YlucAYeu5FF0ZwCYrtXwu1WHPMHKyCavV8WUdXzp%0AILW9B5OKrcegh8505eBsW7npiacJ5BwvmIKaI+/Pk6kpMCFaw4L990NSJJprolz3u8dQMx76NI0A%0AASzJpqW7n7z6Ggm5DVwD3gEDdN9mFUswMdQCke5aXvxHKw82vsUF33FnyywDMTqZiT023zj8AJZu%0AauPBzlYMcfCgsaD0AhKBNh/XXv0otaaTa2gP8dvPmTiRlw9aS897CQLJML71o1+D3z/yeIVP0geJ%0AmlOwsUnvnoJOi1B/DclonPNOH/n47lrWij6hGSOXw5f2oSt5TvnkJwYtZ7qiTbB/eCFEMiQKTVP4%0A8/Ov8q0jDuXKp99AnzAR/xbXOG2mwDknjJ7GeOIBB3LiAYMrEF78r1vJiyZ+Q+IX/2/bIlOgJCDJ%0AOQEtl0bt2og1ZU/34GXk5BYGyid6e1uRXCPnYGjbigwA1NYGYSOEegJ0hYYWNMoF4vEiyU6HXhwl%0A4umSfywCw3YqeInwnWM+yeT6UgGEcqtl0RJYYwYw6z00LnVklQnrVRQ9RK++mtyMPQdt/6G3l1Bo%0Acvyx/OuWIRultk4yFd5ua+dTe8zGFkTUrhYUPUKqNl4UnvCJXPD1k7n6uocIpMIsuXcLL0ZWkqs1%0AR40Uzbv+Q3bBx9REPRu3Ep78BXHI2Xa1qwt7CggCiPnaolizLaiWxEBMja0r1Cd3QzksRqo/Tqi/%0AhlhLLX0tg0XxXrqITPfS5X5uC46ScreVmfiB0wa/DztqWxAkgxeE6QzY1RuuKXlt3yz6fJ2gptn0%0A1Gtc1pvnkANmkh6ojuhG/6RDXmypGwyVExeeTX19iGO6x5YO+GFDNn0YAry3p86v7rq12GYkfc5z%0ArZoefvWl04hrSX734MMcsNsU5u+19wd5yFWq7HJc/+/FRTuK4Th09vT36WiqVBmdqvA0BOURT6ax%0A4yu9VKmyK9BW2IStFAjk9xxTZImSV9E9OS76yslcdseiosikB2yIWRT6+sEGU7Y5/dM7riqGOwmN%0AaVQmXVz30JPUmbWkahKE4s6AVgslKUywEUSQRIFC3kCNiwi2gClb2FER0Vc5A9uwfALpqUmiG0vp%0ADrlgloQ/jT+hkvHoNG9qwMbm6L0rI668HoVkXZpgn5+J6+ppCScxlB4yxraVX1/e1sa9z7yGnHc6%0A7Xm/RYAgvU29iJaAmpGZ0FoPrfDQW8uxscmEUuCHQDJMUusrCk/pgknOtwFw2jaZGOcdeDpbevt4%0A5fVWCr4cuUkGha4CvpSfSFeYX9++yL0YToRK3rBojtTSHKnl3511GEI3Dy57m8/u7VTc0jQNmzwC%0AXmL9UXQljymZ5P05jj9w3yHP8TvzPsXvtX/DMudzX2Mfljx4NlzJikR6a7Hy46sk9pt7H8C7QUaw%0ASgKYVpvh5991BsePL11KX7oyRWRW4wQOmD50503TNDwZLwVvlnM/5ww5H377HebNHj697v+ee4m8%0AboLslA73bVmNosdIRuNDPmuCx7nJZWN4rzXJcF7n6+Kuf4rqCJOejAdTNPjGJz4+7LqjcdWdt9Az%0A0ak6lQKuuvNmfvLNbSvTfsTec3hvQye+tIq4upWa7lo6jGXo0/fGUlWUfGnKVslaRT+dQ2fO2Obj%0A/e4nP8EfWp7Cnwrh1XpHX2GceFyvn5Einq55+BHqWitF7zuefL5S0CkvamcKmIHKqKYBkTvY7yNp%0AZolrSWoCpXy29v4khNx7KTlY2I3nnGe9kM8R63SONR800cJdiKZcLK+dadQxeuN4sh6CiQj+lMkL%0AK1bwiT32GPb8DDcqdlZnMzUdnWzcKsDInxvaLHrheRdzxuILQNHx6+MzwFPKrntIm8L/fMkRN/74%0A+JNYbi2HnC+D7q08hmB/hPirbUzbfxbr6zdgeEaeCCgvP27IhUEeWNffcj3CDOf+zcqltsNwFUnZ%0AEpBMP5aUZNrcJjwdUVa++CTpZuf41ewEdKWNtGw6KXe6f1suw4eSkO6nHyeVssNyik/84u5b6Y2t%0ABqAh47Rlf/jbk0R6a3lzU0tVeKpSZRuJpzLE8JCMxsmHnfYm3OnFk3XaEEuwqs9VlQ8VVeFpCISy%0AiCfbqoYBV/nPxHZnsuuVulGWdAbrsqGSCziCilVWnv2IfebsVIP+gVLX5Qa/b7W0ULfeEYoKAQPc%0AcUU+YHDBF0eewf/RE9cB4DVm4MnU4EXGu6Fy4Kh7TTwZCX86VKxklw2lB4kTjdEaUisMuqb00LDR%0Ai+B68+hsWyTlvc++Rqy9NKvVPckZTNsS1LqG1BvnbkYwRbBFPEmZhi1R4g19kARZc9o0WwTELGCh%0AWpMI9jaDDbc/9iyWblFnRyn4dM53DZUv/fM9xDbHqO109tFR5wyuTDf3ZNHrb6PqdRhKDy9sWsZn%0A996fPz//Kv3ZLJZcQMIRP8Q94czjRq5QBXD2Ccfx2433I5oiZ39p6FS6S/95L/TiGKiPAzNh4MmF%0A0ZU8tmAjGTI1nbVc8rd7kHMCka5atk7qfEls4d+N79A8Ocq+U6cA8MTSd5HbRCRDQjV9aJHSgHMg%0ARW5rLn7oOcxIHZavHlQLqWCAaaO4QRkF/9ATHXvPmEz7upEjHyRDdkylfY4gYYsi9G9BzfrIhtLb%0AbBhdzpZgZRx/3Odcn1/cfSuRnM1PvnnaUKtVMG/uXN58pgV/KoTPvVRK3oaWZWSbZ+EteyQ8moxc%0AkDEkfcwpX+UEAgEyMR1/CoTx6ZNjIuJz0rXK+wxbk8nk8eInVZPAVCxqumsR9Mp+RXnBTtEUEAsm%0AVqYkmJmigWTJeHJ+oms38EJYYsH+JQFX053fx+rpIhAvVcUbwFac58ibTxNIOu3I7N2aaX23k3Bf%0ADR7Xb/7CL30egM3xPv7yz+cI9dfw8jOreeHFldiijbHxHQp7TWZCX44zTz/LPbYctg2ejg6+e97F%0AbLjrViQbOuodgWHGSMbrpgcUnZr84EqLY0EpawOCekkc+vLhB/P3N98CIN2Q46KvVrb5V/7hfmZz%0AJDToCIUebF8/t115Oaece/6Q+zn50IN4pO0dvNkAiQmVz+GNN13DezO6iy2GVVbJzXBnMRVbQDW9%0A5IC0X2Fj9zPkDswjSCa2KTIh52dTGDQ5hyCZkBtfMY8PE4d0a6zTZrI21ovg7+eaO24iHnVEcTvv%0A59yvn8I1Dz9CpNd5TweSoRGL+dzz2uu0vt6BaIggQDqWG3PU4jPLl/P8slI11dpIgDOPGz3Vv0qV%0ADzu27k4q+E1+8RXnebjilnuLwpOx1xirRFap8j5RFZ6GoMIodDur1VSpsqtiCc4La0ZswrDLXHb3%0AvVh5C9EUiBLFUJ2Hp6bGSXUpqLmdXxXSneAvf25fXLkGGQ82NvMP2Ysl9zr+OUNF0JTz4LK3KYjt%0AiET4r7nH88Sd64rf5fwavj289GyJ86WjDuO1devYsLEbG6iNBfnW4Z8ctL3DZ81k8Ysri4k0St4H%0AHtDdakpPrHiXB7c8go3NvNr5nLz/0FEyolv+vHdSL7YsMODlbYk2fTPixMO9ZJRSx1oJNzF3zkS6%0AWpw917jeObZoM7CyaHloXj9YVNQ9pZH6mV84hpufeBbTdC+u7Q5qBZHLHnoCbcJUZKMelFVkPe1o%0AmsZKbxTD0sDUEWwnBe34/YeOchqKcxaeNOL3fjcaRBqiJPxYkAxnPXN3kx+dcDyX/PUe6tpixXB1%0AXc2RC1RWXQrEw0Q3R8lthldf3QhACEfg0ZU8BTVHITx6dKwVimF53UG2JGL6VNi8jkinU6lu5tSh%0Ajb9PPOBArnnhYbyZQFGEAOd+8KRkRFPEnw4ha73YfieFy5YVlI5uBGLk/duXMp5Re8ESaO6dxZb6%0A1aTkHJf//TZ6J6ympzD2VLhMbQF/2bi9tqMG0ZLoLaxGyTnCgY2NPxlAtETy/rFHBt5+xaV897yS%0Al0wpDW7nlVuvqwnRTmpEcct0+xAFv4HgE6F7cIRUuXAlmgLYNkp/F7gVIQd+bwB/3M+arr6K9QuG%0ACfEuPMkOJCtGJpgqCuIAecHi+t8+juhW0e5t6kV/OUjQCGMJFp89sDK1srkmSnh6CPMti2CiJFh2%0A7jmFvuhqeoNeHrjp95y48GxsOQe6lzNcs+dfuilVV/3lFkxBYMGpw6dlSkYA08gT3rxl+As4Ap6y%0AKNeaZCmlrjwabNrEwW3cwGREckMaucGHIfQTbxw+XWXOxIlsOTrOi++t5kfHVwro3XUhBLl0/LZQ%0AetZM13hFNi2iBQ+bgQ5fP3Omh1g5YDRuegj2J6HB8cUTAMna9YWngdTJny36Iyl/P/0BGdPtU+y5%0ANsz1v30cr+kMjvOeLJ68j6WPbmLJYxsrtlPwFfj6V45gxaqNxFIxTNFAsEXq2gL87v6H+OlJC0Y9%0AlldeXk1dT2nyyJB03prTMmwUa5UquwpFnVspRbqabhVOXcnzwxNGn/CrUuX9pCo8DYFY1gnc3mo1%0AVarsqjjG4gJHzh464uDO556jdl1NRXSI4XFeeGcd/xku1e5lj6mTdvpxCu4LVyib/U5qGaJ46G/s%0A5/A5R/LktOX4exQ+vt/sEbf1QvtSUC18hSbuf2MJAYJkA2myjcagMuNzJk4c9dimNzZiSsuQ3EF1%0A3coYiUM85KVONE3j2dblGB6nhPibW9YMLzy55xas9XP2Ccdx2R33AJCzDAqRXnLyOkBEtRspCJsx%0AhDhfPOxQ1ry8hbw3gyfnzn4pJcN4yVTpa6wcwNqizaH7zSp+rgmEOfekzxY/X3z/Y85ygkRBcvyz%0AhIbdUZPrKAib+dMbL2NqHU6YiQdEW0VX86NWUtsW9p4yibXv9hU9gOJakpbOHhqjNRXmxcMxYPS+%0Ax6RmAM763DFcd9/jjnggwIxpTXz1iMrO2m/vf5BCXEfNVJp05sIm/3v2t+kegw9LS0cnpldBTmUQ%0AMgn0CU141iylfmMUAYHe5l5+cMTwKaiRvQJ0tfRjRCC6roZsKM3Xjv440xsbueKW+yANk96x2XhQ%0Amq5EErFrNY2tzmDaCoxffLnh5mthRhIhW0vNpg42xwR0JUXSNW0S1LGXer/oa1/g8v9bRE2X8zsN%0AVOdTNRmv5kVX8mg1maJQaqil6JHrbrmBlU1JmrQGLvzyKRXbvfovt7D2wBSr77mZy7/gpAD6fI7A%0AN97IuLEwZ0Ij7aQQreE96wZEKVt0Um+dYyp9/+fnX0Uoi6wWTRHfuhVEtwx9L1uiRbpQGYGm5bI0%0AvWcjm87vnQ0V8JdZW0m5ftI+qxhZZSnOdmw1TzaUGzIa7r+OOYp/Bl5mS38cPb6J9bUdoGgIOL/5%0A8toQr/3rFoRoFjs7OFXuJ98YPQpuToeC7pnMmT/5r1GXHQpPtiQ2nXXaDyq+65sRx8qbLPzk4KgY%0AxfXiC/fW0hPrxAA078gGvPPmzq2YRHnq3WW89spaMtHSb2FbIkilCAPT/fFlA+Zm8rQHI9iBLjK1%0As4FOAKRCGLS52IV+BK8TCijZCldf9xDWVPjpiaMLKx9m/IZECshJJrZUAFNC0g7ALutcp5uzsMVG%0AtMQKEVYwJYJxH3+651kCmiNw+w+Sad/cS92mGNn06NEcmqbhS/owJJ3EhBSejEQwHuHhV94et/B0%0Az2uvs3rZtMSUdAAAIABJREFUpmHHB7Zos/9B0zl236EjX6tU2VGIbn/G4y0N56fPaaQ900uhaSeG%0A+1apMk6qwtMQlM9GjiQ8XXb3fag9ArmwsUOMSqtU+TBhuR49tWWzx+Vs7OwlSi2pmjj5kAkCnHzE%0AIcXvB9I2djaqMtjg1yq4FbHcFm40g1yAq5/6N5q6HhDwxgMEWp3onkwkz4VfGv/znQ1mCHU5AzMv%0AMoodoyBs5ok1KylQGjjp4vBRKQOD58n1dRWfhbDgik4woXAIvzj2ZH745O8whC7WdXYghGzSahbP%0AZkd4KgTqsKQWAGTbUzINHysDlagUP7Zcen1IZgBk2JTqJe1fWvy7YMvonh0b6n34jBmsFruRdZm3%0AWlp47oGVeHJ+TGkd6dq0E9UFyHmpaC6vewp84rg5HDJzFpIuYQkmR8x0BLaaQHjU9vucMvFtvNy3%0A5D2ITkIo5BBst2S6JiEgkIj186MvjDwz+b3582C+8/+27m6ifn8xFXEg3VRAwNe9iXveKBCIl8SQ%0A4w8ae8TZ1vTWBBAE8OkRzvzJGZzx7//BVjQ0sxTp9IMHr+Qzm9QxGUQv/PLRXH/P48Q2lyJMJENE%0A0T2kahIY3pIIo6uljvPmqAL+frb4+wcfow8E0SZZu5aHbr2RBaeeQX04TAoDwRS4/OEnOP+Eo8d7%0ACYZlUk0NNtaIHk+C7Z6PKFAXCZHFRjSd3+byh58g1TCVgNVeXF40xSFFJ0s0KXhzKDkPhi3wr1de%0A5YuHHersw9KRzZL4U1ArOy5yPo9/9xipdkfkRhI4+0fHjXp+Xz78YwCcc+9NCN5KcTWuGqQi6xAA%0A2Ric3jcWzjz9v8e13gDTRIkVWgyPOXj/IxUe+OaRH+dvW15ALsj4LZkMkJG3bZD28htriPZE2VLv%0AROhM2zKb9TUdoJZSbi034knN5Vhw+lk8dd8N5H0Jer3O321LZFaPn4I3j6iHsF0RV7FkfFqQRNfg%0Ae31XY0A71kXDEeUMD5ZgkYoliPQ4AvP3PjNvyEmDPz7+JMZbVlGIzvrTLJy/gEvvuhcoi/YYhsvu%0Avg+5H8KFGlK1cS781slc98hiiIMvPr70ToDV77YNWcW0nDeWrasKT1V2OgMR3FPqSu/Tr3z8cBi/%0ApWOVKjuVqvA0BJXC0/AdSrkfgokIXq2aQ1vlo4dFDonhTU6tvDO4yYesD1R4DQcC2FRGNgiGO9gb%0AYwt38wtPs44XAB1/YXeaWkvphc2TRq4YMhqnfetIrrvvCTxtTkdVsBSQYHOyH1MstR3WCMKTZEjY%0A2HxstmO0PJA+ZEvOb+AzZvOLYx0RSbKdakKLVy3DCAMJCV3Jk67VsPzTMawkAH7JN3hHo6B05TGb%0AdIxwyKkPPnB8pgoyGHJlapRoy+TCO7YyaCAQQFcKqFlfUXTK+TTUvLc4kBlAV3NgC/i0II+9uYxD%0AZs5CLigYamFMhvk7kmTeQml9F0/axpNRsDeuQLCd3/X/ffZj23Q85RXRAJR8KVrDm5LoDBbwu/dI%0AX2MfB0yfN+7jTinO7xfRnSgR0fBhezQMb28p1jHQw5rArKE3sBU1gTDfP+lo7r7pTQQ3T3YgLazg%0AN5G9ZSkDZR7b+bLn48YrLuOM8y4oftbLct2W+1QWAPtMnsSLtCKZIonY5LGe7jYRCASwJHPEiCcG%0ANCAR5k6byBsvb0J0Bws5wXkGy0Vz0ZSwBAvRrtymKeuYsoHXCmCaGVrf0uAwuPye+0riFs7vraiV%0ADZ+as+m1gngsxzdKkbetvHZuIC2sjFRwA4IAti0wLb7tbcmOYMGpZzCeeKDmmig/PcMpBHDVnTfT%0AA2jytlWPG4geM6QMtg3Kpk6EiAKSyR9/ewnfP+cibNHAtqGz2xH8wrqHbkBTHUEplJzGf3/vv7ji%0AlvtQTX9xGkK1JExJx5f0cdnd9wFgmRaCbuOr8RINBphaH9slTIM9bmVoQyyAVEDQIyTq45hlAvNw%0AkarfP+Yofpd7mIzmXJndmp2Jl8AY0629nVKxbcmHnDbirOM/w9XrHsKfDHH5bfcOWsfwWXznmE9y%0A112voGY9g74HiJg1GHIB9rQRt6p42B9PE1sfRc6NvXJvlSrjRdKdPsRRe+1kS4sqVXYQVeFpCMYq%0APA0M/kYyFq1S5cPMn199gaWJ95BNH7857ps8smwJ72xppdYbAAqIdu2w6w50+kT1g+1gTWuIsZ54%0AMYoASulUHt/Is5r3v/MmE2tqWZldAZIjOkW6S2knqdo4C+cPP3M+FmoCYSSPVPRdEXAGfVu0PvKe%0AUqSDJebZHO8bshMuGhKmZBS/GzhX2x1wi1bpPEXLAyJ0aHF+9f++BDjpaIuXr+Ht7hUUfO1IRPnW%0AAZ/Y5nNRPAJ6OoFeV+mbIrieJPpWgzfBkrnwmztelMxGsijdKkreQ86XYf+jp6EVdN5tbSsdqyLx%0A/SM/xTUPLSa23oOYge5EAllXyQbTI2x9xxLXkjz0zgpsJUBkQxafVhmdoSvbn4qYrzfxph3vJzWn%0AkJEDyHoWS7A4+0vbZ6KbdUWHYMYZQMqWFx0Q5EpBMe0b+3uwPhLBUPRitTZwqu/MmtmEz6vSvsa5%0Aj2RfSSAplFULS0ypvF6FMlEq6XVUnH2mTeN5YZ3zrEg7r42yRKui7dmaAUFckkU+tcdsXmdjaXnR%0AeW4H0oQt0UQyJQylgFrwUlBzqK6HlimZmIqrUBkF5ILzzFkpi4H5gXh9P56MzNc+9wlut57Dsmxi%0A62vwplW02jC+jc5+PJ5ti/YwlRQYCtHkNLyGyObQFgSfI2AHErvx42+PL1Xuw8C6Fa1Q78P09nLT%0AFf/DQterajQG+oa2okHBx2lnns3PnvwDFvDe7Ai3XXk59r4amDLfO2UhADUZk+4Y4EbtqQPFJjwm%0AAVMtCk+RPGTCGqH+GqLrtvJQa4ccsFLoZsmTjwA22VCen39vG6NX3yf83T0wBUxJQxBtBEvlC585%0AlKeWvwcbIefTRlz/p589YdDf9p82lRXLuovp1pf8YxGyKnH+ySV/wM3xPrwZPzlfhsmHxlh4WOk9%0ApEXz+LRgMZKqHBuLOxY/R10qhiEXMOXBYVWmYpCKZbno+MHvtrbubh74v6V4MirdiQR+WR40qXD5%0Aovsxsu52BTjqwL3GVUShShVZlzGUwZU2q1T5sFIVnoZAGKPHU7HjsbMPqEqVncSy+CqyylqQ4dX1%0Aa3mk+z5sWaPd7ROJtjO4ufL+BzH6ykxTPeDJO52+pljN+37c5Rw2czrrecvxbXj7HUzbLHYoy8OP%0At6ZfS/J43wPYfVkcLUjhc7t9jNdWtWAJFoFDJU7ab7Bh+HioqwmSWWsTr+9HsJ3BRp/nPWxKkQSW%0AkOPeP75NarbGzz5/YsX6kiFhKqXrL5oiNnaxglK5+fBA9FFWKIlANYEwa7r6KXicAU+sMIspW0XN%0AjAVLsvG1JrAVD0YwgNLfj14XwxYdMaUgtlUsL9g75xVz/jCDrKGqyR0+dxYr1/dQ01nLXX94ExER%0AU3n/vA+ueWYJekMjRjBHfdYRvJKxfsK9Az5G2x8RdoGb1nrNtY+g5FXyioLkdki3N7LLckWHWW4U%0AoWqqpZqMmRrwOyUj05JzL17+j9uIbO7ljB+fO+J2dU+hQnjKRFJ8+XAnl/Cmx54B4NDZjgfLAzf9%0AHmt6ohhhlVMq37qGWEpZ1eSS55QpG4iGhJTdeVHJlmQimsNHEA30E1TFGYCasoFkuMvLrueTu4yu%0A5vHk/AiWSM6vwQwBlrn7kS1MtziCaFlIhvNsOWbkzjK2YBcjeQZSza659mG8aT9GLlc8lhr/8JGs%0AW3P9zdfBjAxCNsqlX3R8m6675QZWNIPgS1JbGH/K0oeBprkH0ZvbhB7eROduY/f8kXWRvPAiglKA%0ATIxAIIBoK1iAEdrEkjlNCIrT3g4Iy2d/+/uc8fClRdFOdQXHr33649z19EMMOO7tkdXZND1Eb3ul%0AB59gUxRb1JyCklcRLAlP1s+jS975UKZ2ff+cizhj8QXgpmpKtsKciROZM3EiV2gPMmfKtovu8+bO%0A5d1HHkcuyPzfU89Q1+pMyMS1JDWBsFPF7p2V1Fkx8v58MSV1gB9/7lhuf/4F8nqlqJSN54i1x6jb%0A5PQbklMzI6ZsDsXk+nryfmeC4V83vY2u5IkeEuAbRzgTPX9//iUia0IIZRGNT+vLq8LTfxj3vfk6%0Aq99oR5mk8qMTjh/XNjRNQ9ZV8t6xF+GoUuWDpio8DYFQFjY/UkWcgU5cNd6pyq6KKZUGaY+sfAvb%0AoyESxCILmIimD03TUFpFQtkhfEeGqIj0flMTCBcrfS15pwVbhCjOsY4Ufnz3O29i47ywFbuJUKGZ%0AF95bSzgbIlUb5wfzti/SqZyj95rL4jdWosl2UXgqF51AQRc62Tyrj0B/5SDW6VwoZF2vpEv+dg91%0AqRiWYBWFJ1UoDf6CQpg0kFFX8uPHb+TqY85wtqPbFPydCHj57yOOGdd5WCJEE16Mvg386ujP88Kq%0ANTySBNs/GYbQckZMQXqfmL/X3rzy+iK8aUdEtQWbQs37UzVC0zTMsDOIUfo2IVk+UrVxCr7S/ssN%0AtLcXQ9XxZv2IhTiKrpLzD06R2hZuvOkahDkZyMRYcKpzH/ksGQ2wC172Wi2zcdpMUjVryckZfnH3%0ALfQ2rKHbO2XUbUfnhtjU0UfdBudZzQVLN1AyFkfOS8zfax63XXk5y2YHERQdW1cQFJ1cmTv3b/5+%0AG/aELgBsS6BQFnVnSSZq3kshm9iu6zAStmgjFoYXngbS6EJ+Jx3NEZ6crpee6yO6ug1fykkHMlQD%0ATw5EW8JQTOr8YQZaaEuysNxqRZJl07ubRVxLIloCgm0Vj2VrdK+ONxtA6W8v9lkm141uwj/A5pgH%0AQYBAoTTBcNZpP+C2Ky+ne/JsfvbVU0ZY+8OP4pOZmPaxPgTdgc6K7x669UaWBT00bOzilHPPr/hO%0A0iXMiQ1AAsnNCR3wdAIwQ06lO3srUTKUryc9IDy5i09vbKS+rZu2UIxIvpYFpzoG+fX1oVELF1x2%0AxyKiHVFef3cdPck0Cw7Yp6Kq347k8kX3I/YMPdVqCzZ6yB6U5gmA14OgDERMlt5V531+/N55hqqj%0A5nyklmRRcZ6tm/7xJJZkE+zzU1dwq5T6Brf1gUCAM48dHAnanUhw67+eItwbJu/NcvqnjxzXsWl1%0ABSwp6RQK0IL0v5LlsnWLsEUbJScRtmtI1PVjKhbRLbFi6m2V/xxWvrWJSH8tGX3bUnzLeWndOkRL%0Ael8n0qpU2V6qwtMQiJaAIReQDXXEijgDgyrB2ja/hCpVPmheXb+Wx1cvw5RLA1NNdDrDihXj8OhB%0AvLW5Bf9mD39c/TS+bJB0JIE5QcA0TaSEM9NeCJjbFeL7VksLL61aQ8Dr4btHzhv3dtIzM0RWh1Fy%0AUnFwFp8VH/HY2hJd4AWfMZPffdrp6P/mVsfzIR/ZscKEM+O9ElOuFLYBfMYsCnIvJn1kwpup3ziL%0AS/56T/F7wYYYMSzZOaa6jU6HWrTFYunuoFLyWLno2M/x80cyJLzvUJDKBlJiFpssqjVxWMP40bDd%0Aa2sbzrF8Ys4s3nriWTrCTYS69yfle7tieVUc2iPj/ebn3/1g0lBuePYVrPopKH0JpGwG8KF7LJBL%0A75Vi+tQOwHBNpdVUAsGOYijbJ2ola0LAFlSjFCETzNl02+DPNnHGjxfy0K038ojfh+nrpkd2qp7l%0AvF3F5X935y20xDrYrb+Jc75+avHvA8/7DVc8iWhL1NaVIrPOO60k+rZNq0cPrwYgkJlEJrKefJk3%0AWluwp3TA+RB4UkWPHQDBFomt796u6zASlmghWhKapg0ZXSa4aXUTos4zZ8omas7Lr29fREC0CSSd%0A59nGxpRL94Ilm7Sv6yWGW5lQsrDd+0Y0BHLTduOt9RsQTaEYmT1U1n/xntA0RNMZ9M+dMvZqowlP%0AH7YNzYlKwWFrIWZX5VvzP8GiW96E2k5sNVU0pwd4tUahL7qKLm/JIyyuJbnzr38i2eijO7YGANVN%0ANR6qtzi5Z2bF5yk9Od5zNTzVKD2fp5x7PuOS8ALO/VXXFiPVZnDziqc49/QdN2lSjtwJwcQIEc69%0AQ/9ZmOsBnGhPn7ljIuQy4RyRvAfZ9Z4DKlLnErF+DI/NCYfvP+Zt1kcinH/K9hdFueirzvtmc7yP%0Af/75ZbyZANGOkthrCSa77z+J/qRGbsvOrbxZ5cOJmnPTrLfDqmV5WzsefDu0D1Glys6mKjwNgWCJ%0AmJKJaI4SQu92KEVbpDuRqObYVtll+Ofax8grrRV/yyrO4E60VL54wKGsXtJObV8UGwtT0jEmwPkn%0AnzjE1sbHrU8+ReYdx+dFEw2eaVheUa66O5Hgj489BTaImwXkaSLnfm7o/f/s5BP536sWo2Y9WJKJ%0AKRosPHb+iPvPu+k5shvVde1di6ntiVLwZDnl2Hk77DzLCWz2odVW+gs1L5tMYmKMnoZXMMQ0npwf%0AT9vgVBjD7VyUGw9brvA0tbYybe7Xx3+NHz7VhkG8+DdbcqK7JGv8RsC26HaSyvo5/330p7j4waew%0AA3MBR3iSiOLRGzj1oHnj3teuzi8ffJpCoxP5I+QTDGSDWSr4fKXBkrEDtTnTTUFTspWfx0vGXd9X%0A5vJ9zjdO46o7byG62RE1F5x6Bs/ceyPZSCtIg2dv10e7EbwpNoSHPtHCXnnSyRwXHTu0OJh1q43Z%0ApkRzAtZGKlPrbNFAAGr7ZpFSMhi+JInmJoBiZFEovvPezZZkIyCwqrNzyPLsA1HTezQ2A2B4TIS0%0AiKc/gB4pS7WVDCyp9GCZko2vv3TNDMVG9jr9EVkHWxZZs6UL0RRLgscQY5iBe6BhgytgCdawZs5b%0A88BNv8eemYB8kLO/u3BM6+xqNNdEyYQ1RNOLLSVpdaPHrrvlBnqb+xCAfJmQet29j7NlSjeCWooW%0AVt1U5+m9flYrPgSPG0mbnIxVqBRqfnD6D7n0n7cSV3Vm6ds/YDz900dyy6InkXQRr+Yh1FfD1dc9%0ANOI6tmijN9uDUrpHw5P1oCt5ag8e/A7ZsKUXMTO4vQn2BQjqEdKuKjWhLzdomfGw9WTCb+9/iELB%0AEfJ8PpWfLXh/quqORHNNlC9/62M8+tZS2rv7iwU5giEvnzvwYF5atYolbKkKT/9B/ObeBwis8+Ib%0AoRLotQ8/SjLlvBumNdfxzU8ObfmgZXKO8CRXDV+q7DpUhachEC0RUzYw1ALyCP4F5Wkkbb29VeGp%0Ayi5DXmot/l+iFpNS2WbR7UQPhH9b++qcedzoBsUvrVrFa2tbOPuEyjLd1z78KOlMjtM/fWTFM9K3%0ANklIdzrlkiXzyqp1ReHpkn8sItClkms2yUX6ydatIZTdZ8T9F7x5AqkwNha5QGbUdANLdDrAXnyO%0AAXVn1DHz3Use88BsW/AcAtoKvcLbAQR8uhdfq5d4QwyDfjY1d+KVBjfNe+8+hVXt7cUZsg17b6Yg%0AbgJg3qw9Bi0v2AoIJu+0bWC/yVOx3MG6ZHoHLTtm3IiLuk0xLvn7IkRZRBDAg4CZ7KfWezD5QJJg%0AOsrFX/zgO/7vJ12JJDc8/zZeQef8E45Gjznih7puGcFemUAqho3FnjMnI0mwZYVjqrvblIYddgy2%0A2wH1as57qzyCZlu56Yar6J3mPCN+ozJK7yffPK3ic31GZWPZ609Qc1x3yw2cddoPsMUCAsP7fY3m%0AbzFgHD6lewazjAJrTAm7LEUYUcfWVS794mn8/J6bSQApt2JWfFKautYoec/O88Cw3Vy6lq7uoYUn%0AU8QSTOZMnAjAccfsx8NvLSFnQ6CnNOA0ZIPyYEhLsvnJTxZw02+ecT6rMLOxgb7VeaSCiGBYJDQN%0AxZRKHk9DZLYKWxV/2Lpa3kisCQQQJBMpO/wg6aNAocZCtjzoQH/Yy6/uupWO6U7VPgDs0gRkoM+D%0A0FwpnnjdCUo938TUfomNjU4kVMjwcsG3BxtQX/jlUwf9bbzURyJFEebye+5DapHxZEb28BJtEW1z%0AkqsfegSAw2bNGNVj6OG330EpeElHEnzzk2MvWHD5bfcyYW0/2h71eI0Amtg05nW3hXNOGk99w51P%0Ac02U782fN+R3+06axDtCe8nzrcpHHjOpIxvhYuGIrceYq9rbkZbL1FlOH7S3I038wOSQ/Vmr4E5G%0AVkfyVXYhqrfrEAiWhC3aGLKBLxWkpaNjyKpD5cLTpng/B7yfB1mlyjjRNA1QASddRTFrCOhTSHqX%0AAKUKaZIb0Tdn4tg6is++8B413bVcEl/ERV93OsKPL12K/K5C1Pbyxwef4MJvOJ3wp95dRiAeJufT%0A0KKOoaeedQaYy9vaqGuNkvLn6I++Vtx+2rdmxP3rPgNSICBS8I5u2Ky70RlG3CTW7rzUs7sVuPRr%0AXx/VV2M8fG/+PC7buGirVLtSp0OyghhiLw2TI/zwyGOH3Ma1Dz+KipfOmm5SvveKf28IDxa9HeEJ%0AlrS3OcKTPCC0jV94OmD2bqzsacOfChW9ebYmGVX42uc/Pu597Krc+Oyb6E2T0IHbnn0RPE7lv1CP%0AUizprUVSfOGQ+Wiaxp8ffx2gaDq7IxAV597yu55Bgn/8HlurJ3rA50Q1BXMje0g0bOpgo9tM2AUv%0AgpojHXLvM8lpZ6RxGs0bblqdN6+z4NQzeOSRXyH4kvzgwStoytQh1Gewc875hgoSCSAtOSLrRV85%0Amf+9+lEEW2Bjdw9T6uuG2824GfBVWru5kxdWrOATe5RE4JaODnxa0Cm97rLPtGnsM20a1yx+GjaV%0AIp4MVa/waNr6cnkDKgv23Yc7XngFT8aLmY2TyhSoM4JFMXqorI3GWAS9ZXznlvY6G/QaYzcj3xX5%0A0YLP8D+L70QHOuqdyN+KS+mKdf948SXEYNug9VXXeN+ULQKpDLjdxaZ1XYOW3Zmc/4WxpdhddcOD%0ABFJheNf5/ObKDTz5xnIGFEzBBl9crRBEBEtExYvu3TY/GblOwdNzCHOXO9vqb+wbZY3/HAKBAKZk%0AjFgVs8pHC7ng/NbSngJaS5JAMsylf7kHW4Ifn3gsD7+9BJ/lJxNMYQs2gVSYP/ztyaKFRDmxLje1%0AtDqSr7ILUb1dt6I7kUC0RSzRwlQsBASeWv7eMMJT6aXcl3z/ynNXqbI9/Oq5e8BTQCSAvzCVfaKz%0AOXLOHlz2piM8ya5RtaRLWILF4TNmjGm7/qQz0Ix0lHxOXnlvLXW2I1D4+5y0kRdWrODdxZtRbA+Z%0Amhx43JRV3enq3/fk66T2zqL5Wrfaw8jh6LP2nMhKZRPYMGmKM8B8dPlSnmh/Ddn08JvjvgnAz/59%0AJ5pnPZaQRqaOiRsmAJAJpjjr00eN6VzHiy3bFbPngtsEW4KJZHhBhc7s4I759f9eTGGtjifrpDjk%0Amw0GhMNgfq8h9yW6I9eutJNuZ7oRXjOizeM+/hP2348T9t+PX//rPmzNBFuo+FXEsMzPTt45/iIf%0AZq5/4nn0upJA26LEsCURsW0lvnQQSzTpb0xQ3+QIhIFAgPjsBN5tLGs/Gh6vWvH5Y3vMHGbJkXng%0Apt+Tn9VR/G2nZ0aOGPrueRfy+qMXI6hZvNkJ5NUNaG60leCWI7fHWf/VEnPYlkCky0nVUQu16N40%0ABHrZEnD+JpjOeftyzjNhlHlAWYKNaIls7OvfKcLTgI4cWR1myZotvN6yvhjF9Y9/v0QtUSxxcORZ%0ARjeJFEq/l6lY5U1Dxf8Bjtp7TwKBALZgoRa8RFd3kI6ISKY0osfTqUfN55LuRWDYxWpdI3HjFZex%0Adk4NucAmhDpHZAgaH+2uYiAQwGs6pvkD2IZcvHdxo+4298fRApXPrJyayIS2DgAOOWwmL71j0dAb%0AwF+AM87bcZFNOxJhqkS804lyFk2BcF8NdW2DJxIMuYAtlJ7bgppDjGzbvXDOSQt4be4aXnpoDUre%0Ay/YE3H4UMSWzmBJc5aOPnJexsTjpwAP4S/sLAMTcdvmahx/Dtmx8+MmGC8hBBVIQ6a0daZMEgtWH%0AqsquQ7W1K0PTNO58/kV8+LFFu2jY1tU/OPqhpaOjImVGy+cHLVOlyoeN+995k7THmeb0FaZwxbHf%0AGbRMQHLEDcmQMGV9zOXYByJ5FN3DP196mQX77oOsOSMhUzTwZYL8+vZFmKpNne5UZWueEkM3TcwW%0AqO2o5ZK/LsLb7yU15ZUh9zGcgS/glEzeqmzyY5tfIC+3ggw/fexmfEYEzduC5Q4xvDlHUO7drY9v%0Azz9iu0vPj8as6c0s6dpY/Cwgk/WnEU0JWfeDCgV5sIid6EoT1ZxrlgmmsF0vmEB+T6447ltD7msg%0AtUnTHcHJEpzB+LF77L3d5/HzL/7niUsj0a3L2IqE2rEJ2xtBrwkhb3iP6CYFAYG+xjgXfqsy5eb8%0Ak0/a4cdRFwqSdQWevDfD/L3mjbj872//A5GuHr573oUVf18ZCSKIFmQjTIlP4MSFow+g52xuJB1Q%0AsW3YAuQknduuvBwOcr4vr/i1LdhyDgxP8RhjBR8dWy0j2Y6A4+nqgqlglQlPtmghGjJbkjs+ihFA%0AaVBJmnGUvIxPC5JOlEQ6Oe+0iclGp715fXUrd7ywlO8dtjdawSBaNgo3ZatCOPK5ImLBk0UpeIpp%0AfLqngJRRCMUjpGNpRFOmqA0MEzhx0VdO5i/Pv0Bq0+i/Qcf0CeTDqysE5frunVcV8MOCr9xnR6tj%0A71aZd+e6d5qS56Yr/ofcjP3o81Sm2V170g/BfZTn77U38/fa/vZ1Z/PjBZXprZfdfS9WvlIc9YU8%0A/HQHpa8dMnMWc09rJqHnd0oa+66MJZsoBc+IfZtt5b43X2fZyo2AwBH7zanwzqzywaLmPOiePJPr%0A6zno4Bm88u5axAJEO6KIml2MerVVgZ+dfCLXP7qYdGbo8aVpWtiWxYULPpjiKVWqjIeq8FTG1fc+%0AWpwRtEUby/XLEBIml/ztHgRZ5EcnfJpAIMDqzsqub64wempPlSofFBc98k80pceJehHAY03hzAOH%0A7lQMI7CIAAAgAElEQVROCLq+S7qC7h2boPra2jUoeskIt++5PDe9/SQ+w4MlmrCPCe/IBPr9xW1K%0AB9h898h5dCcS/PPt15BMhWBbmPb9W4fch02Ov7/yGqceNfYSx7pUqniVldeSdVs8xW7EpzXT8F4d%0Avc29XPjlwT4cO4MvH/4xlt5TKTzNW7AnD7/6Nr4OmeQMkYI8OOJpwHw0NTvNzz5/Iuf9+8/O3xmh%0A+IEbkanbOl2JpFsBTxkyLa/K9mGrfrBtImKWdC6DToiaLRKenJOi1Dxp9EiTHcEB06by4iutAOie%0A4UWGB276Pe/UheiYvB6hvpbs1Vdyxo/PLX6fc728AvkY5319bFEbP/yeYz591Z9vBqAg5mmdUQeu%0Af9x4hKfbr7gUDsojZEsGzQ0bttCnTibvLTN4doWXheddzBmPXQAV5uM2giWRHCVqa2vueP5lpkSj%0AzJ87svfNTz97AuD40vk0KD9NyZCwBYuzTjrGOZ9X16E3TuK211Yi2HkoS3u1RSc6a4DpzY4o/tmv%0A7k9WL/UvzKk2rHCiUZBEBITi+Y8UFPr5A/bn9+sWYw0xOX79zdexolnDFkwEX6V6ZVsiC3/wkxGv%0AwUcBX7YkViqWl4Vn/TdX/PVWNka6EPxxtOZm/C1Lye+bHyX2dtfjgi/tfD++QCBAgJ07sbMrYkkm%0Aoi0OW5xgPKx8exN1Pc4750V9VVV4+pDw+NKlyIaK5neE/GP22Ydj9tmHt1paePnuVoJ9gaJnYE3Y%0AeVbOPHbsfmpVquwKVIWnMuSC051IRuMIEyTIOb25mu7SDM3/Ln6C808+iY7+yhlAXd+2vPcqVd5P%0AEt6WMgNxhYMjBzClvrIS2kxhPp2ZHto7eri07V5iVi05WRu8sSF4fsVq/ATQlXxRgAqkHN+kdCTJ%0AOceeyFVrH8SfDqHoKjmfxo+OcQZs9ZEI2d1z9EhbsAWLrLIaAQ9eYwo1dh1blJfdvVi0pnqG2v2Q%0A/OutV7FII9sTMITOiu8UvYZAv4IXmZS6/cOIJRvauGdND4gisz05Fuy3B9c+9RqWICNYJr88sSyF%0AzygNLgVbYs6ECRzw1S/QnUhw6RutGEI3b65dw4EzZxWXGxCeaoJOZ8R2c2vEMiOYrWdMB74zMXl7%0Aw0ZsCohUpmJV2T66EkmeW7MG0+9F3rActSWCP6iRMVYXDX61cJKF88dfDfKKv95KWyjOHh0KPzj9%0AhyMuu8+0abxIKwCmMvQ76aFbb+TJZgEjtMoZQPv7WD47yjV33MSPvuOIR3nRWVe1tt301r9lC3az%0AgBnaQq8N2CAITvW5bSXRUIcgJBGtkqj9/XMuAhzx7NGpKQRvClMqiQYYHpArhSfRFunLjL2a1uKl%0A77LaW0dLR4b5YxyzKarzvElGqT2RCwqGrBeNYS2/+3zKXiRrq99nq2boKFfw2jrN/6cnLeCqtgfx%0AaQEKpnNNBzL5JGl4r5hAIMAF3xl6ZnzNBAv8fcVDsE2ZfZbFWDXdQ0Nu/FUwdyVSSgOwHgDFTd0s%0A2LVEczZ9/jgbIkmm0oigrEFKN2IGOxC0HZ+6WeU/i4GKZMs3bdphwpOaLfOO1D9qMumuyyvvraWO%0AKAV/Zdt/wPTpPBFZVqy+WlBznHzwgR/EIVapstOpCk9liG7lnoZZNcVIjD88/ARYAkpWINJbi5Fx%0AOnqpTA6ZUmfYNLe/LG6VKjuD59esxCSOTB1z5P2ZXd/E0XsM9gU6/ZAj+L8bX0I2S52W0cqxX/KX%0Ae/BHvGQSOfwESNVpiKaGmikZKhcCzjNjeExIg2CL5P2lgaKmaSQkjbTXdTpFYKJxMOd/2hms/+mV%0AepamlpGT1mNKYxd43+5YB15QjAiGUik8halFdoMIQqHtz49/YOkqjMapAKzpSnHVGxsx3c8A1z72%0ADD/89DznQ1mFMAGpKBbVRyKItgcEeG1jKwfOnEV3IsHtzzyHnHea6t3dKAjLHcQrgiMMXPnvJ0mG%0AmhFME2ywZaloPmOJBq09/VgUkPhoV6d6v/jlA09he8NYXh+mT8XIJYl2yoi2iD8VItLbj2gHSEcS%0AfOdr87ZrXxubHLPj9ti2+TUNVWL5tisvp223eoxQKwBKchIFXzeCv4+WaEmULLhKhmccZb4Xnncx%0AZzzyK/CmEQSI9c6iJ7Sx6JOzLeS8zn2vWIMF0xMXns1bd91KtzdFLFuKKBMsFeQ0f/ztJXz/nIuw%0A3NSFTH7sEU8vt3ZB02SM8NhNtRtqwuQp9SM0TUPWFfL+0n5t0flOj0ZQkpUiUbDOT1+ilA44UlVO%0AS7IQbBEJ95q6OXqqPL4unS4nwRKd9EpAztTzXz/+0bi2tasiqCK2KSFIJqIrwakZidTrvdjHeTHV%0ABKboDAwlS2XfN2oR7QJ89oM86iq7OrZrGr1lZR98cvu3F9eSqFlvsWqaZFSNyz8sSG4tCTsw+L36%0Ag28ezZOrVgKwV/PuTN5qYrhKlY8KVeGpjIEG+vDZTqRBfSTCRV9zUnAuu/s+6C3NHuT0AsEy4cm2%0AxmecWqXKzuaxNUvAa6MYNZwx/5hhl3t1fQuyqZDzawimiCfvQ/dUCqrdiQR/+uuzCJZAboLhpKZu%0AAo/owRYs6idGOP3oo7jkL4vwu1ZFvqgj7BhKaVuGz2LR26/zdP9iLNLgLX0XzM/l/ONKESLfPuwT%0AnPPoapDAFiqFp7bubu547DmOOmivQeWgM55uALx6mIEJQK+5GxOYBDkbX78PUzQ4fr99x3glh8cQ%0ASk2p3uCYlSt9cRAE9NoIiXwp2iPgUYm7/9+6xLzgps71ZJ2L98f7nyC22RlUW4LFwdOmcfEjL2Ir%0AzvbyhsTFDz6DGW3GUmVARjAtsOzitmzBpFPLQEB3Kt1V2S5++eDTFJomV/wt3LYRfzpGOpJEzapE%0Aehwz0ILfoD7ywaQ2WkMIT8tmB9DDjpDV1D2bC798KlfdeTMtE9diyml+f/sfWFOXANV5HtVxBvLW%0Aa830eFcjpRv51ZdOc4Qoadt9EHNuwJVqDX3f/vL/ncp1t9zAbkJJyBYtFQvI1jkd94HoQNMcW8TV%0A8rZ2rFApkqWlo5PpjRNGXW/enruz+LWVSLrTj3h1fQuiLWHKpYtoiwLEe6CmzhGJgb6mXr51/CeZ%0AXF/Pv155le6Nowtk1oBxu23T19SH5EZrB3yekVYbHjkPuhclH6UQ3MzU5H9eSlRtJIDSPYO2YJzJ%0APc79JNiwW9NhLDNfAFVDl5zrLNkSp/x/9s47wI6qbv+fabe3LTe7KZseFghNmnRDRxEUUCzoq4CI%0AgA2UooKIgAi+oL8XpQgKIiiI1ARMSIKEUBNqSGFTNmWzm+237ewt035/zNyW3c2WhH6ff3bv3Jkz%0A587MOXPOc57v873sZx9kdSv4mEDz2f20PxbcJT5P/3p5OZIpowb6kGPlmQkr+GDh7XNjCganHPSp%0AAd/5/X5O3b+icqrg448K8VQCSZMwJI3GiRMHfDehNkJmQzEVpqbZAz9TNBBNCcuqEE8VfDBQVTsc%0AbqgBS1q2V9Fdhq1AWrZ+Ha83bxqwX29CpZoIWW+O//nyZ1i6uokLDisPzbhj3mJqk3boqawVJ0im%0AZNAR6eXw8bsDILqLq2y7T5nI7c8vol/UyAeteoJuXuhejikly8qvzR7INZ89c0DdRIcwsbbLDnX7%0A4v+Sjcb4z9sryoinlzasJSe0IlFNzcpqjNn7kfZ1cMb0Y3lx4RoCjqQ5URMbtL2PGlK5akqJJ7nm%0AxIO4et5zQBizJBGBosiAC8gVyKE8BCeVVda0lQyyJpZ+id/vR4uOw0o4k2jZjVZr11/paOes/WcR%0A8LvJpHPcvdwuyxR0Moa91CZWiKedwsKVq9BqJ4BpIfelEdJxPj21llX99qu0fnaETS1d1LbYz8P4%0Ahp3zdrr5vj/DJPv/nDhKFkgZuNKthbYW/o9u2QbAT775XS586npwJ1lfo4KTKQ7Akxmbd+E1X/4O%0Av/3nXwjE7fYtmAqWS2Xe3bfx+e9cOOJyslJeeTX05OkH511U9lk2FXJA1u0ck78M1shUyQ+/tRa9%0AflLh87x33uWHgxBPbYkYE8LFbEPT6+vR5RXImv0svLO5FReeQpKSG59ejDsWJ9pSQ/vUFQimTWKY%0AIoXV7cN2n8UjS1+nP7LjLLl5FZdkmYi1IYRWe/+Qd/TqzdtvvAYOzCGkA+y9VqW/qoEfnPfdUZfz%0AUce3jzicv94Ou4mTOPv8IwEKae4FUwHJQHPIXNmqqEgq2DW46munc9MdTxCMh5n39gqmjatl4Uvv%0AIGoCgZgf0ZDoq0px+XeHTuhx3d8fwRezSWcl60ZGQncbGLJWIZ4+JHjyjdfx9PtRg0n2mTr1g65O%0ABRV8YKgQTyWQNQVdGXygfdrB+/PAsuW40i6uf/hxrLQ9CdBlDVdOgoriqYL3Ga9tauaf654hJ3Ug%0A4OaGT/9gAPn0r9dfIS1vAEQ+O/NTtMV7eXnuelzZgb4d1dgGvqZsMSFSzVcOO3TAPu6+4oA7X0Z3%0AQy9XnXU6P33mz8ztuJ8XNu/P1w45nKe73yAZSbOqaxEWOYK1e2O1WSRr4hy3777c0/wSIkE8uUn0%0Au9YAUOcfPG2sYOTDxsrbpx5Ok5E3kKndwJ2Lazj/2GMAeHnTOhBANkJ4kJm8agIwgaXrVxNI2gRc%0A2t+Ha/zYFAKlZF9bIobpKw9hEzL5CbfdT1hicfDn87gQcWOSw6KcTBBMESQwcDycSkKdRMdvR9DN%0AglGzYPlRurrASHPZMYcU738YTthtNg+3voYh9WFR4+xf6fLHgrc3t/Do6lYsjx8rIKJ0dnDNyUcA%0AEI0GuXLhFnQ5x+kHHE5inywPPLiUrE/nymPGZlr/l5tuQBd0Nu8WLGzTRhmqJorlcv4/3HMHONGf%0AodhMzr+0SC7Iug/Dm8AKFENSLQtCXT2MFVd87dzC/4Ilg2jRMopwN4CsZP9mtz7ykD/FIZ7yBukF%0Aw27L4rdPLeLYxpkcNHPqkMdbooKe7iO6agtZv05v1UDF2q/nLiJTPwVP+2v88pSiilRXNDxpP7f+%0AbiFS3mPNISsS0cmMW2urvvwJiazfIcJKOIwJkWp+cOnQqtQ88tZbggUZwYvftPujaHjo8LxS/N9f%0Ab+Pd+m4EU0bcI4ggqIimi3Mvu2REx38c4ff7SQfSBONh/vT3hWgek2Da7k8FS8YCMg75K5sV4qmC%0AXQfDkZY2t3eydmMbtXmVs2hgCRaB+I7VUMEuP0rOSeSC7Ss4e6/JbHyxEyUzRhVkBaPGP5e+xKZ1%0A7ZSlJ8VC91oEujx48JMNjC27awUVfFxQmYU46EokkHSF3BBZvCL+EDlPBk/aj3tD0ffBUHTIsV1H%0AU8FwuHnuU6TjGcaNj/Dd444d/oAKCnirZTP3r15IWmkGKf8SU7n3tRe56DMnlO37YmIJYCBbdSx5%0Aaw1L0quoydaQ9vWR8xYnspIuEkjYE6zBQnTykHMypmAU2gKA7LEH4Vm5E4CEZx2zG77K7AsauPLp%0AB7GwwxbS7k52//x+TKjZjdvW/B3Qcev1uEw3Tug7JzYOnopadJRAlqjzyLLlrFi/GcMwMOuK7XVr%0AifF4PNsHHjvsJudOF0iyUMwm1xK1Ma74zvCZfP72/CtsjKtl5uBvbNrMYy0qpiTi6tmKHqrH8LmR%0Ak/0FT5hq55pI+UmvWOxqa4NBxIwbkxRmSYgQFBVP+ZS6wnYeOy80rcOSRSwhBwh8vXEKe88Y3JB0%0ATuNsHmkNoAsJUPLlV7r80eKaJxeRHT8FaovqJSnbze+emEsunsObdOPNBlBDyULmpku/94Uxn++2%0AG69n5T45cGUQhBSW5kZQshhi+bvphgf/gmCVEzwAXVN78SRFzj6+3DAkFrDvvT8+nRvOKFe0uE1P%0AoQ0WoLs4+/Irx/w7SuEyvGSBjnGjCzvUnfbhzY1c7RXWFFQg7rJJrrw4RTAhOW4KczfFWfDuIvrr%0ApuBt38RVp2xH9AgS3m0bCSSqCSSgfZDs71rAVkDp/nFl29XqDJQkpcyJGZSIzNq2dqcOdmXcqgdT%0AdEg4afRjBytPPJkWptuPaNoEYUP1yBR2vQEXgsdWSeV1YPIgPlqfNGSDOsE4BOORsu2SJaMDWdF+%0AHmWzMt6rYNchb6upZwxEx86jZ0IP++w1lXeXbS2ooQZbDFzV0oKSc5MO9vGTi8oNx/731SfxmDIr%0ANm2qqGzeB2zYuI2azqH7YAsTd6TSz1bwycYnfhaiqip/eHohZs6glpohMwEBZBp0+pPFUaUlWlii%0AYKdQroTajQrCJosatYZkMgnHfdC1+WjhnyuXkHavHbC9Re0q+6yqKrozC/KnJlGzoagmyjWYXHFa%0AkXi5e/GzaMvt/60dKLOVrAvNnSXn0/A486ap4+zJV169Y5LiuaZVzGmcTUYuhtLpQgcLtr6OuEXB%0A8Nj1miBPApmC59GMuvIMTnn4ZQ8JbMXTmy2biNUvx2NMwxSLxI1RkopccyaskuGiP5zG1Vmu8NK8%0AI2uvG0w/+vgarp27iKtOOY6/Pv8Sm5MaRt0EAHK1DViyiJxQmTPey5JN7eDyce5hBwIQcEmkAUo8%0AoGbV1/HKRttE3NqeeCrGBQHQO0ll627rCHdNQ63p4t2tr2MJuUKGwqFIpzxkM0xObMUU7JslfoKI%0Ap1/PXYhpieUZBccArWpC4X8lnoT4Fqo2+5H18gFk1j+2sLRSXPnvu4gdlChLcObtH086uAVLzNKW%0AiPHvR/6Jkk7TMjM2aGP95VcHz1yWVOysbpHcwHDLmowL1a8gZ2oxAnYInqDtOiP68X1uNoWg29M7%0A/M4l0GUVTBFfZ8fwOzuo39xJa7VE1u2otQr9gn1V9bCffPvKhcYPLECS8SaLdyA3WOIQ2bnuZvl3%0AV35zcIXbjU8vhuhkRId4cuU8uHrssDjZZZd1+6230F4for65lQsuv3qHvzFvSCyaAprLhWAKWFhM%0ArR6EJRsEaXngOEc2Pzl9w1C46qwzWLhiBVt7etna3gMWeGMKkiWhA7pktyGlstBYwS5EPgJe1IpZ%0AMYM1tufPyrc2A7CxvWvQY59Z8Q4efGiugUoaw/GCW7xqNcm0PQaoCgSY3VD0KLx/6QscNH3arrEc%0A+IQj7+/XPbkHf8gec/arGcR+MFwWh+w9i+P32eeDrGIFFXzg+MSPNG5dsJjqDcXVLUMZ2gfiZ6cP%0AXMW+9sFH7X8qSe1GBdmZ/PhTIX7/1NNcfPLnPuAaffjRmUzwp5cWknXZEyqf1ohgyqTdWzFJoMnl%0AviCPr3obsHCZk2h4t47e+l4QbEXTVaeVT5C+dMiB/HP5GwCIg3jDtHR18cK765B1F1lfhmzQBGde%0Ad+r++7JyawsWamH/h1v/xpMtU9DlFCASzR5Il3sZ/a4WZNNWPUw2juCS4z/Lho52bln13x3+9gMm%0ATaGt6yVyYifZKnsglpE2IlIMLTGlYiM0BJsEEEwZfbsMIn3hBPvuMYWRQPfbk8NMbQO/XPw2erAW%0AvMXyLNm+VmEjxjGz9+OY2eUG51OqI3QBSMWutrGuDmVtmJyrFdkoV4AIZtEQHCDnTqELnSSioAud%0AI6pzKWQjQE6EnMsmqoQdsYofI/x67kIy9VMBe9J/+efGRj5dP28hZp1djqt9KxcdtT/3/629QDql%0A/X30R7IgwNePO3yn6nzz3+8iNnEdYIe5Cc5jVpt10+J1g5Tl/jvvYPOBMayMH0GxScufPnYbaTnF%0AhP5afvGVcwct+8eP34oWagEg0jYwfK5UNXXRs5cBtin/rsKl3ziPC//zKyx3YsQ+T3/88//BjCRC%0AuprzL71ixOc697Kf8ebcm7D83dx6158w5SK5JLdtRJ8wDUGzr53hcw/wahJiLYR7igSOpKW4ft4i%0AvrjvHsxumMjatnYMl92eLZdrWEPgB19ZTiI6GT3dh6QPJP18bjfz7r6Nd2bFEVztSDQOUko5BKff%0AkXQwk624+73oSm7ExsSZQYze8ybsn3RsPzG89h+PIDn9pimlEQBZryw0VrDrEHAy60o5AVmzn7VD%0AG2cAYDqZhbUh/Pb6Uhk8+NDdA9tvPgmB5x0f77xjk/eWsI3Hpr3GlWeexp8WPIP4posn1iznsu9W%0AiKedRd4aYeqkKN88ahekKKyggo8hPvHEk5azVwlSkTg5v8HusyYNc0Q5BMdHQ86JzH/7LU7ad79d%0AVrfr/vYISHDlN8bmE/JhhaqqZQPwvtjofD8+qbjlxSdJud8BQCJCw8pJKJqbnuog22a+TlZuY0tX%0AF5Mdo9p1PW3gBsn0kPGp/OLbgyshoDx1t3eQzEgPPvJSwZBbdxn88qunc/3Dj2GatjfGgleecwQF%0ACjgpvrOiTRDJ1jh+9dkv8aNnm9HpISemEQly+fF25roZdfVUv34APnmg71QeR07fjbldEhalz4qM%0ASTH9OCUZ70zJUTxpEt876Rj+ft9SvGqA3hlxfvHloU06S9GWiBX+t2QRPeRDSucQ+5IIRhrTV4Me%0A8iFoBuceMXg2kiN2m8FrTe1YJcST3++n7q3xdO0t4+4uNwPOK57yk0BLtPsnXRhIFpSSbkOhXq6n%0AmSZyom0qLX5CiCdDLF7Xfml0BEpcTRLxh3hj02bSVQ1gWXg7NiNl+7lj3iJq+2tIVcc57MhGpo/f%0Ah31nTaGrKzV8wcDVTy3FiNjtU8xm+fae9YWMab2OCk9JNlCX9uHN6fT6Rfbuy7I14MXy9mI2TAVi%0ACJ4iyZsObwKgfQjj+D/++f/QZtr339JcXHjJZTuso5UOIXiTRHK7NiRA0oKY7g7WyUOrRS599A4k%0ABH57+vn0RvwIAnjHQIC59QAZukmGPJApejwVpGQl/ld3vrKea048qPBZztr7Zz39uDM+JMNArZvC%0Av9a0c03DRJasXQ8plci2NIk6Fze9mOaaEw4csi7ruxNQF6F29RYEBoYann7wAfzrP1sQXLaaJjsC%0AE/kjZu/Gqo0deBNuTDGFZFYTH58ofH/Fo3eS9G0l0D+R8Sm4+FvfKztel8rfuZYhMSleUfEMhku+%0AcBLXzX/A/qDY102ueHpWsAvxlcMP4bFVb+LudyFYArqkcfBMO7u2pdjt0pOUue4+Z6Ebi3BnENGQ%0AqLEiZfuVQom6SeUSBdGnaIj4+oKI/Y6iujtFLTUEeyMDjq2giK5Egj8/vhgsmDy9dkhSKa94Ony3%0A3d7P6lVQwUcKn3jiCcMZZAYMrhoDwSPlFQ/dVbz73zZO2nc/rr/3UZSsiOY2cVW5uPQLnx9T1Wq2%0A7VxGpA8r7DTTIhYmAmKZgXIFQyOnFCcWfnUasuYiFYnzrdOO5A9vdpGRN3D7sgXccPI3AMhY9kRG%0ANNz0VWeGLV9TsiiamynjomXbH3yxSDoB6I4q8BdfLobqdWdj4AGvPhVD6kcXkgVSyKXbagLJ9KKL%0AFqCjmOUm4td+7is7rNttz7+C4oqiCR149ZloUqJEASQAVoGsue/VF8hIzfY5MwLRcJiZh4/n7bWb%0AuerLQ5NvpYirSf7x8ptQ04Dcl0FIdbFbNMAXD5hdUBX8eu5CsGoR03Ei/t0HLWdcOISotaEHvVy1%0AdDVKvI0jpjcguyymvDOJZHW8/ADHOyTn6qUtEcMS8vJ5w/mlPiz6EXBzZHj4GNWfHHsyP1q8pnCt%0A6jzRYY74mKDEU0sPhdjS1c3kaO2wh109bwl6dR1y/B2MYBWmR0HctBolaRLuKglVDVscscceo66W%0AGazGlEUEw0QP+nhyxWp+7BBPKcV2WZqg+rjsrHOd+jzH8slBlPSLaEIvnd6h27EpDL4i3lFjE7qW%0AITExPm3YOs7qriXuq+eqr3xnVL9tOHgMH/1Ayjc4oXX7jdfQf5BNqN1z43X0zbLvV1AfPQHm1xUy%0AQEoxCDjiHtEU0J2QeF3tJtTSSnJCEMtb7tOUfx9lAlmbeNIsNECrsgmwLjVDpDVj+wBZcZJ7+tgR%0ADAv0TIZgfCDp1DOxh4ZoFL2EjNNLQoav/Pdd9Aa20thWT7/Xxc8cZdqc2bNZ/vx6AokwmsfJgOm3%0Aiccnb/8DyWm9CK4sqquZdb6BhL4lq5BzI7jsi7Pnpol8/7wLdvg7Pqnw+/2F0DpBsvthVya3o0Mq%0AqGBUmBCpJuPrx9dnJ5PI+IoLC7XVQdgEgXiYwHbDhbSvDwQwZIOjDxr4PvrpKSeXff7788/T95KJ%0AnHWyNVb40xHhzgXPUrPNVsH2xFSubXkEb1xBcFYy0uEcV37jDGRdRpc0ptcPbhlRQQUVfAKJp5sX%0A/JekEMKtxfj5yccVO94xJin5zrFzuLNvEcFuP66Ml0eWLae6xI00ndpxWuShEFeTw+/0EcWa1m2I%0AuMj60nj6/YijyFj0UcBzq1bxwuq1YIGnW8LT58OQdbz7KDtlpK6LNvEU6T2IietrqTsmwIUHHw2A%0Ap6+KTASS3ne4dv7jXHXSFzGccArJUEZEqk48spoN29q54OA5hW2qqrLlnU6CFFfEBF9RNfPom8tZ%0Atq2JlGcFAOPEei479hQun38vfa7VAAQte8Iumt5CO5P14f1j7nx2KW26D8PrxaydjKdd5JJD9mJy%0ANMpPnrkT3TEzl6lFpwvTUQe9E28qmGnno/9O3f8ATt1/cFXSYPj90jVoNbYPgqDGuObUYwbs88vt%0ATYmHgBTvhnANhkfBqJ/Cf7uyVMl2UgJpu2dfcJyQNWEbt7z6MKZUTiaIeDDoR8THmQccMqLze3N1%0ApNz2tbr46JNGdMxHHqKM3hdHScWwxk/jjk0xju7o4Pi9Zg95yF3PvYDmeHdpUZuMEHSTUK9FMFYk%0AnTQly9c/M9DkdTg0t3dguBVkNY2QTqGNqyOZtSey8+6+DX1SL+gKuydtwvbltRvQohNAFPD2edCA%0AjKeDoXpLa4isd0nZJrSmdM3g8q8PHopXiu3VMbsKfk2xiSclx7y7b2OTZZJp2JOEtw5LFKiaMB5Y%0AD0BXQz050a63dwxz/GBOoAdIetrxx0SgBtG0ChOFUE+WUE8Vop4gtXv5y190yN986Iq03cJIzuoC%0AFNIAACAASURBVABfxu5gREMsxkQOARMBpXcLUB4G1zOxp+AJZYrFOhglys1Y9ToEoGl8B4K7nyv/%0AfRfXfek8ADSPAQlwpW1izuu2/66sCiK42gplCK5yddPNf78LYWIGoW8clsvuF6YKlSxtO8L2ZuJy%0Ab/cQe1ZQwdiQ9Wn4nOlCzl3syy844Xh+2/dkIToD06KqNUTWm+F7Zx9TWAiLRoPDKm9POWA/Hnhl%0AOUrW6b+0j9fY+72CkC6GMbqzXtwt5WS+K52zIzk0GWOIzOgVVFCBjU8c8ZTUFbRxITRCdkr0/BhP%0AGtvAKxoOc+X/nMFNdzyOK+fh3c2tVBOxMxwlQ/bAdAx4a1NL4f/m9vaPFYOeVNNEcJHzaHj6B06+%0AP4q49ekF9LemEUzwpnzU6CXqCFcGV85DYn2Ca9sfKWwXXCJXnjl8ZjWAJ956HYMEslXHpPVR1FCS%0AMxzSCWCv6CRezbWiCdvodK1EVY/HcMIppPTIwqvOOPigAdseXv4awXgEUzARHVIkFUhx+fx7OSC6%0AO0sSj4IT1eQ2pnLZ8XZWFZdVfDH/5MgT7XoYrkKP47OKaeIHw9ULlqNVlz/zclV9IYxQNnyFsmQ9%0AhC53YTkhKrpkT1irYgfhco++/d2/ZBlaTZE8nhLauW7ympOP4FdzF5Grt32lDL8b0zH3FfXye1O6%0AApmV2xEoDZ8SUIwIhtSLbI7c+Pkbe8/hL+/24tZGZjz8cYDet41Jm9wIlsA2eQtEJ/Ni87YdEk+t%0AqQz4QYklQM8hGGkicg63kwmxL5zgM8fvSXsyOab++PG3V0P1JIRcBsG0B6emw8Q2uRQEVwaxr45T%0AL/gx9y19lQ3xDNRPQOnqQtFEklAIxxoU0uAMjSYnwRAJtbSOus67EjWJLJ010K/EWVJdRX9kE5Pb%0A3RizGhCzOn2eYltNuC10hzj3q+pQRQ6J2q3tbKwKInhSaGELuqB2aw2tM/Lhs/Y7x9vnJeWQPvcu%0AfZmNSQ2/7oS7uhxVQEnkm6qqZA0LWSsST3mft6GQy2QZv8XuQxLRWEE5J3iKbV8Xiw2/lHjKQ3Db%0AfVrMWzQYNh2DcSVrh0bXRWxFVod36Ot1z43XsXkPe6Ia0kKE2iOYosDnvzM8IflJRinxZOnysObv%0AFVQwWtQ0hIkbMXI+k333mFr23RWnn1r2+ZFlyxkfDo3Y0y2PiD9Ezp1BybhRVRVZ+2gRzqqqcsuT%0ACxAMC9mnDLguuxovNTXxRvMm3Krdf/eO76XaUT4la+Jcft4XufHOxwnFItz93FIU3U3OO3hm9Aoq%0AqMDGsDOqxsbGvwCfBzqampr2cbbdBJwCZIENwNlNTU1J57ufAecAOvCjpqamZ5zt+wP3Yk9Tn25q%0Aavqxs90F3AccAHQDX2lqatqyC39jOaTiRK4j1YfmUWg9og6xZ+ek0/kU9FbGHjRmfTpKJlNInzxa%0AbOwsDjCXN2/8WBFPupMaW3cbWFi4VQ/XP/w44YCX73/2xB0e29TayhPzlpP1G0SqAwR9Hr495zPv%0AR7V3CLWtn3CPPaGwsEjWxNFdBqYMZ845hPkPvTOoVPrOhYs5//jhVVAvb1sNbnBpVXRP6eHwvctj%0AyL925GGsua+V+KQMBjFuev4/6O4+QIJBRHerWlpYuGIlPz75szs8b2c8QZAQydoEka4qWho7Cj5T%0AL8cTBc8Uf242N530rcJxJ8zcl4dbNuDJTSgMjgJCiD5shdKlRw2tvLnruRfQqut2WK9P1+/O4phd%0AD0Xzk5HBEnRWbm1BF2OAQs26Kvqmjl45+FJzB9TZRptKLME5Jxw26jK2h1uE0h5GdzkraNtxrgLl%0ARJRVcpSAmzNnHsfDa5/juEkHj/jce01q4PeTfjTaKn+k4VU1FMcbyN/ZixoFS95xSJQl2hN4MRPn%0A6lOPQ1VVbv/bYtx46ZnQw8VnnDTqgT7AnxY/T2dWAcUJtdKzCM6KhyXa76Nep9iAHuTltRtoksJY%0A9fYAVzZVgqrGtuGiJAchnu645WbYtw8hHeGCy3826rrvSvzgvIu46KnfYHnj9PtsAqjXYzKu6Tnk%0AcbNolYpZmVJyH6aUBl3mou+O/tk9+/Ir2fyvu+nypMo8kyTTxAQsh+GVdRdKy7vAnmywQhjjXIib%0A7E46GLAZdSUrUb90A7F6lUcyvUhmGsmwny2vGsC9YSXNUyMFr67t4TLTKJodNq/5igRTyF8k5zVh%0AIPH0x5uvg0/Z2yxDssO8vHF+8tht3HzahYWEhnnftj0nTuCeG69D+1R6SFVcy7R6jICdETXaBxd/%0Aa9eGU35cUdWVYGuVC0HJ4Vcbhj+gggpGiZGMA/MYbJFwpNDcOp60n7lvvY2UK443Wrq6aIiOLRRf%0AVVVueXwBZaJbAfLZQ4t2CPYmQRAQ/SI/O2Nkfpt53PLEfGq32H2pLu/6cNffPlquLIu0BZF1N37c%0AaEqWKdPHkWjPIlqSvaABaD4DYmA067jwYAySMbSCCiooYiRL+fcAt2KTQ3k8A1zR1NRkNjY2/hb4%0AGfCzxsbGPYEzgT2AScCixsbGWU1NTRZwO3BuU1PT8sbGxqcbGxtPbGpqWgCcC/Q2NTXNamxs/Apw%0AE/DVXfYLt4MlF/0iNvXEIViL6ZYx60aW5WooGA7xlI+dtmQLSzSR9LGpJWJqP17siVJbLDbM3h8x%0AOBlhTNk2UXblPFRv8GAJJg+FX+Yrhw0dxvLE8tcJxiIEY8BWSGNxXcejXPmVkXn3vFfwpDwYkkbk%0AEC8TqsIcs9fRZd8v3HMl3T1Fg2ilXyTcU0VnZ3z7ogZFxmVL+z2JEJecOvgE+PIzPsd1i58kGYjR%0A416JRT8SVbi85abDze3tzH3mNcJdVVzX+wielELDftFBr3sua7+ETdnE2C9LRir+hpxgKyi8+swy%0A0gngyFm7c+Ssn5dtu+qkL3LjQpFvHnzkkBP4JWvWsqUkrE/M6pjugW3o9E8dxHPPLsQgTkQOkwJM%0AQeeupgcxhT4EfHiQybpG1/5UVcUM1IJpsVuuhxM+Pbh302gxuTrEqpLPBxw8gzdfacbXUC7Zlsti%0Afi0siiM5ATefnjaTT0+buUvq9HFGqW9cIOYl0Z9G9g6jEpM9SJtX40qY3PPf52jb0kN1sgY1lOSc%0AU48eE+kE0Gn40KJFfx8XOVyKQBZAVLjt9t8TmxYHU6C2T2D+xl6s6ghyPIWQTXLJ0Yfh9x/PhfOv%0ARnClsSwBwSEqfPHpqO4uQEDwJrnjlpv53iU/KZyrZ2IEQejApe9YYfh+IZypJeEt9nkpXxt9kTQ1%0AvZBRiiFhurcbRANyfq5+5vWSEiyCZpKfnjQw9HV7uJxnQN8+W1syjqgX25k/ZvePhtceG0iGhCHq%0ATB8/jtZ3UgQS9r0bt8VDSyiFZJSnLQ93+nirpW1I4kksOf0ZxxzEkns2ALD7pGK2PaNE8WQ6vm7q%0A+HrAJs7z3kIAaW+7/U8JR20KJmvmP0lXQz2CvLZgEJ/H7TdewwWXX03OOY87OYWLv/XdQetbwUBc%0A8INL+MM9t9MblBm/oW34Ayqo4EMK3W33Jc3bOglmiosxL7y7jq+Ngnhqbm/n4ZeXk+vXqGoNUWuO%0ATlGty7lCIo+R4Lr7HqW2rQYLk5wngzvj443mZvafPn1U5x0K//vEPMJrB9YlWR3HEi20gMUPjzyR%0A+3mBuKpy5Ul2tEK4JoDZZuJV7fFFzlMhniqoYEcYdlbW1NT0QmNj45Ttti0q+fgKkDeQORV4sKmp%0ASQc2NTY2rgMObmxs3AwEm5qaljv73Qd8EVgAfAHI65b/DfxxrD+mFFc8fT9pjz1AkEw/Vx36Tar8%0AISy5OAnvTO06H6X86qMrbZdvyQKWaI1Z8ZTJaOSnpOn0xydm+IU1a6jd6pimS0JhtdaQNCRDYX1r%0Axw6PzxMhYIe+BBJhhOF9s3c5VrW08J+5b+Lps1/cbtNLXyTB948c3Pfn+yeVK7lufGwu9ICSHv75%0AePqdt9GEDiSqCfUqQ06A/X4/QctP2hqPJmwDQLAUGicXJzht8V6efPANwhlbnVXTat+L5jXtMIiw%0Ax8qThJL9G360+H/tcvFgYV94jzHQNHco5DPZASxfv4l5zT2YHidWz7JAEDH8bpRYgr2qRLalU7S7%0Abd8d0yWxtq2d3SbY6r+zpp1Jc3cn0yM13NeyFE3sxLKn87gNexI4sXZ02Vr+uOQVjOhklFiCb58w%0Aeh+foXDyPruzanXx2T5sxowBabsBAi4vefcQk/KQGdHatVnG3i/cvngpqjZ4H6bmTExHaSSYGr8a%0AxEtrLCgYRHtVPGk/te820904mS1d3azZ1s5LW2IDvHl0S2P8Rh+SoZDpgmrstpGq0fjz0re58KgD%0AGBcuDkyXrFnLs82dIOw4lFWvrkZK54ikO6nyujnn88fxxOtv8aoJSnIVK6d3IygansRUevaYYx9k%0AWkz3ZPn28XMK5UzrmcTmUJzaTBXdNWuxch6mblZpPeKr9LXNwyDJij0T3Pm7azn/0qu46R9301Zv%0Aq1uqcp6BFfsAcFhM5xl5AkbQfjfn/Yd6XQlMJQW6gpKuQw/aWfgEw4sWLZ8MpHpH5ojrZBLHEIrv%0ADBGQ+3qRdBHLWY0XTdEOu8/vo0sYss6hM2byb94sK1O3QHQSksTG9VLVWQ2WQFtiaC/HvJipZ2IP%0An9nrFJ4/YC098STH7zOnWG6J4skSdX7+yJ9J1K8fvEDnnSkrxecuK7axZEovgtu+bv5cDf0lxFPG%0AIcXyBFdQG5i5tIId48dnV8zXK/jow1CcMZ1qIJckbmjt7R1VOf9c8CLVJQmQklVxtIhZyPRtlXbT%0Azof8Nk9MIpAIc/ei5/lpSfKl3/z7CaSYVegzNbfJwZ+aid/txpew6xqbEEfOCrgzPpZv2LjLiKdM%0AIoufAImaWMHfD7cwYFH7G0ceUfb5B587kRemrWFrbwxFUco8UiuooIKB2BUeT+cA/3T+nwi8XPJd%0Aq7NNB7aWbN/qbM8f0wLQ1NRkNDY2xhsbG6ubmppG1wtuh7SnDd2ZwuliNw+8/irfP+p4zBIFRKI/%0AQ3HZcOd8hiynWHfapotkl4QpmohjJJ4M3SDjMCq6/v4w6M+tWsXLr6wtUwvkfGPL9jcUnn17DVHs%0AlZGZE+vpaI/jzvhIRFNUt1dj5nb8W/NESPekHnxhDyRAeg8NEn9792N4+gYO0kVTxJ8LkXOnMSQD%0ABMhWm4OUMDi+fsQhPLl2Ba7+wVOg5zF/1Qqe6noQMHFr48gG9R3u//MvnMqiNSuZ3/IyaXkdbq2G%0ArxxbJFD+uuA5ajIDV6a2N9DNo/AsOFmXTEFFwIdiRcgJ9uSx1jO6dOdr29p5YMUWTI8PoyqEoBkI%0ApoWpSCAKiFmdz0+v5aCZU4mrSW5+vcVWIwgCz6xeVyCeStU/97VQIJ1AIrzFJquO3WevUdWtX7RX%0ArcTsyJRoI4W9qlcknt7c2sYRjXa65HwigYg/xPRIlE392x8tA/pHkngq9bYaCX771CKuOHn4bH07%0AwtubWwqKFrUqgyftJxiLoHZu5l+ZOClNQqufMOA4V/M7SIbdNnQ5R9aXpj+kk56wG7LHw61vbkEo%0AUbtYioIxbschoXmIyV5+8vmiCvK43WexbMVWujwpBEVDUKNMWdtNXN4EQNit8O0T5pSVcelZtqm0%0Aqqrc+e+/k2xup+uAfXFt24JoyRjYHlCdkycDsNVfJEOqe3ZsOjsctnR1c/fKNnTfThJYex/H9Oce%0AZnPjZHKhYkS9JRgI7jSCGiWge8m3PsXwcIST7c+04BXVhREIcuPTiwd9Y9cGvJxzlM2gK5odimGK%0AOr31PVS312AhoE+YjrRxHYasYQkWgimwqTeOnu5DiW1D0l1onizRcLiwIJKHaYGUJ7RcFhmvipJz%0A0Zcd2tdDcDKiWc6E7HuDhNQYJaosS9BIVA0knSxDBM0Psk3WBbxFtaRRly34QAHUphW2lKwHZFz2%0Ab9CxzyOP/FVVQQUVfIwguu05jzdVPp7IZEe3wO1W7T5FDSXIRi1+8eWRh81d+8AjBBLgWq+wbP06%0ADp45i98/9TThDYHCYnQe67fZU0EvAdL+Pn7xP6fzm3seBaB3jMmbStHc3s4/nnkRf8zuTyftHh1A%0ALg2HsWS4reC9x/XzFpGTtlO6mzrnHzGbCeGqwQ+q4D3HThFPjY2NvwC0pqamfw6788gxZhbhqTff%0A4s1VG8ACc2IWAS/B+CxcORep6jRvb27BKlkl7Nd0YGTGy8NBdAxGRdMurzoYICWqCIhji502LdYf%0A9DwibsZt23uX1HE4LH37XWq7asq2GYldq7aSHHVSz7QYFxx5GvcaS2iPJbAc8mi4LBtCCRGyz5QG%0A1q/qRXqPDBLnv/0W4e4qTMHAkAcSPmooySFHzxrTS6chGkVz5QomtaW4bsFjxIUuO9BK7iXvgO/v%0ArGLWjOG9vo7bYy+O22Mv5r7zJsdML/eCkpNDEExDGLw7ieJQXDJburow6UemFlkLkXMyJ52y56eG%0ArVMp/vHaSrTxU5z69PPFGRH2nzqFh5a9zur2OHtEQxw0076mEX+Ia4+azdVPv4gWHUciM7i8zWVO%0AIifa3LbHmEy0K0z35B4mREYm/1ZVlZuWvIUWHYeU0TjvqJFnwMvj+nmL0JwJnSUIIPtBdoGhce4B%0AM5BT/ehBWyG3qrWdIxpn8dCy11mh2wq2GfpKTj9gL96YfyCWZJIIvQGARBCDFJI5tlCvDxKWZA/m%0AlFgCjEFIU8tE0PuxRBda3Xj6PVGunvc85x+595gHBo+9vZagLmJhcs6pR/PAg0sJxMMoGZPeaQ0I%0AWzehdHVhubwIqVYsS8AUpYJFUldDD0I4BPgQgGC8A81Xix7yA+UktNIbJ0Qfpjn0TF4SRc452n6e%0Abr7vz3T7QVX6wBIKmSd3X5slcNjx/PDI4VV2fr+fS0oyz6mqymXPvlb43O2x1Tv5kC0lOYnvX/DD%0AYcuNq0kWrFo36HerO+Lo9ZMRMxqitmPyezj0HnQK05Y/zrsHlojO/HYIr08LEtDEAvHkM9x8br99%0AC8cun78MraaKRHTy4L/Bsrh98VIuOPZIvL39MNm+Dk5eBATTXriQdBlD1hEsAdGQWL5pC1Xr2ok4%0Axt8ZJ0GBIetlxJOe6UfJ/3xFxJRNxLRMKpfljU2bmbtiHT899tAyVWr+nNYOcpeXGYpLQ1xfQ0Ew%0AXOBJ8cebr6Nhzolsc1SRpW9AJTWJPRJ9bCl5VcTdetl5JPO9W6ypoIIKPryYUl9LaoOOr88Ov077%0A+vD2B7D08nfYdQ8/hqCW9FmChRiUcTsktqfPR9bTz08v/MKo6zBtch2pFh1Fc7Pg1XdI9KfJtGfx%0AWD66J/UwbUodsZRK37Z+5JyILxlEtEQ0j5OUw5m26dmdX5S//7mXiLbZ856MT+WCI0/e6TIr+HAg%0A64sWxtwFWBbPrHiXb49grFXBe4MxE0+NjY3fBj4HlMZGtAKlzouTnG1DbS89pq2xsVECQiNVO0Wj%0A5b4Vb73dTE273YGY0h74Y258KXufbWInT7ywDHYrhrfopVpQYWB5o0F4u4f7uP325NH1ywBo70+w%0Af3R0clB7AVTHREfUdq5uIz6n04f3TOphxvTxbHu9F68awFJMxkVGHk5Viua2Dv7fIwuwnImZP2VP%0A3A6aPZ1oNMilX7Zltjc89ARaM8iauMPfmveJlV0SXzhkP26a/wyyJo/o+my/z+/+PY/ulYkBqjRT%0AMpCnulDVLNVESIxL8PvLyj2MdgUMRcfVV359e5IJOpTVmCTK9o3EDySQlPj+F04YcfnnHHPUgG1K%0AdvAmr2TcRKNBOuMJZAGqw3Z98lkZY544N6/4GwgWkunlwkNP5tZlNgl0yF6zRlwnAMtjT+6isVZ+%0Ac9Yphe3fP3nO0AeZjiG9KQx6r+889cecPe+nTp3dmILBpV87edjnonlbF3UhH7+e+zJa/RTEjMZ4%0Ao5d9Z356VL/pN/+ej7oDn7gHX3ubn590BDfMfxOttoZENkc0GuTdjhhWva0Ya+lJM2vqRH7/za+S%0A1XV+9HQ3WXELJmlCfYciDfHbP9SQ7fa+e8jih6cMHoYK9n248ZWN6CEfhHz8+fk3+NM5I1tBvfS+%0Ax1FNN/tOCHD+CUdihOqQ9C0Yss6+s6bw0gHr6Fqcxq3K9AOyJ4hW6xDs4UYAJva1k+pxlCQhDzec%0AXS6vV4fIrDZa36fm6l7wlb/eLM3FNb+9cVTllCIaDRJN19DlkDeanCIaDWJJOSxTIPlWL7+S/otP%0Atvjd/xQnCU8tX8G8dTFwws9NRcZ0D6FedJ7RUF97WRljxlcO58v3/wiUokGsZcH4lIhoFrf5t3sf%0ATA2YbOrqGhAmCWApHvRwgI5+jWg0yIxJVawwO4vsOYAFeqYPSVfIebOIuoiiy2xJqES7ikSnKZtE%0Ao0FbzVoC2dILWVi9XgVTMhAQQMvxRFMX2vgp/O7ZV/nTOcVrlBczCZJ93GBt2HRevpYpgqhh5byF%0AMMTiTgqS5cYAtNpxfOGQA7hj4fMAGE637ko2cP95trfeG3/6PbpoEateR5+SIBoNYgpFxdNHri/5%0AhKJynyoYKUbyrHz3xKO48ZUFyA6hnvVrePsBq3h8ZzxBeFOgsE8B28o/9vlTY3o+Lz79s/xo673U%0AbK6htqWa9S29RKhCl3Nc9KXjaGyYVLb/rXOfYfM7HYQm++13m9PfCYa10+3DWfuhZ0IPhxw46xPV%0A3j7Ov7UzkcTwepD6c0Rz3YXtk2rDnH/yyOdRFex6jJR4EihRIjU2Np4EXAoc1dTUVKoxfxJ4oLGx%0A8ffYIXQzgWVNTU1WY2NjorGx8WBgOfA/wP+VHPMt4FXgy8CzI618V1d5+IDsqGVax3dQ1esrMPoA%0A45vHAdAhrsCY0Ijhc5PTjbKlwu3LGw3OPvJw/l/7AqSciOYxmREdj+X4KTS3dtE1ZXRlZ6ziYNnX%0AHuLXDzzKBScMPXHbFciriQS3yNcOO4zfrXgCgEWvrxzUj2Yk+MO/51O7uVx1knOnOXGvOWXX+5g9%0A92T+sjX4436u/NnDuEo8SUzBIDY9yZVfPq0Q+hXweOjvN9FdOeSsa9h7F40G6epK0ZVIcMdTixA1%0AAU9Kwd8XcgbjRRJStCT0VRpSlU2sGJ6dezaGgqHYk5Z/LXmVNYlWetyrMMkABi5zEmFtAl3uZYBA%0A7dpq1EmJna6HnFPQXBlyswwyiQw1jt+WK+fhiRde4+3HttEfSPGT79uEkKiLpJUMfZ6VhTJEw8O0%0AcB23HH8hMLprE1eT6MEAUjrHxSfMGfmxpt0eLEEa9hjRktFdOTyCZ4f7qqrKTa9vAgusanug40+2%0AcfW3Txv1dW5NZMDnKHuytvxbsAwsyY02ro60buER3GDYK3aq6aarK4VZ0gWbyCXnFQlp9XS5t+DV%0ApnLDqfb9eC+ew/cSluIGw+SzezfusO5B2cNB3ixvtraSGz8FI1zPhQ/8d9B99f4Esixh6DkkXw1a%0Ara1+ebujlwvufBCjYTckTcFwaVz4twUAVLsyeFQveiaDGBhIrnSqBqGMjIXFcXvPHvF17u9PFfqW%0A4TDv7tuwJiftF6laU1D5oHt3+r5uWZ9k/456Vs9IgZKmqyuFJWVBd1N/8lnkgJxlceHf5heNNlxe%0A9EgIDNP21LAslHgKrCHUW1qGi+Z8etc9g7qnjHgS+2u5+FvfZd7dt7HW2RZMZcrOd/YRhwxZ3G+e%0AWkQfASzZR1dXiuPPPIfHFlyJJWpFxZMFcqILAReGbCCYAoIpYVrlRJYhW3b73C4mTbAohHHWRUK0%0Addj3UMREi9jPVa6+gQvvmcs1n59jH+Ooi2TZXqYf7PrliSc0D7j6QbCwsl4mxxpocXy6BFNBNhUM%0AIOuSEEqUvnmvdAGxUP6vzrQz1l349K/BE+OeG27EHGefR9GNj1xf8knESPuWCioYzbOizkyjqUks%0AWSgoMgWz2Dfd+Og8wkaIVFUc3VmjMbIGcqZ8kTY40Tfm53PqpDpSm+1xXcarort1MiGDak94QJlf%0APeRQcLr+rq4UouJEmGgC6za1jtigfDDIObusqrogx+25zyemvX3c+5ZbFz6PFZmAmOznhyeWZz7/%0AOP/u9wK7mqAclnhqbGz8BzAHqGlsbNyCbQT+c8AFLGxsbAR4pamp6cKmpqbVjY2N/wJWAxpwoZPR%0ADuAi4F7AAzzd1NQ039n+F+DvjhF5DzuR0S4/IKyZGEJ4BzQli1qlEuksEh+SDlZfDMNXj2EBwq4J%0A0/L7/fz82+Wr5HniKa4OMG0ZFoKrxGfJn6Ov97130M6TOm6PHfttOvXf3NU95DHDIe/rmqiNoXkc%0A1VPEO2C/6fX1qOFX8SfsF0h/IJXPwIqvL4ir166b5Nzj6eNtbxXdpePO+Pjj7xaOrD6mRK1VDCfs%0AD6T43tnHlCkXrrv/EWq21hDutlfAq6uHyYY1RuQzIW7s6KLPF8NERcSPbEUIdNcT6HWhjzsYAEkx%0AmHPAnjt1vrZ4L0rORTqg8tNTTuGvzz5HtsR57b8r1lBNpEDY3vDoE4SSQTbvs6WsHMUYeP8Arp67%0AGMtbzW7eHN843FYMdSaS/GnZekyXi6DagUeRCy+D0UB0VuotceguS8SPiYpgyGju4VPtPr5iFYa3%0AqHKQU/38cM7Y5LeWZCt7pGyMX5Yoe3411yZPrDzDbdrEkzaujuXrN4FYsqIolf+2X332S1wxPwzS%0AR29VSlVVlqxbj+F2I2W1EQ0Mv3DAfnzhAPjl4rfQQ/5ClrHtIcsutKAXLAuzRPmiVVchyy70dB+S%0AIZOTM2hOiHN2SxfBeBildyvmhEGyAroCyNkMmivLPlOnjuk3D4cNooAg6wh9dYS0IAmHeJKMnTf+%0AnnTwMbSF/Yjtj2F5VP705/8H0zOQDaG02yGx2rjxaNFxZceJWZ3TJ/nYf+rOZXUdC6bGxxPLjCPp%0A+BkFNTsRwOe/cyH/eeo3WEofPzjvohGXd/JejTzUnsYIhbl6/jI+0xAGUwEpR5+aopYaFUNdYgAA%0AIABJREFUoi01JPvigAtDMRF1E9ESyZoaUGyLhmL3N6a0HfFkWsi6hIXFqn6JsPOOFDExxJJnsc62%0AsLx+3sKCf57HMzCs+o5bbmb1DAnD02uv7hkeEPpBMiDjw60Vzy+YCoopkQWysoWqqmiuDErOQ34v%0A0Ro4nhF1P5anj2YRTJzwy9yuT0VeQQUVfDRwxWnFJC/XPfQYUCTIb7rzcQJJezycDRpc9aVd5/Fa%0AitP2/xT3vWjnm1LH57jyzNNGfGzA8Rqs6qjm3rte4IyzDhq9nQl2siMlLWMKJmceMjqVewXvHzoT%0ASW5bshwjXI8lj8wexwo4seZaesc7VvC+YyRZ7b4+yOZ7drD/DcANg2x/HRhgVuQops4crh4jgaRJ%0AmKJBv5ElrPvRXDm29/YWTJDinWgu2V7l3EXE02DIL6L254Y2Hn2pqYlXnlmHpJXfCquhOIhN16SH%0AtH3YlciHEEyM2JNxU3KIs/6xN9xCdoqAxVVf3fEL7NILBoZwqKrKXXctIRiLcOvvFhIwwliYHL6b%0AHbqYjmiIep8d7jBC5DwaubCFKAocuseMAeEyF592Erc8Ph8pJ2AoFledOPYX76sb17Nkwxoi3gDf%0APfzosu9Mh3iyYjpm0J4IVHXuzfhNRaLUn09MtL+20waGc5e/iYCE7rJXvc85Zg7LJq/jmZdX2Nnt%0A1PJJlpUwSET6Ud3vlm3fq3baoOWbwXEYfg9rU0VS6a8vLEMbZ09q1UwINeOsNGijI548Uj79vIyq%0Aqvxu8TKqvSI/PL64krG3+yjWpzajdMmIk3ds2g7Q3JOAuiqUWJKQleTL++89ZOhUWyLGAy+9gTmU%0ATYvbvmdTwkWS6B8vvoy7K4arO0YsaA+UzvxUIw+0qSAKrG5rtz2g8pDs/+98dilbxSosWUKsmYq8%0Ag4xZH0Zc/Z9XMEIRTJcPFBBHSbx//8DpvLB2w4DtK9s6MNzVaDUOWeiQTkpnO5g6Wv0k9HAAd8sa%0ABEIYsoG3fRO66EHz6hCHcHuW7uoM3m3rkTSTjBN6bfj9SHoczTN0X72z6PPb99dtePGYUiGYVjZ3%0APsOY4CgCZcODBsTDAQTRQjDcnHvobCZHa/nLkhdpTZb35dOrg+w/9YMxRr3srHMBuOjZywCoKllN%0A32ulhksIwigU8ftOaeCRdW+ihwOYNVUsaW4FSUCQNTL1CYjZ+4ViNsFluCzknLPar+coJZ4sxX62%0AdNf2iicBOaugKznEmkmY7XbCANEavGPIeqL4TTtMM+LzDfh+41Q/RrDZXmOxQDbc5IP7JNOFnCt6%0ALIqWjNuQ6AOyoslNS1cRmKEhrJUKi0SiNfA96DI9ZAHV68YS7f5XiccGv4ifMFz19EP0uToH/U42%0AfIim/Uy4LDdXfObzow6traCCDztEye53BRPeaG4mGItgiDpqMMnRn9q5xc4dwe/3oylZFM3NqQeP%0Azif0W3MO445ti/GkPLgzPu577sVRmZsDXP/wY1RtiOAlQMarEg2PzU6kgvcef3ppNdr4yWBZSOmR%0ALZoIgJA2Ge+r+Bl+2LArstp9aCDrMrqskcqmqTYiZOR0QXWUR7DXhyvrJdeRoHeGDOJ7SDw559Z2%0AYMb6/KomwmoIQ9LKDKxNpegtoXkMlNSOWV5VVVncVCQIjm3cfdSDpLxi7IjdZ5XVP+dku/jfuU+R%0AiWe5+PQTR172dv4Wo4Xf7yc1Lo3ZY6Jk7AmarhQVFFd9fWSk0GhkpX6/n6vO2vlVnpsXP8VGYRmW%0AmGZzVuDX82P88qSiKi5P7PniPowp9oTwpAP3ZOpJtiqheVsHbzxte9VcfMLOGR7esXAx1uv2M5Rf%0AzQc4eOYsFr65CoDq9iLhpaoqoi7QV5MBTFxmAzmxBYCzDj5s8JM4JK7u89Lc3sH0+jrSFIkVLRJG%0AzNnPjYvRmdZHA157oi7K/G7xK+TGT6arv/wFtD2xNxwMxyhAyCb5ySn2sataWnloYQeWq1xtY8ky%0AZu3ghsZ5CJrBlw4ocuvrN7UR7XRMK7093LZoERcedxzKylfRaquJZdKYnuIqneV47bSpBkZ9kYwQ%0AdmBc/WGDqqrokSosWUSOpxAsEyU3ugyB48IhTj9o4ED07WdeQ6sqHxwq3T18/4h9eOjlV4h3NGNZ%0AIu5Ou11lAwZXnXI8dzy7lHbndgZjETJb1hJtse+LmlgNlkDvrAiSKZORR69OHSlSTp/uMxTcueJ7%0AyafvgmyFjnG7y7RbVkKx25dsupgcrQXg3M8cvvPneQ8wqaORpMtgz5L2fMHlV4+prEsOncGfn19O%0AvHYyljcMlt2v6sFWYN/ynV0iprMyouhZoPhO8/jstmhsd2tEwyqoRqHEMNwAz7oVRLfU0DorgTnZ%0AmbAJAqKjJFiXyHDh/c+CafDp8V4+t9++ZMWSftCUCtkJASRLweiNwwynuqYLr/OOzkgaktfHpSed%0AQlxN8vunNzvHDBzPeAyFLLC1rsmusylw/qVXDXcpP/KIqUl+/co96EJyyH1Mj0phkLIdcttdyl+9%0A0IdsDEcSC3xmyt6cNHts1gQVVPB+w+V2xkGmwIvvrkPGTV9ViivOG7kCaayoOzREdyo1apVxxB/i%0Aiu+cxrUPPYZ7oxdPh8QNf3msbB9LtDjpM/ux//TB/XWFPgsBATWUJF39PqzsVzBmmF476sTdsYWr%0AT9m5rMcVfPD42BBPqqoiaS6yvn5EZ1Bvyibbj8NcWTtMyJXzkDP6EbJJAiu3oFa72dJVzd9eebPg%0A9hPxuvjhceWxoaNB/ty6voNsNoY9zExEU/yiJFTvyv88VPjflA1EfccKjlv/+UwhNAzgtmWLOO+b%0AR48q9lnSJQxJK0hW86uohpPtwtimUdNbzR3PPsdPThkZEZIfl0vi2FnnPLl09+Jn6djaA773jizc%0AlWi1mrGENC5zIjmxlW7Xu1yy8LbC91LUTWBrGE/OgymkEfBw2MzdC99PiFSTGywTmIO/Pv8SzWIV%0ApiIhp1R+fdzQq0ap9X0EsCfthqv8edx7RgOtG8pJuVXb2pAMEcNlh3hKhhe/vicuc/CwoM5EEiMf%0ASiIJ3LuqHWH5KiwnlE3p3IZWW4/pUVBiSX589OhC2g6Y0sD6zgxadQRwFAs+F7+auxhLdHFYQxUn%0A7rPXgOOunrcErbYeJZHiW/s2ML2+rvCd5SiMJKF4jR9+6130+skIulnwPnD2RumNFzyaBkNa7eam%0Arau57GSbmHWli89pMCYjbJK5fuujWH4LaquJEcTwuRGzOghgejxc/dRSkO1rLBgmliRiundeEfN+%0A4dVNW7FkESWe4prj999l5aqqiuGziQE9k0FOdaAH61CSbdx/bw+etB8m9nDy4Z/i5dUbyXhVLvni%0ASQB889P7c+1LK9Ha4iiam2BP8Rn2J+020d/VBdQMCK3aFfjtP+6mzZ9CD7WDBdWqgVjybFXvCq7L%0AUTx5TRkVUBVbT6WYu4DUeo/xs6+du8vKivhDXPbZY7nq+VXo4QC1m6bTU7MOKztQbRSt+v/snXmA%0AXFWd7z/nLrVvvS/Z9xDCYpAAgoAsgmzu4/p0RvG5IKgw+nBEE0QYxRFFRZ6MMz51mNFxUCSRNYRN%0AtgCBJIRsZO1O71tV136X8/64t6q6Ut2d7s4e+vtP0rdunbp1695zz/me7+/7jdAfd0iJfRXFp85y%0AVJq+UPn503IKAqWoGi2kKwkJNa1OX9e4I0CnfANOn4fU9aJ3olnTAD5nAP3inhYuOxWsocST6UWT%0AapGS122NuTVVbHO1cQFLx591S3WVHFJVi9+5QKCpwyie/KZSFlUhlJHHI0cjvv3gH0h5uvHlq7nt%0AsuEE+MPjX59/iryyF9ARDD9+UggTyc5mcV15qWk8k2F3sgOJRAqbpHcTaX0LIzRThsfaBieJp0kc%0AMwj5fEhAsSGeTFODF0s/PH3ER95xYMlil59+Cs/u2U4gGSYwjDD8ry+8OiLxpGed/nP+mVO4asn4%0AU4wncXiwp7sHy+9BS2YmSafjBMcN8fTc9u3kydMxtwdvIsCeE9ux9CyhvpGJF1Wa+Pr6qeqswZ9I%0A8W/KRozGmcXXOy2bdbtbOGXGtBHbGA2F1dDRorZtyy232mcwaA0xF5eqRay7ilv+874RFT7+hB9L%0AMUlHUug5jdBAlP+4aw1TL4zyvtNOH9PxqqaGqQ39XFE4GOd118w0HR+731Qh0UcbY13uaLj6wgv2%0Av9NRgO2dHfz3ujUYWh8CL98762r+6cW7MOnBUoeoP1ToXhAksiOATRqVSqnvBYsrqlPZ2tbBvWu3%0AkdN1/L1voGedQsN7nzf4xFlLK/bvjsfxDwbJeTOYsy2+cH55533VktO45Y37qG0teV9tbNmLaqhI%0AN9VJkTq3X1qZ7Ld8xeNUeVXCPg/4S+odMxKAkB8kqKkcN19+Lnc9/jR96TyfP3fpuNV4p8yYxn+3%0AbUFq5aRjvtFRIT3XOcg5qVRFuzJYDaqCUR3lV7sGULf2IIVwlAi6Q0LnTFn0YrIiDjHVnO7kmgsr%0AUwFHQiqV4uf3Pkakr5rbVz4MCGripWMJxZ3ftqAqa5lJkUhRB3qQvjBmNIhdX8pA1/r7MGprEdax%0Ao3ha19oG1VNHJejGi1Qqxb+sfh67cQZ6f4Jg2y6qO2pI1Gwn0ltS6YW7g/z1uVeplTVkIrnitRAM%0ABvngrAYe6m6lbo8XX7ry2tOzTl9XUCEeTLSEeyHYWzQV/9qnv8ADd/+kaKB9w6f+94F/iEs86W65%0AdMG4PGIcN4/4ccETb8dMBiG4GJlvYWh4BIAUNlee/jZ+s+dJoJSWWkAhTOOyJafw9KZS2acn4yqh%0A9ILnnLNdsUv+Sqql0/xm1CHjk+0EByNYiol/MIMYGCDfOBWEqz5V08UicWH5UGXpOemxVR6eXYqR%0ACuQF61tewDetEUtN0fb8Y1yTvhehqUSF4ymlSPjy6nK12CyjPCEKKvcpQKBRn1/Mty899GqH4bC5%0AfS//+dqzSPf3ksCAbxOSNHlfF5vb97KwacqY2uox+8ADodwCfvCeTx3Qcf1w1Qq6zf2FLUtSnjew%0AlUNXrjuJSRxs1EUjdJFC2AKZdwn1w0Q8HSiWzJ5N+0UJtuxtK9ue7s9Qs7cGYcI/33c/Sp/To0jF%0AmZdZPkk0HcLQc1y15PwjcuyT2D9+/MgTDBgKNDQjchmuX3XXAbep2DrXve39TJ+AJ9gkDg6EHMGb%0A4GjHl+/6scx6Qxj+BHomQrTbS+/UftKezdR1LaW7fg0A0e7TmLazYdg29s5NEEyYxLqqsYVF6wKB%0AmDINvacH6Q9hBn3o2zfiS09s4mdpkpq2Grqm9+DJDq/SMbw2dS219EzpLabyAQw0DpL0OSVQwdyJ%0AzFrnrMgN1FcOfrIYNHY1kAonMPwmOY9JQ6tTrtU1vRdPdnS1Uc5vUdMaQ7N0MsEkuWB+2GPzJZ1J%0AW7y2v4IoGwnCFkR7quiY0YUvc/xOgpIRk2ykH4Qkr3Zh4yy/6LKBht2zyAoTawgHmgsmSXs2E8wt%0Awhv301f/Ch57CvV79k9yZmurMPwaoZZuqoYY57fMG0BPZ8GS+Ib4xmQDFo276ojX9CNHmFjnpEFD%0Ad+k+6ZjRTXVHiL0LO0l53yCcOZloZ7lqIBvUMGY7/jBqJo/l96D3DWBGI0i1dL3rPT342vfJ4Z0A%0Aso2NSH8IEW+HQE1F2ZW2fTP+dInwyKkWdiyK0ENII4nZPAssida5G4J1mNEgWiqLGSxXcek9vfja%0Aywcy+z22kE3jDqekKRNI4k87yoacN4M3V2nG3nLhFLAlKAJ92+tggIyFMJtnAiBMG33TBmRDI6T7%0A8Q3un8jJhrSKEsEJQ0qU/hRexqcuzFYHMabMRu/qxNc5vHfKeJFtbHRMwgd68PS20bCrpux1Q8+R%0ADWUIu949AJ0zevBmyo8957do2F0abOS9maICNutP4csE6W/oK6o0DwZC5l42zW5FKBJvfAaNGS9W%0A1rln8+E+PKaATNV+Wtk/sqqBnLqQYOdL7GncWty+cPsMkmrTAbd/LKOlaT0oFie9emFxm6nlSVYn%0AkUBVVzUD9X3Euqrpb+gj5zXwZYcYjWsSYQuqO6qxhWNG3jO1l9yME9DaNtGws4a+pj6q28vTW9vn%0AJPEnDGLdzu/bcaIAM4MxdU7x/miZ+jLCXexRB5sImyEGqrYB0NCzgO7admwcVdbCLU1sXZDCMrII%0APY862AyqhgwMEByoZzD2JnU98+mt7ag4B5H+Bkxhk4w5JJrCcAtyNjZJvNZM6loah3n9wJFRDNJN%0Ag9jK8D4dpjqAxciluQIfjNHPUWIAJrGBtxMaOPRjj6xl0jPnZTRZR+PuOYf88yYxiYOBHAYNXQ2k%0AIglyAZPqjuphn5/HErJ+m8bdtfTX96Hn1OLC375IRuOYXmvY1yZxaJEzLdCG9OUCZFUY1NLcxaxt%0AKi426x176Qk+eBA+WeFk7d18/txjQ8hwNKCuLnxQjbKOWSags+pNsnvy1Ew9ESREe6romuFMbvUh%0ARIsYpUpF6ipQUvgIN0Za6+rHbFAg6EPBQ6yrUqY/FvRM6XXbpSxZr2yfqc4+Uinfp6+5NPjKeFvI%0AMgUfGnmfw9wLS1C/19m/c5rThuGzim10T+ulrqUGxQJ/V4Rs7SBaTsXwWfi7w3iH/PR9jb1olk7O%0AnyZZnSv6n3RNd6OibUGsq5q8W3blSevFifX+kKhxTEzVvIdYV2w/ex+76Jm2may6o2K7aoVKv2tn%0AaXv7HIV0DZh6EjXgJqLZ/hGvE4AcFv3zTGSwivDuHRX7enMW9XsbyfrT+DKla7ZwHRo+m9q9zm+7%0A+8Q2MoF2qjpnkY2madhQPtEQUkE1dGzFuT8UU634vI4FpcmDrWtOyViyj7r1/fQv8mMU1Dv5wVG/%0A15jRlQf6AC8dJ2WhoBBzCRyhacS6SubeHW8LgapiREMga9E79yLNLLJ6WjExTQz2ocdzINz7wTap%0A2qziZXzH2+0rEcL+dAhLNeidmsBWJI07h08BxC0/NQJRdF8Qw8yhZg1sn46SyyObXRIyXE92f8F2%0AQmDEYsU2DwZ0Xy+ejfFhX1NNDS+VKsaOWpe1sfMH/JvnsOhfRDGZLtzSTqyrnHRKVA8Q6YuRy5r0%0A1/ehWIJc0KZhd21Fe91NJUNlKWwMr1EknnwZRwVlq1DTdhCuVSDbtJUtdVmEIgkMzGb21oXlOxyM%0Ae2IIepRWPHZpEC1zfnqaT6Fxw1vbv6KlUQVRTnTYik22qQlPlzNmKPgbmh5J4x6HgO84wQTNh1lV%0Ai+zeRXVHSdVkehSU7t2OepKSsncohMePL+W8ng2kQPoRhnt/KBrtz62Bj5XeqEkPml26f72mzaI1%0A57Dh9IcQQqLF38aiNbDhlCeBPFa4jca951P7eoCd8x1/RwVYtOacYc9Dtmkrb7qP4OH2yWKyfekz%0A5NS9dE0/NNeMpaSxGF05pOab0MySKlHTPHiSQRLV25GM/bgEOpodoXZrNb7DNNTtneNBCuPgPO8m%0AMYnDgBwmEhthi+LitzCVY/oa7q13nvWaoeDJejC1PH0NSaeDFBItDyAwFag/SM/7SVQiHs2SqR9+%0ATCqj9ZjRsc0jtcE0CfEGdR0HnjzoGfTimX/skqrHA45Z4kmoNifqC9ihb0HTGuicpZEzElT1n0Z1%0ARw1trg+wNZpnxz4lLJqwEO27MMIS4Q7gLR/EF4xsTjkaZMo9VilGbEMUrHVE+efIIdp/mwQ9C3uZ%0AurmB+j3OxEsKm87ZXWgZlVi3M3kyPXaxDdv1udIMQf/Mfhp3uSv9g9Axpwf/kDQttce5CfubUvh1%0Ab7ENmXPOj7CdYwtvcwaDvkyArlm9eD37NzxQutwSFp8x4fN4MKAKgXUI1X15tRfQiA6egiIVVFOQ%0ADsfxpaPDfm/FUgAdU4mj+JzfQjNCo56jjBrEaHLq1T1p59xngkn8Kafz9iUdIsCXCdA2qwdFd/YJ%0AdTm3ueG16ZgfJx3oI+3ZBEB3o8OG2aeazHptZun4JKi2hnQ9SITQ6JhfIiEUywbN9W9q34Pfci92%0ABbJzQVqlh42SSxNfMPbyzLFAmiWVkpbMYEYCSK10n2VMSTZYi6a4XZwQxYhzADWdQwy0o+STePcp%0AAzUWCrLjvFbUffiZRM0gXp9O1thPAoeUWLX14PUiALWjDWJ1KMk+jIbmcR2DMCy0np5xvWck2OFq%0AjNoaes+rGfZ1YVhovR0gTSeOq6BC8BbIQIP4ggMrOcloIYxGh3zTewfwJStXEUyPVfzNFfdx5kUd%0A9j6S+VJ/b+j5kjH00H0UOe5+amjfEuzYzms7W5l31nm0anFksBuAxqRyyPs/HdBbU8W/hRlEGH3E%0AFxzSjz3qIaSCVPZJ7FRsjNpa9G5H2VgoI5fC+f0zlsBoLhGFtlbqb3LeDJmmudD3Mj7bmbQUEmHL%0AoPlAZpHYdC+qRk+nwCXyUVTmLZ3CZtFS3F2RCvpQ4ilrEl+QYOGOaaCWrulp8Wm01m9BGjpG0Hk2%0A25Q8njrmJZBK5b3S+uoewrEphI0A7SPcm1WJM+gLPEVeax3+ZB4oTKhOvwtFGUGZqQcxqqvLCHS9%0AqxO/2kco7hi2Z0wJaqnPFpaBb5RS/tyCNIer+E3gxSZ/0O71Qz1umcTxgwO5VrQ3/SiWgp7VkcIG%0A3/ifg0cTLFMiu2z0nI6e85EOD+INDZnuumuBKhOf3x3rOBx9SzoyHTMysq2GmsohzJKaX1gm5BIU%0AAh+kbZKjm3jgdXR/Mz5jDCZ7+0F1vZ9/eNf5B9zOJCaOY5Z4Asi5aQy2yLD8Ix/ihkd/SX/tK0jP%0AacT655LUMvS1bGUGw5caKLZd5vwgfFVOVLct0XucMhFd1bnxyssmdHy3/NefnHaBG99/1bD73Pob%0AZx9FVcr2ueGxuwFQqcGiF8tj0tvci5ACPasQ7o+hpzVinTEUqWBqeSLVQb5yuWOo+/C619i5cwAt%0Ap6JrzrcslJOolgJxC3+iZLQO8MGlp5elS9yx0pE1VnVWo0y1sF0nVSEVvLo+4ncaih/e/RcALjp5%0AMeeccGRiu2F8qXbjxb1rnqMlGUeXTdz23o+M+X3Xrt6ETZa81gcoXLXw7bxjzvwR91/28IsA6N3d%0AeLJect4M1197Bfe/8hJtjw0S6i/JYgIphcGTFhF6fQOhgWrH32nWqVg9m4uk01CYWpK2uXGinYLg%0AYKRojG27SgHL9qPUzkL0tyKFwPB60YXzELBtk0ygnCSRGYcA0RIplv1deczt8hVPIH0l6bMEEI5P%0AVel+FEP+EQhpU2UP8NV3O+lzOzo6+VWLM2AQuRQQQFF0brzKuf5/+NDjyN42zOZZ6AODGLFyyZCS%0AHODm91487HmeyLVy+y/vL/vb8EmWvf8qfrlqNXalEI5cIo43EkVYkimZXiik3PuAbDd4gYHxlfud%0APmMqZ71jeLXDeHHrysfI5WpADL9aZYaDGI0je63UBH1cd9ElB3QM31m9vvh/ObgXXzpG1p/C0i2C%0ACadUyPbAt8bQDxXw8x8+hmrpWLpZDE8ogybG1K8NReF6+Zff/Sub5nYRmNLM4q5W9szqcS7fTOzg%0A+DiNASt/9QsKd7dme1n+gfF9l+MR16x8A6HYJK0kIdUh6W2XiCp4cWuuF5aiOc/hZSufAkDv7kKz%0A0iyd0cSODU6flqrKoOseBvxv4jGdFVg9WzkgzisCPe8h589CdBpqJsmnLnwH97zZB6pG3l9e4iuk%0AQBvCjyVb27jpM18c/jv99Tbwxmlb9zy/uvkWrr/f8b5QbTCb5rtq7nI0TnUWLWxGynFzUNvh45S6%0A/Uksx4dkKs32PtMhlqbUMFpxi5I1UPLOc8cMBrCiNRj9GU6bVs/u3gSJUEMZMaXkLf5uTlVZcMSR%0AwnWrN2EzMO4+ZCQcynHLJI4vHMi1cucdD6NYKmpOI+fLsuzDB57qfKRx5x0PF/0cTa/Fje8/Mr51%0ARysOZt/yWstu1re1lG1LprIkAgGUrIGa6K98kzSoCxhEwq5wwrLZOrAH01tapM7oJdsAzQwetH51%0AEkcWxzTxlHEnDjYZntm2mazm+BfkAgky2psALAjNg33SDqSwEVLZJ6ZcYPvd8iRFgHQVT8OkxIwZ%0AhbmzKbhvzUt8cGmlyXdBoq+o5dI/6SZt+fL1pDy9SMXgpk99AoB/X/0kuTVQ1RFDoNDb3MtNnyp/%0AUFx6yqn87NHHCMWjhFw1RrImh681iJ5yShMtpVy2vm+k6fmLFvLi63sA6G2NU0XJ4yK6NcLq1zcM%0Aa35d/v2ckzC76cgPCg8VNvXsAR/o5tgTBAEU6cMUcSxyaLJ+VNIplUphBcMIy2Zu2CJpesi6P+z7%0ATjud21++v8zjJtodI9WyjUiPM4FIVafR++Pklc5h25fYKJEppIzdBAed66O7Lo6hDAAKdu1MLK8H%0A/M7kRVg2hnvN2h4PVvW+NfRR1PadzI4FuGXFKjQFvni+Y3xu1DZXmISPBf1dJTXH7MYG9Je3gDeE%0AsNwHlSi12Z/Ow/S5zh+5QaB8IqXZGQ4GUqkUd9z/MDX91ZiqgWY5E9CmekcN9v6TF3Pfy29UvM8b%0Ab4dIFGHbXHfxxJMzDxW+dcXwpFwB//LwagYNheH8VoQ0ue6qCyvfNE4Uyje9rZuItDl9cyaS4yt/%0Adwm//dlLAOi+8a2AWaqFaulIRdJ8QjWdrw/gnelFW+8oRMQIRNv+8OsffI9dizwI1cIOdfKkNRMh%0AJGRinLBnhFLLQ4Arrv4SD63+BgC6feCrg8cDhFSQgBZIQM4hnqQiUfJW0Rxcc1dSTQnLHnwOK1YP%0AtmRxnZ8Pn342AHc/+KSzj18iOrZAxADFIXi0fOW5FvkEquUjqzuxhaoQnD5/Jvds6UGqKuY+ZbE1%0AOQ3dKFEyX7vhxpG/k62DIjm11ulnbJdKUmyJ1FW0RBqRHe9KvsCob0D6q5kWdp4li5rqxh0EMRyW%0Ar3gCo8mRoSt5C7WvfQSnJsm5s6dwwYmnAvCdVa9hRoNkGmfyQl8akbEhItDiSYQOf2+LAAAgAElE%0AQVSZxw6EsPwent6246ggnhSpYwmL11p2c+q0Gft/w1scr7Xs5vevP409XK3qEYKQ0Ohr4D0LRx/b%0AHiwENM8RNzqWio036zxjU/5h4uGOQZgeo7iobnqPnuvreMOLO9/kgXXrUBXnOSGlTb++hlj+FAgL%0A1IFBevx/Gfa9PQCpIRuGD80GFALW8D5dkzj2cEwTT1nVJDwwh6Ch8mhiPQW/TFuUpHuWXjnBjdcN%0AEOuqRpGybPBjBUrydMNw25jgRARAcVPhqjuq6epI8b3N91UQRIXnrb7Pcdou8eSx/aSgjCT6zAXn%0A8/0df8Y36MPSTRaf6Azo/u/qZ5jfUM8FJzq1FfGGBP5BR9KeCxjU1oehFcK9zokaaIyDgJq9w5fT%0ALJk9mydO3ERgYxBf0mknFUsUCY4XNu/YP/EkBVLYNMfK66j/8dF7yGotBPKzuf3Sfxi1jaMdOcUh%0AMXRrfBNMVXopVGh4zNENhm9/dhN2VRQtkWZPXy/VxDCGmCIa1YC7qJAODRJIhvFbeVQrQCqS4Fuf%0Adq67rz7+zLDtW0qamy96OxtbGngg8xKRniiDU3qRpPCbc9HCpXtD709gBYMUAphmB3WCVrkh7KaE%0AwGiaxfZMHqvRuXZ+svoVqv0KMtqM3hfngukRVEXgVXVUTaAKBU1R8OsamqqieVQ0VP7y6np2BhtA%0AL38q3XyFkzq3/IFVAMghxJMuKMaSnzerkVVuZL02MIie6+X6C94x6vneH27+w31gO4qJhpYapLDp%0An5LA1kBYsOwi53zX19cDDvFUMDAG0CwDExDWsVlG8Y+XHlxjxnW7W3ht917Cfi+XLHIIWFtXobuF%0AUKcXT97HYNUAS5bMLpsIL5wxPuPszKw8cpckHTX4X+eeC25w4fd67iPaFeaEWZUJYGPBtrn1yOCb%0AyGwY1CyZ6C4AAvkqvvzF4VUrhxpe+5h+vB88uB2VGspRqLmyVYmaHCwqnlSXMDZ1HelOAvXOdj58%0ARWWyZUpPkoo4wR9Scfok3XD6R8OTRXcnO55MCvBhepyHvM9VISmmjVRVCoGD/vgspg7AV//hau78%0A9d3FzxmN8FFsDQswIkHuevxppzwGUN3FNCXdw/Irx0/+fueJDZjRIH/ud3rPFbvf5P+cOXdM5NMt%0AK1ZhFrzypACt9Mywow0gJZ7OVubVhvjEle8a0/EIMwe4qoVwAFVz2p/pyfCZi97Bsoeex/LX0pVM%0Aj+NbHjoIqYOAtZPE05jwnxufJOXdeKQPowJvyo38bNPqw/Rpgkj2ZP75sk8cps+rhD3EkuR4Mds2%0AmiX98T6kgDNOmXekD6cC//3KCzw38DxSHLwE4H2h2F7eO+0izl9w4iH7jAdeW49sOglTLc2VY7lZ%0AJWGHkcajjS0ZXrE9+K0YihtqE9Z9fHrpufSlkmNOM53E0Y9jemSa8vYg/AkGgcjgEqbvnIoZCtJT%0AW5IP5jXYc2Ib0zc209vci+Gx0XPORS1sibBHUF64Hk9ynKlOQ/G+M9/OA4mXUQ2F8EAUT6ZS/l5Q%0ABPn3SaNyOiOFKl+EfsBSU2zv7GBOg2PYfOPV5bLRdbtb2BNuZE8ann7gcZZfdWEFyTWQSvDbDc+j%0AG16ksKlpjJDJG7AXsv7hB24fe+dZ/PmNV4s+QobXprepl5r2GqwxxLwrtjLsalZO60SSI+3Zweut%0ALSyeOraO6WiEpTnnrtY3vnQqZ9Xa+X/QHpnNf+z1jRhRhyzU012IpHM+zSE811cvu5h7fvUU3oyP%0AXNAgkAQy7n6eIX5hIgMo+KyZAEVDdIs4XYk4v3n9cbRGD/MWTWHHoFPuoBnlRs0Xz4hwzoJ53Lxi%0AFRL47JUXVRzzspVPA1EsvwclZ2J7VKxQLb1pdxXeSHLeCW8fw1mCD59+Mrdv6EDqw/uCqErJsLcA%0AqbhJGF2dXHD5OTz9wGqsSD1n1qlcduroap794bv3/Zn6nQ5Za+jOTLZnWh/f+fiHht2/YNKfm3cy%0A8vUNVHVWI+yCCffkShzAnza1Y9Q453Td0+u5YGYN2t7NNG2LAhqpcIJvfL5UspkODeJPhrh44aJx%0Afc5IUu2bPvVBUqnUhNUdg7qzSjynt5HegCRe5Shu61NH7hHrtUf2vXkrQUFgAZbu+GCB4+X0gYWN%0A3P/CnrJ9NdvA17WboFfnuivKlYi9s/qRUsKQrBFbUZFIhLuEFa9LoeUzxLqrXANbJxUPoDvbyVd+%0A/hP667YwrXM+hZBX3VZprw5z3ervM7VbwgwgPbrhrSpd4klX6Y40IVOvON/Vcvr6xuDE0i21ZAfC%0ArEECts+HGQlwx+rnmd8w+rNtR3c/mfrpo4Yb6P0Jll85PsK6SknTN+hDpOMYDU1Yfg9qKsdnzncX%0ADmxnQS5rHh39qCKdK6w7NXIy3yRKsFRn7BTMn4Aqjw6Fpi0scno/oxekHhxIYWLSQ147siqjdFUO%0AYTteeMHaiYUpHW248SgvM3+5ezOGpx1HNT5xgUPN4HkIfYT5g23yP7seYcWe4RecR0PAqOKWy/Zv%0AHaIqQUxVoMeTTnWBHsCMhLGFipIzmR7x8Nnzrh335w9FfWRS7XQ84ZglnqQE4R9ixq1KWuqzyGAr%0ADb0L6HRFPFnVJhF8jdYFKoYvh2JOQ8+7qSqyRPzsC2FbrvfMxAfvJ06bxomfnUZ3PM4f716LagxD%0APLlLrrFQ+YTHxiCaeDt5TYMA5MVe7tpwH3c0XDPsZ72yuwX8zkptvmk69z6/hk+ctbRsn1gwwpR3%0AVrNtbzvV4SD/+yJnAn5r5n5mNFamQAE0x6rJBTJF4kmqFJN89jVnHw7CFkjF5s4nHmabfA6Bzt9N%0A+zC2u/QsyfGf6//GbVM/tt+2jgRufOh3aFLne5d9tGx7KpVi+d9+j6HFMRXHo+mjp505rrYVuzQ5%0A+NBJw6c1/G3LNp6Kq+ARKLs24usVhAaqsRWLK5aeWtwvGAyizVPpGxxAuslJetq53iyPLB6zRQqV%0AKD+6+At8+8E/kC1ekhb3vvI8Ka+jzvnQmR/n2VWOpxRqEL27u5guds4CZ/Vo2TCEUwFClky11cEB%0AFN2PGQ1ihRw1gFeMPZ0oFoyg5vZg+bzDkgN+TXUskobcq6JAQtnOatLyqw6eQkdNlq573fAisZkz%0AdWTlzbKPOwTwP720jQIXUMgOEJPEE4DjrVf4f20tjyShqqv0eiZavir4sU+eTTabPyhlQAUcSFuW%0AngBTZ0HOYFdXHwO+KD4jytc/+bmDdnzjxWi5Gm8lCFfxZKtDEv9Um1NmTONvm8v97i4/9SSWzp3H%0AA3f/hK+k1hEx/NzyIec3vOkjzmLPPz7yKwA89hQ8ioatZFFddZmtSmzV7X9zbv/rzqezSi+JiOP7%0AtTcYJ2K4iwlS0OtfB6jsfjssfK0ayzTgipG/kyrdwAhVoPf2FUvtVMNC72zjC1dMrHz3O1eWSPnl%0ADzxOvmk6mcYZrNvfG+vd79LVCbbzbA+ooA2xELjypPF7PBY8/cDx7ctaNic3DSlLchcI7QNYIDyY%0AEO7v0m138c2H/uNgtEi586HKZ5e8q7gAeazDVFKA4OMnXvCWVIj97MlH2Gw/jlSObPLoTZ889j2d%0AjjUYmiOQmC/exVfedemE2/n2029g+kcmbWt6zoLc+BWhGdnKDY/+srioMhKCmhvCkeoZ0Td1EpMY%0AimOWeCIfAK9zM0lb0LdzG/qJzqrBgF7yb8m5M7yBqLMiGLbVojxeDCGeCrdWYPN61LwgU+V1gnvF%0AgQ9o6qJRTD1fNDAdCsX9/OaqckZXkocppzAIMFj4LrtHXJXvTWeKSQ0A7fHhV1CG85n61offN8ye%0AJeSn2GQH+kCBk0+cwbrNu4HhI6T3hbAVbMWmPdOD9GWRZHlix0bQS8SEqeRY9sDIsmaBzcffvpj5%0AzYd3sPVay24GvRsAuP6x8ghoKQzy+t7i3x57Cs3RylXh7654DEsZvnBZKCWi5I/rdvHHdbsq9pHe%0AMHbU+b0DSZvQgLMSnowNsmT27LJ9r73MMXO+5feOYb0v5XyurTsD19U7tgIGqnQulBvPu4LvPp3D%0A0JLk1F10ZLscU2sXBWNxO9gA8QGCnbuI+nzA/mXLc6vDFJyNVDNJvdekvTMOCIRt8pULz9pvG0Oh%0A5PNYAS//vHZ3xWuikFamqNz0jPOpquI8iIV9YAO6VCpF52CS2Y0NLP/jn/D3K1T31RS9zgAyoRRf%0AOnf/xJbe0VaclKqFw7Jtlv3hPmY21PAP559/QMd6LEPN5LH85SoNPadjqgaJmSk+e3F5ac6+pbuH%0AG7+443byVWG6wyoJTxIRSkOqhiuu/tIRPS6Aqr559Pt6iba2H+lDOSog3PvUGqLGKZTYnT5nFq+8%0A6vTjEsmJTU5IwsaqMGZ4C+W9vvteN+lzqphLQtrYqlUknlRNRboLMoXk0cI9/41zP873nv+xcyxq%0AhrTtdLa6Lbjr3d8vfcAYOHJdOmS7oUhuvvQMvrzCMUPXBtPc/LmD4xn3mbNO4d9e3gbqGJUoZo5v%0AnP+2g0oGD8XX31NZOihkQZk+/FB22YqnKkq0AbAtLphVy7zmOn737FrsYdKdzp83i7Pmz6nY/vNV%0Az9Atg6UFuCEIKqfhTzTTF3mSg+MiWIk7Nq5HbCxfxNTtBn580YGpCg4n/mfti7TG+7BEnFjiDP68%0AfjePv7GDGy4ZWwnm8YKZNfVs7i55uh6rSKVS3PbUXzCU/aT4vkUhhUVO7youuANIJYvAz9VL3znh%0AdlOpFJZHQ03lCKY6yl4zpCRbMx2jdnhRwf7gyU9B6W1xU4vLIVQv0ucsNlhRp3+tD01MZTuJtx6O%0AWeJJWF7AIZ6EIpkXrGaX6yJuiSHeN0r5SrmtmMUYbSFLxE9hUangd5SrLsTDH5xyBVM38Gb9FcSR%0AcGPnF04tr1+V5vDDlu88+x/86N2fr9ieNcpZoIwx/jrt37zwN9amXijWHGtWFJ9RxW0fKFcjrdvq%0AEk9j+AjFVrA0E2vIAyltu78bfiQZbGFgNI1eanfv2q3cfJiJpwfeeLlYm5FTd1W8LvAxT7yDSxae%0ARFhV+NEjT2BaNmnpRQaiIMBsnDli+6J7l9tOAKO+9N38m9fjT+j0za8Bl3QKd+1Gc+VJmWCSJWfO%0ArmivAN3j3NYF3xFfwEtXIs7qzmdAAcX2ce/za9jancRT9XZE4jVyfkh6Xy9rxxY5BF40XxDR38u3%0Arhr7asYnzz6Dn656iqxhcs0F7zjwyUi2HzXjYzivf0tziDTp8WLmc2geb3Gy5DvAHu7Hf3qYcE+A%0A7ByLWKsfb875rGwoha3ahAaiDNaNbbB185XnccdfH4QW8A3qTu/Vu4PGnTX09MXh/AM71mMRv3n6%0ABeL5HNJXD0BNXyu91Y7PkmromB5jv8T44caPfnsP209II7w9Zdt95sFNApsovucqdEZTzLyVoBSJ%0Ap9K2whhg6dx5rFF3oVo6tmoW+6kuX+n5+68/uo3NJ1cVvSMN1aGjTqifypqdfUil9OzVdBXDfRZ7%0Asm6/pGkIy3YWJtzVGuFPkHcV25o1/jIL3R23GG6ZccHjaXokNO62RsL0ulpufs/EJi2HC5oiyUNZ%0AmXUBv3n6BYzG5ortBaxuSfB4ewazbvqwr6/ot1j5/BYA1GyeuVqaT73zDLpND0bNyPe6btURzB8a%0ATxVLTWOo5QlRNmnySgv/9dJzfOz0A/MuPBz40eoH2cFTgARToFQtwAh4iCez+33vcEilUtz+9Aaw%0Actw8QaXfeDGQSnDXEy8ykkWjKgTXvGspseDogTNnzJjNw91OhUMBP1y1kj3Kq0gOnffPwYbEAt+x%0Ac7xHCgohCjIHQRBffuoBjY2f27kLVA+KkefGyysrEG5/6HHS5vjFE1LzY9TWYDfNHNP+ajLL3585%0ANuuMSUzimCWepLDKBIDSW5JqmEqJVc6HWgkPzKa7fwP+WUGksEhWpdEHkw7x5I5GBQrESxOJfKGM%0A7CAongAs3UJJq7y4s9yQ2/FAsspW8F9vbUEYJfWMYjRg652IrB/LzvI/a1/kQ0vKS7P2tTiYiOXB%0Apr5dmL4uwC0RUPvJq5Wr5qrmvD5SmeJQOHXjEnsIAWiqzu+jySiGyGArBp6O1mHfLxEY9c3YoWqW%0AP/B4xeuKsLn63LcPqzY6UCRluWpsoVK+4nratFnFJLplK5/EaCg3JhamjZrOoSY6hi0EyFpVBNQF%0A6NkYvpRD5lnpOLUu+Zlt7yQdcybkH33biax843Xy3gzXXzv6jLI6EiyLq77wpEX88Pn/Ia8751ix%0AvGzOB7GanHMmE5UPvj3d3UiyKG7MhKqM/4K67qKDNwi8eRSj3FQqxa1vtGGG/Hg7WjmvsZlVPmfC%0ANK0ibW98KBDR1u5kkXQCMDwm0ekhugb6WP6RscvUr7/8Mu7YvpJAMkRP5250tywyFH/r1bB/d8Uq%0AsvXTwQu+NzcQ6vNiKzbemvWkGqajWTo57VDpBiaGlb/6BTsaE4iC2jbnx5OrQZMac1onNnGaxKGF%0A4o4U7BGCQkzdQLV0LLcU7/v/9Sty9S3F8UWmKkZW3blPmxHOmz2XNTtfwB7SN6ZNk0J1WYHwMoIx%0AlMIDWalcrdHsEWavo0Bzn715xeTnd/8YOWcQDP2oUNwdToQ9mkPgq5VD2R3xFPhr0Lu7qNFLihJb%0A2vT66jGqHFJAiycR+X36GaEgfQEQAikEZsjHFtPDTX/bhF1VhZI1+NScanx66XO3dHbyRMaDVDVu%0Av+jTB+X7jSXy/OsP/ztpz2bW9m5m2yNHv8pxQOkEVeKRzYQzizCrHKWEGfLxk0efYFbN+MZy69p6%0AMBqdMr21u3azZOahL9n7yepXyI+yqAjwk8fXsPyqke0IoOBd40GK0uJVj9mD7RlEEEBwdPhe7Q8C%0AUGUAf64OcQD2JMczmvzVXHv+JQe1zTfauqFqCljDk37fGEYlWsBofctAKsFPHn8JOYrwYkbEw/mu%0AIrQh3HzIlK6TOP5wzBJP9elGuv0JyMTAP0B+SDy71FPFQaNQJMnYDmaaS+hPZMi2tWAvTJGe72fu%0AunJPHr2/A3AeeqpiOZP3A+hEb/ndfdiqZNnHP4SlOwPPNdv2GcBaStnAFWBDewsBs+QZc2ntRbxt%0A7nT+70u7MaNBXt71cgXxVOggtHgSMxpCKhrfevC/uPWysXsnFcihSG4xVy+5kDs2/hxJjv5Ugqoh%0AKzc+N8JcGQPxpLildvYQxZOluPHSVhBDA1vJsXyUlJvvrFqLGQ1jBYdfmfzl02tHJSZGw4s73+Sv%0Am9dyauMsPvC2UhnirY/eT8pTSlvx2FO59oKRHxrS5yT96d09IC0W1wf48FlL3FcXj+lYfvbgIyi7%0AYsW/w71+zLbteDWN/2nLELLCJKKpivf9aPWDpPN5vn2poww5deZ0XnnZKR/Je7IsmT2bX++61/0e%0A01BlPVagJIuV0Tko+Q3YlDzTnti+BUkOIR1CJOI5egdAwWAQNZXFCvrAG+apnZ3Q4Nw/Fy9aOOF2%0AU6nSuS54nPU19RHuCZKLwRcvmVg9u+E18acVtEx8TOWqxyss1V80I65rKSVrBgch1dcORIr95tGA%0AH/3uHjJhLwT6EKk65vZF8KTTLPvOt/Y7OZzEkUOh1K6gcnI2lv6rWAUvJoec6POaCCGReR/CkyXl%0Adxa1AvmFnNN4CgAta57l2/H/x6weyKul55IZjECydC1YqgG1M1GSGb7ylzsR4Uriyd/RUbFtf6iK%0A5+ioEaQ9feytr0No7QTis8bdzrGOOXVVdJpgBcMse+SlstfscAMAPpnhuovLCYDfPP0COzpSKEg+%0Ad+5poy5cFRQ1dtBROak5GzXexfzm8mCDmoCfJ17fC+rhnXiHiZEG0p7NHB3ZfmOBh88u+CB/XO+Y%0A++sDgxixMF1VU+kab5ffWJrw/nn3IPfv3DCGN0mUwW6WXzXyuHHZyidBHd4mwYo1gC3Re7oY6sEF%0AgKJj1NYgtbGZdCt4sBk6Pnb+X5s7ieXvGfui1lhIykkcPfjpqqfo8tUj3bmrMG1m2/185tyxqxYT%0AOZdwOkBLiX0RC0ZGvTcmMYkDwTFLPN31pa/xzeW30dPoJe4fID/ESVV4nNWr0MAckrHtAHTWOpLp%0AGnMevWxDkkHmBfmATcuJWwj216DnSqNRBbAopWNNBAXlCpSSbaJbImzZ0lvc7iVA3lO+Ut4+GEeX%0AoeLjrCWe4PJoFWbUUWRpSrmcPpVKIdwYY2E4Dy0hVAZ8r/KjxyPccOHlYzpe212N9aAzp6ER/fVa%0ADNHGutaWsjjOqmCALKUywZHQ0t2NwFU8idJ3tBRnQq9aXtA0DNHO1x6/k2Y5m69fdGVFO7O9OXZ2%0ADFYGP6hejNoaULwV7yngx088zHb5vOOZhUI4ewLfv+yTxdd/v2MleW8bT/Xv4gOUiKe47aTSCPxE%0Aswt4/6JK43DHv8lRwZg1daipLDdfNj7vogJu/eP9VG93SKe+xj40QyHSG8NjxPnmey/ltl87vk35%0AcOk6dwzbn0WSAw/s6T6b6XV1LJ07j1dwiCfTa/Dfr7yAzSC6bCKSPrGirFHzegllzyahPFTctr2/%0AHbygSOfczqs/+Iqyg4kbT5/Nbetbsb0+FLcm3dexi/rTJx6j+4vVTxDCudeSsTjpqMmyjx24Cad0%0APV8UaaMapYv6wbXruWzJyQfc/jEDtUR+mloezSz9HUw4RLetHXni6ef3/JTWWi+J5u0URDN1mSq+%0A+umrj+yBTWJMKCierCHEk0Y/X//z3cxuS2N6FqAbXlJVjhLXdGvI9VwNpmcvKZf8VKXOe089DYDr%0Adj+DFW5lm9LM9L2ldpVcFjEkDcvw5PF37MLY8DzmmZW+i97EDL58w/CBIaPh2s9dwzUrfgDBXlKm%0AM/Guzr31PDbOmT+LF9a2Yvt0bF+s4nUlZ/KR006q2P7pc8ceBBIMBrn5PfvuX1lKFwwGUQwLeZiJ%0ApxveeQnffWawzM7gaIfPirB46jT+uMlJkKiWCfp6TZjweFtgBQLYY1wgk5qCqjSO6Jn6k0efqFCw%0A7wu9b4CbLz+nYvtTm7bySBKkZ2zEk0DHZghZ7VZsTIvWjPSWSRwH6M0J7KiGms6DAMvvYXfn+O5h%0As1BLMYLiaRKTOBpxzBJPANdfcy03/7eTMJNSK2+8+rSCocwgFykZEptDBp/ZqEnfzC6y2nbydT1M%0A2VlawVJtiWHLCa9ePfNGeVpOtDHIYG6gmGI3FNlQOVudNNIoeIvlUv2ZXNnrquLnnmef4H+f7aiE%0A7t+4ruRFZbn7up4HPbmxxfr+9pkXi95Olqnw81XPoKCBgK3dXWXE06z6OjbRjTIK8fSH555n+9Z2%0AqqgmYxvlxBOOR4GQOjgW7uTFXvaIJG3xcypWH//+ncOTOXc++iSdMKr5aXuuA+nJoBDBJkHW21l8%0A7aYHf0/e1waAST9diXgxtrPg5xFOn4BuN7By/W5Wri9dR1JRMBpmwJDyDSVdUgyNF8JNShuMDfDV%0AD1/CHSsfhV6QSYtUKkVgwI+tWFx+hpNk980H7yXhK88a+u3av9GvdKKZAWpjUUIDUQyPyWudO8EH%0AuhkBb7nngL9jF6bwOoOsIYtlvV5n9VixPWBL3jHv6F5NDwaDqJkcZtghAoVl0+VZy5dXP+XuoeI1%0Ah/f78JtRvnR2Sc2WkVlu//1fCfY711V/Qx9TTqhnU/9Obnzod+M+tn1TEaXry+JLCWLdpRLbF7e/%0A+ZYinqTmASlRs6aTOGY6pGt1R+mcFAj7iWLlr35xwOVH2xokZnh7kfeWpk5d63C205M4GqHKSuJp%0Ab3UKI9LKJrWZ+bpOT28f177fUTBa7gKMz/KRBPLu36osjQVMPYHAmSQOVSx/7/1XcN+al+ja4Syu%0AmB6Tb195OT/p2U4v5cSTNz6DC3onHqPtNUPk6MXUBxGANoaU2eMNsWCED08PO6m+w+DU6VOY3dhw%0A2I5HWBa2fniH1cFgkB9cenBK+w43bK8PYVhcffbph7VUZ9mjL2NURfn+SzsR+yiWpAQr4owV9M52%0AInqlSlEA7ztlUcV2gPNOmM+qpzdihfwse/QVsAw+/bZZI16HQnpAmOzp7mZ6XR22kgEEVy5+2wF9%0Ax0kcvfjblm3gdRSUCz0p0rk8O2lA+mLcsvKxsTfkdeZKhZCFSUziWMAxTTwB+F2+KauXEyzS1Kga%0ASNIRLJfKZlUDT2I6U5Ie0n6rGGNqk0TPlE5HTvOhdOzGri43/R4rXtm1Ey+lFY8vXzp6be/2zg5+%0A+vrvsEQSdIvqbGklxdjHA0L6q9iYe5z+1GkMpnO83rMTj3BqbYsx9i4RNdTvaiQsX7GKfOMMbFe2%0AaXqitEUbEQNOqVl/ply+e+rMabxBV9Efa9jvs6Wdqs5qWhZ0Eo+uwyGYdBhimCisoZefjk2c37z4%0ADN9891X7PWaApTOnsSJugzbySq+lOuq3Zusk2tU3MEQn163+PhID2zeIE1Acw6KfP6x9oViDXSgN%0AtEWAfNPIK1+ejhZULBDwkSWVK6tjheoaAEbnhAkGg4RDrreSKbh71RMEcyEGqwaKSXZZb3dFG3H6%0AyKo7QIXzzvoYa9ftoHlqDd2mo/bz2xGkzz1XUuLpbOHbV17Md1esGtHG0pOvR+/tJhacP+Hvdrjg%0A+HT4sQJe1KyB1HsReBD4HNJR2z7s+7Ia3PrK2iEbBIt3v6f4Z94rWZN+oCzxb7z48RMxvuZG5tru%0AbVPVWZ7MphgHRrIca5CJFqq32Ahb4MmFyQZSfOvvP8D3/uM+alqd1d6x+MgNh5/++y/Y3NALU0z2%0A3P1jvvTFr02onbt/dgfmiU4plMxEmdddja1qfOn6z02ovUkcfigu8dRbs42qPh1f/0xsV9Vkenv4%0A8iXlz+bCokPAVEkCpks8aYrTd6781S9gemGBxyoqcaWrdDpr/hz+sno9AJZu8+sffI9ti91yimQD%0AMuQsflTnfFxx9Wcn/L10qTkZSbpTYKXn35qTj1NmTOOUGaOHkxwuCMtC+hS2XXwAACAASURBVD0M%0ApBL7NZZ+q+KlN3excnsPUtOwwgG0wcxh94fR8v1Y+RC2t3LRUioCFIGwbM6ZWcPFi8dvFK8kE1h1%0AtUUfsd+8ugPM14fdN2qfRJ+W54U925leV4dFBoVAcRF0EscXblnxGJmGGRANoWbyfOLcpQB8++k3%0AMKNBzOj47wV9Ah6sk5jEkcIxTzxpAxloAgLlxJPIR/jMl7/GjX+6p2x71t+O0PPsjEBtR3liiy81%0ARBorJHbzTKxMakKDiEQ6Rx1jk9oC/Ndrz2Pq3Qi8CHzF0jkAuyCntCUoAjMWIdZ1Jnc+/Sj9np2Y%0Avm5qzQUAhHTFiYB2FU+Wun/DW6k4JIddMDg0VfTePvIueZUxy+WfsWAEWzVHJZ48GZf48mcAE5UY%0AvnwzKY8Td6/LRoQZI5hfhKEPoBkR0p7NDFqVHkYj4az5c1j53GZs3Rk8PLhhHQ91/4VAfjo/uPTv%0Anc93y/o+8PYz+NeXOslo/Vj0IfAjCOA3pgGCtN5PR7pUAmm7hJ3ir0eLp1DSlQqHgCb5xgS9pfaF%0AmnfO5fmuJ9HCqU3s3DCAairkBvIEgVyk9HAxxSCgcmXDx1jd8iopz0ay+t7i60/v3cj3P/VJbnn4%0Az2Q92wGdTy95J7/e1o+aMbjxtBkElzpk0vy6KOuBgLGQtL652EY4ezKiYTHh3uFXkw8Xnt+0hVWv%0AbKS2IcIXLx7ZrDNoJxnMhLD8HpRMGjTwmdO5+qTL+dmmOwHnuquzSomAGTNLytNVVPsBxBIzy9rt%0Ajm5Bl43oRgxVjs/rKqf3k1da6cvEi9sKiqd9MRbPtOMFXfEE3sEcwUSpnMB0V5Zv+uQHufU391Hd%0AXoMITUxx2hZTEX6HMN/d0LSfvUfGpunOb+KPz2Tmjj6+fMMXJ9zWJI4MlCEq42zEwtcPilSxAKHn%0AufmPv2LZh0tlk7a7GOU3CslxWUhX4Uk59/AORSA0t7/wD5CL9RDuj5GschSvzbFqLNU1LNdtOqc1%0Agn8rADX5KD2OThfvSJFYY0TBYFy4puje5LHj8HO8QlgWCMFLO1smRFi8FfDXTTsxGt3FPCkRQ56N%0AhwvfvmJkf8a1u3azYsM2grrCxWdeMKH2v3HeyTy17U129sZpCzTsN9K+psvHmp7XeWHVK0glhSrr%0AJvS5kzj6YSp+EAItkUJJ9VAo2/Ul2sgPDu8pNiKEAkLhf50xqY6bxLGDY554uv6aa7lm9TcAkJkI%0Awo0oDuaden9tn8mc0EskitG1nYZclF21NUxN1aIMkdIjXV+HZJy/rt/MJ85aOq7jsu2xMdCpVIrb%0An3iJrDIIOgRyc/HLeTAk5UK6P5OQEokAy8aobcTq2Ivp7UYhUjQXP2/ubP7cbyDdlJecuosnt2ws%0AK5WrgOZIOaTIIfDy/cudh+3XH3EUT3nbOZZbV64iL3x87fyTsVQLbybAz3/4GBKINyS46VMfLH4n%0Ab9pf5l0Vys7iq+dcxs0vO8STPzsTnyKZGpkJwLask7hmiiz/9tyTZYdX5Q+WGX8PhZI3sb06v33m%0ARTbHd2EHkiQ9b3Dd6lsBsMQgCmFee7OVBns6PTk/wvTg9cx2yuSEIGdsAR3ivs18bdWdCKlhqK5a%0AJlyD6NzL8qsmNgAZCd//8wNYCYOvfuhSgsEgel7H0HMsmOIo7N45dx7bxYuohoruloj4wx4e3rie%0A7ngcmySadAYzZ1Qv4slkKzalAVzKt4M93d10uQbpHruebN7C9mpoiXJfg4+eeTqb/vos1L+TQK9j%0AUgrg1RZicODJcAeCAgFRSzWDqdHLRr9x2YVOGsfqVzDMBERBsTwsbJoCbuWrbkb51iXvG7Wd2++5%0AH4B4bT/ZsM1dl//ThI//Gw//hrynFdMltr7x8K8JK+Ukds+UXmr31qAYcMNjd0/gUyZIWA1T9jsa%0A/ANVaJbKYE3P/ncW0iV9h59cxzJL8efLiWtbs4vlBl/90KWseG0dXzz7veM6xgIMUVJ/DPq6xvy+%0AH/32HjpCNjN68nRXB7Cq2yETY+7ODF+44aYJHcskjiyMIavBhSveGpKy2uUvV49KYYCl4su5qldX%0AodQWcErEs75y8rk93EYg3MCct5XU0ZZqoVo6tgZDhxV1fRl6XKGjL71/NfJo8NhDAlVswTT/OCct%0Akzj4cE1+t3f1MbHoieMbN7vqeoAZgx185IxTiC09utTUS2bOOOBkvGAwyGWnOkEE//zXVWTlCFMt%0ARceoqwfFQ0bf6m7U8RqTxNO+eOnNXTy0aZszBxqCKp/OdRcfvATlQw53vjVFDPL5IamH37pi9ATE%0ASUzieMExTzwNRShXS96MYKhpanc6g0R1lMlVTTBIW8yEYC8t3jixXXOKrwnLRgKKlWdP3wSM24aU%0Ax7V3ddFUXz/sbnc/8yJGwzSsfueho1g+jIY69K5S0o3R2MzzW7cjVQUtkUJkBjAapuBTGkkCodws%0AZNCLkrc4fe48Hnjqdcywn+r2s+kLP8vK3c+OSjwVvFZsHOKpeA5sN+3HncSlGpyH8U9Xr0GtSRMY%0AcM3Is35C/Y63zi3/eR/RjiC66WMwNoB036sIpUw6LEU1Xf4H6XK5qZDteNtYSp612QfLDzALLz+4%0Ajdsu+3jFsStGHivoZbNWjZ14s7jddooQEHjwGc2sIwo1UVSc33joLyoGZ6LJNkzRRV7ZO+QVZyDv%0AGbEQbWLojseJbnHIh7tWreaaiy5Ay3vIBUqRzsFgEFPPoxoaiqVgqgY7PU+zsxNCqZMgKNHsECs6%0A/8PZP7eIlDfufucANknuffV5bM0hYhd4FnPfa29A48yiAf1Q/N3JM7m3I40qG1FoIZiZh/TpICXv%0AXDC7Yv+xoisR50+vvUzU7+djp489rWNrWwf3PvMsje0lRYwv6d/v+2LBCMuvfBf/5+H/B1ChUFLt%0A0Q1473z4EYL9YXK+NJ+56mzqR7hvxwrVdrpYW5jc8+wTpDybCInyRMqs1/WQMUVFbPsRhQkNPWeg%0AmKDnFCK9jp+Apdn01by0nzePjOrBCzCamwi1OH20pZiotoaw4ZcvPcatl32cYDDIR88e+/VSceiu%0AakXmAghfkuvvv4sLesSofk+/uON2ti9KIjxZNg3xKW5KNvCF6ydeEjWJI4vaNCRc20ApoGd6XzHB%0A1dm2T4maaoClo3d3wczK9nIukaQnpmJEWkExuOGa8lAMSzMhD4pHoVBBGx6Yw83f+kf+8c4fk/bA%0AtZ87MHN6feiimq0dsJfZJA4CbOdaGsgcGKl4vML2OGNALT7I5y965xE+msODb14+MqHw708/x5sA%0Aiko0eyqKUPnSO949asri0Ya2eD/3PLUWO1CD7R1fwIGwbOYqyTGZ/a/c1oHROLNie6dl89SmrZx3%0AwtFFYI4E6fGCLbnytLGlXU9iEscbjgviSeYCCG+aWF7nnz76BWfjFc4/o4UiKZqOLCiL9qmRFW4y%0AlmLb5PDwb089y9SqKJecPLbOQgxZjVzbspfLR5jADmTTpBMrMDSnlMtjevB37SYrysv0Htm8C5qm%0AI2ybRr9KC4AvQjC/iKtmL2VFXKINOsSFGu/ECkxH0Z1VE2s/Pk+2R8dKJpDkUAkXtxcUYFIpH5hb%0AQuc7n/5A8e9/uesBgoMRHlu/nmCvFy3vJedLk4vZxQhrVTht+cw5CARqvhd8Gl7bMXG03DhZUx0k%0AlD0JYank/X1IJHmlhbS3k4c3ri87jtdadxPX3sTXMQuvZwoZdwIRzC3Gr5xQ/iX7hqhljCwhNYtX%0AVVCK5uBLiOeT2LYk7u0mo21FoKFm8rxn8cF5oA2kEvzrqqfIDuapxSFU8gmDhze+4ZR+7GNiaekm%0A/lQIiSQTTiI0P7qsRmoFosKPR5mCKf4/e+cdZ0dZr/HvO+X0s71l0wMJJXSkKSDSuwJy7Ve9otwg%0AUgKISAmh6L0gCAoignr16lVEitIlBKRDQEoCIY1s+mb7OXv6lPf+MXPa7tnN7mYDhMzz+eSTs3Pe%0AeeedOTPvvO/zPr/n10eGLvIeWj67kayyhpgVAw389hQ6Y5JM/qVtDSaeZk+eCO0rUBpmEmUmweQa%0AcpqGYthbNQj6r1f/l6yyFvrh7cdW8+MTvjKi/R586GVaesee1SWvaPALh0ity+5PwreJ03YdPutg%0AvCtBg6wnUZveatIJQBfOQMwSJhvineAvFxrZioWmORs0Q2UGRxS/lOVqIVtWUg8N3lax1KC6ttz2%0AdMygce3g3yCQUmitLpJCA+sGEEJw3Ky9+MS0ctLy6oeeJtfqhFloOR1LNUhFU0T7nAlJLPAe5z/1%0AE45rOoYT99x7y40cAparMAtnmkn5V5OtWsOS1Kz8a6EiYq31CF+Xe05ANko428A+/d4kcnvGRV/7%0ADpc8cAep6tWYQnLll0/nnEevAVN3Hkb3/fbw3b9gbTwBexqQCzLn0is558kfItTy5B85Nytl2ArS%0Am4mANvj+yGdjrI6G2Jx07inVJYou/fL4ZEPUS83ErdGFAHvYRnAVT8lQM1cteHPr6pI2DfRvX2qO%0ALcFV4p8yrW4LBXcMzGpuZGUcpKryo+MGL6x+GLjmoQVYYhQEkj+CMWEK4EQgjGhwAaAoWAGd97sS%0AXP33BVsoLLDqWhGmjdZTTBCEL4JRE+XpFWu3C+Jp0co2zEgQNZXbrshFDx7GEx8L4mmnjon0hwQ/%0A/OLgVWl1GN8UWx36O80w3axyglzLJFYBq9KSZQv+yXlHb3kgIEomY6u7hg5NsZUkhmgHVHxyItd8%0A7jQA5j3+CgB6VzdGQz0yn7nNtphzzGFc8dy7WKEQN3zqG9z42FPQMMU1V4YZtRHeg4Lpdql/TR7X%0APLQAK+/t1NiE2rcOwhLVLiG8XPIsb5qKJUEVyHAt8x55vlDMHzIJ98PiZ9YSTEVIVsVJTQ6Sq5uB%0ATDpZxXImXP7SMvzVn0HYkj7+F5UoNx99LuCE5136yo8xRQeJQAeCILcdOR+A8xb+F4bYVFD35OHT%0AWjHEJghJ+sWLhKRDNglboct/75DXHB0q/iJ5QY0FodxuaEaA+shanl0Nz65+d+j6hoAtYb21GlN1%0ASK+GTbNoXNdApPQc0gqL32+jmUYMn8V5C39U+G6S7qjUBIJcwEDPTCJCFf1+R5U1PTyJOYd/g0se%0A/w0p/3uEs7tj6HF0M0zWB4bmZFFS7ABGuCjdVu00W4IF2LqKYphbLDsU1nZ2klU2IfAjyZLybeLG%0ABQ9vcb9YT4aJvYM9EYQUI9ofwFIcv5OmsENoXHvCF7a4z9X33k9tRxiJTbBhy+qqkSCqB+gGpGKQ%0AtZ0Jql3i8WQrFvNPP5PbblhAOF5Fe3cP8888fYjaPljMv+e+itsD/T4u+vopFb8bDss3tpNzvT3s%0A3j70rA/Dn2Wn/VpZ+dYGeuvjSCxM0cEzG97YKuJJKjmkhJ1Wp3h7lygi2E9fYHjz5X6X+K3rmcmk%0A1e2cfcmVYz6+h48WFOm+y/KvfDUHlg+wwV2weLZOITmjywnkyCslLR1KiKc7br+J3ASnB/fbCsLW%0AkWqCv99xC6fOuaBQLhs2Uc0kn91nf+56wcmGqsmxpoqvDH+2pG+2PxZDue0eqp3FsCRWZHzCHru7%0ARpde/aMOqWoIy+aAnad92E35SGDfSa08umRDMSv1h4y+ZJxs42SkOrq+Sk3n0GMbueqUkQeYXv/w%0AApLNUzEa6oGRLTJq8RTzTzq88PePHlmAQRSjYSJX/vOdsrLCsthJS41ITTVazHvkOayaxsL7RIv1%0AMv+E4Rc1AR5q64PqMErOW8zysOPiYzFauejrQ2cY0iqqBBxYwxBPTWvq6UstId0QQe/pQ+o+zGiI%0AnvTIJuKlAqr+9NATfSmcgkFjJ35yXMlKaP5FZLqxaKobApf3nspkMGqizHvkOWTIJRUsp+yp++3G%0Ae4vbkboPpFo0DXfxfvtmsg2TkVrx5eKkcAXVKplwD1A8KaaFrWqYkSBESsqlOrE6TYKpCLawSdca%0AWHoztk+FVP5CKCiuZ4aSjEEwhyKLq17hcJiazB5ktARpbTmSNMmk40VUnZlOwhcEAUo2SC7QgW7V%0AklPdbFPCwCcnIl2Vi7AVfHJs2Qida2GQUpeCD+Jbm2hMBdARKOiZwS9zX9qHqTvXKBuysCneK3aJ%0AXC8bsvGJAD3+191qa5lzuCPhDskIKSDlX42CHyxnJcVwCS/F8mFWB9ESabqNh0mE4byFg0OlquP7%0AQv1UrICOFBpSVxHpTBkZlodmV6MbUcQw/kKWkgPdwG9Nx1T7MUUHbWJ4v52q7tk0byqSZP21fUR7%0AXb8208fGvjZydSuH2n0QDp+x64jKXXf/gzS0RVEtnZ4J3Vx+0hkjPsZwmFrbSFvMyZRlKYMnEflU%0A7IY/i5rWCPeM7+R0a1AagZTZM8WJ++zNE39egmqM7bVx3xtLoMkJ1w30rkG1G0j7k5xx4AFwoOPh%0A9pfXX+afsQdI+pby3YWXj7ntUvGBqbN4nx5mrpvKysn9JLTEsHX61BYAwjnB2/tntur4I4FKlHN2%0A+5rjQeZhm0Jx+ylbwN/vuAVm5RDpsPPOUJ1JQLLm/WJ5W+fCp251lUTFPrm/ttoxGwd8pkRIDQSs%0AHaAzvLxEEWy67/jh1NdjQWkooBhl0gMP2wZXnXI0HbE4+WXLsaKzL8FfNqaww1FufuLpwvawrnH2%0AkR9uiNrazi5Ma+Tnp6kqUxqdhSRb1xDGjpl9sRLC4TCKaRc8WT9sPPzmUqSvDi2eQk0NzpxcCQLJ%0AGfvszuzJozPTP3DaBJ52u1a9NwbZoRMLyVANZlUIkUmUbT/r0AO5bdH72MEAUiuSd1IRSM3H++0j%0A8KMcJdZ2dmHWNoIiULIGtl/HrKmjIxanqXroJFRvrVmHGXUW9qPW8H6lHjx8nPHR6O22IVRz6NFe%0AuRhqMMNQ01lLoqaP6487hvkPLcCMTkUqI8upXjppy5lDk1X5UDQhy1c88mbh0jX2lq4hXd5DACMN%0ARDGanMkSlgQjxU/dQYoaaMLy+xAZPxKjsB0glpXICZPRe/rQcjGEgJjuDqZLiKf8KnFaW8HvXn4e%0AW2tEyZr4e9eXtTXXPItNkzTO331CoeO96unFYMmCWmpiVZRzD98TgF+98DRdWVAGDJavO/GLAFzw%0A1E8xxCbeat/AJ3eaxbUnFtUq1zxxH5tZSVaNF68V8NOjzmfuk78AoClcy9wjy2XLjY1ROjv7GQmS%0AySTzn7sXU936LEGq7eeUSQfz1pr1ZLPlqxw5fxo1pxPot7GFzUmf2IcDdz6Tnz79OB3pbsxqCtKs%0Ao/eZzf0binLkmmzRj+y0PQ7iNyvexyaBTQrh/m4WjoeOYulOeuBMEuFPMdQT0Vv1AnU9CrTOwGh2%0AJsPCMrG18usgsbCUPrIjexTwG9XU2i30KlUMZTYd7KmnriOEamj4cgHidX10NnRjBFNMUCXVXQ6Z%0AFrXrSFrTR3RczQyzx6Th02z/5JFHqQmF0HqkSzr1cMvF3xjxvbIlHDFzN/75mpMx0nIzTYoSbslW%0AnV8jMTFHYGUYPTM6j4RtiXwf1jm5m6tcIu4x9S1Uc2yvjbzBqta2hPp1Tj+RiZT3jf+2/8EseuId%0AsvrIBr1DwVT7wfKh6n4Wr3mVQPMEpL8PrSSUeCBy7vMe7o2htgxdbjxgk8Kih4feeWO7IJ56k3Gu%0Aefm3mOKDz0A1HohK5z1pA22a7uSVsH0gJFJJ8b2F15SVV6VOTqxH2OUr8TlFFBIFBHIWitSxADM0%0AdAbbvEeiNkoz/y1hzqXzColVhKd4+shguMnnSNFaXcv9y/+FUROlKzipsL0LuPKZJU72vBKITD/z%0ATzp0q4+7Jcx7+FmMMWQJ1V99j+8fsS+2rqKltpxpeUeCsKyyReAPE2v7+qGpDpFNMu+UbWt2fcwe%0As3l60QoAQmaMS4fJEP1++2Z+/+o7fGbmpLLtTdVVXHP0PoPKz//7ArITpoIYn35x0co2Hl7V6RCE%0AioKMhtC7upl/wsHMe/xVjPpafv/Sa1x8/NBJiO5fvAqaJ6J3dXHxCeObrMiDh+0JH/vRipodTPrI%0AXADhyzBQ+d49sZtYYxxbzbDz607YluLGK9cH/WyEQkaCLaE0NbocJuZZuooHwYDGqCr+FYsBiQmY%0A1eF8ZU55s0hi6B2byZkmxqSZ5KdrWiyBDEXw97SSDa2ls668wwZQczGuPOVornviAVK6k8lsQqQk%0AxMksnus7favQ6ptREimuHCCnnff4q1j1tdz+3L8QtgkCzKYpaKlMQdFV5S8SWh2JPtDdgX8FKO4q%0A8tLNG/nkTuVx21kr51gZlcG5vvmQwmm1w6eu3RLC4TA3HP+NraqjFD/+zf3UdNShUX7vGD6DcDaI%0AltJJRfs5cOeZJJNJVsnnkYEcPvEJelt6kMChux3BPZvuBwSztaM558jib7DP5Kn8bPIPCn/f9NQj%0AlNImwiUThZHmthOuG7atzy9bwZNrYhi1rhG8meO2Y8v36YjHuPX5RwoTquGgSJVLPn0yteHKg/H5%0Af7oPxQJfSiWYdEJYcr4M+x00nWP2Lmafu/6391O3uQ5VCm46ZnxS2q/euAnfeyqGAdXUYikmu+82%0APFE1WjRVVSPwY4pOTFe+rmnFbjf//F/5+dO4+ecP408FWbK2jT2mTBvXdowGHbE43b29KJarEil5%0AS1iahS8ToKOjY/QeWP4oYuMKol0Kmumju7WbK786WFl243FbZ+T92/++jkWfMBBGhJ8d+QM4Es59%0A6CfIcAc7rWnl/G9Wvn/OeXwe5Px877sXjep4oyG187jkiV+T0pcRN4Ze5f0o4eZ/PkYusAHwIQZ3%0AwB95KC7p012/nKQ2DQDd9pMTJkKxqX+ug87DiuSRz/JRnTuQHrm2jKg3FVlQLvrau1Cqq7CAnD50%0AqIztvgPVbSD0kIaO0A2k6oVufNxQZceIDwi1k/5gQTVRhkjwAzFYlqFqkBItPvJ+ywqHsKrreaVt%0APSgKYpiF2B0RwrKw/HpB4f9hIpuft9jjm1BnKOjdPdihCN/8VOWs1XnMaGnm6lObR1xvyCec9ELq%0A+CzkPfLuSowJxUyHwrIJSecZEEYSqKUv3MKV/1xSuQJFwcov5prbxzvfg4dthY898ZSLD16hDaVb%0ASPvasERRkQNwxdfOKKwggusX5JIaJ+4xi7vXxpC6j7WdleWb9aEg4XCYK+57gIkdJeaJw6x05o8v%0ABrBgUlVpWuvUsW5m6RfO6HXXpijvpJ1Byaw6H0uteqRhocVKJZwRgmYLGVaS630GS0mj2iG03Ez8%0AQuG8Iw8EIJZXxhDmK/sXM275tBBV6QOJB1/FUlNoOAqYgRA5p+PNq2QK2zMp8Dnn1xQpEg8ZV8Wl%0ADJFiVrjbe1KDJ3OWcI6vUoOFc642zgqa7RJPh+700TEZ/PMLL1JTci+kQwmCqQimlsPSi/deJpJj%0Ayfp13LXsnoLhfcy3gVu+cSEA97+xCJsYmmzmnMOHj6Pfub6F93vyf/mQoVYEMHtCzTB7OTh0l5kc%0Augv85PGFJHKCT0webALaVFXN9RUyDI4WV99zH81ryhUFsfpeaqdXc8ze5f4+0jX0HQHXNWL88eVX%0AqDeca5KsipOoMzj3wPFb5bvzxmt5f6cmonIym995ifChM9DtOnZuaqZ3ed7vqXgPGH6TYFLl/lff%0A/NCIp3l/+Su1G0PkgjkU1/S8NJrSVm0ECo8tXcrXR0E8/e31N0n7dCa/paGZIUzV4OzPbpsV1VhL%0AI0LEy4jtgBkmDaypca73jX+4i6yucMUXSkgu1TGV/iCg2A55YzA6wuDiJ+4mra/YFk0aHgHn+WvI%0A7sX8E/7tgz/+VuKqe+8qfM5UtwEQsHwYahoJNE6YSSfFjKZBW2P+8Z9n7oO3lf1CliqRWhoMP+dc%0AejkXP/ALDMAUw3hJuqHqujn+zFNr7ww2NS0jnPXMmj9uuOi4z4yI1J736AsYjU08vWIt0eAIZcgD%0AMKOxlpohFofy6EvGsYIB1HSOa47ed8R1z3tiEUZdDU93ZiHshwpjyB0ZwrJAESzr7GK/AcTTnQuf%0AI54bmc+XIhRsaZMzJTkRgGH6JGHluPqUz1T4wlVlf0DE0/zjD9omhNtuzQ28aALa+CySSM0ZF/jb%0A1/DNg/ch4PPRVL0LADvXhViWzmFr6rDeWFo8iUj18Z3D9x+XNnnwsL3iY088ff+iywpk0sTNuxBO%0AZNlY76xO2ooorEYCvLJiWeFzBpMAGsJVK81oaUZd0Y0ZDfHLNoeosTuWYOqd6EY1omk/tNg6jp0c%0AwZceEMw0jM9U3gxKDDBBzxlDdPxuXV88uLhC8M+ly3knIdBiCeaf4BjpzXvYMfVWhGNymdbcyYoC%0AuwWmcm4JeWG5nhVT7P3LlCmqkFiRaWC9hqnGHb2OPXjw/OVP7Mb/vb4UOUC1tXtzhJf6nfLT6ooE%0AgyldL6YtEE9JY/CkLE886WY9luYQT5I0c5/8BZYaQ+Cjqaq6Yr0fBpava6eREuKpOoc9Pcmkulre%0AX1aMV09Hbe5e9ldM0YFCFRIDQ7Tzu5ef5+sHH8or7UvBDz5jyxOMw2fO5B+ONz0aVSg1tWiJNGd+%0AZr8Rt3s4yfBocetjj5PoSOKvD3LxyScWtldtHjxIzlTbnH304GPbrqBgPIknM+emvm7s5bJvnTZ+%0AFbvYOG0CiZrlAOy606f4/pGOh1tHRwf3Pe+Y1csSo3HT7/QF9ofogRHu1fBnQvgzIbIBJ/QsWDKZ%0AsV0CcH1P76jq/dfmFHquB810VG2x5jiN1eP3nN7x85uZ8725ALxf4xhHRI1iuFzE0EkD2eo1zP/L%0A3WxuWYlQJBc8+DNsxWbXlTnEPiYMocIcb+jSzXaojHwS1puMk9HXASoaH3xGHNUKc8Hhx3/gxx0P%0AKBUWf4KWQkKqSCAxYOITdOd6IdNfRjwZwgY9jcg6967qLhiZGlx/z6/ZEN3AzI5GLvxGUVVn476z%0AsuMfYnTFF7/F7b+6lanKOBtIedhuoFkpDCA3YQp/7RybGbnathZfFo3v0AAAIABJREFUYhPqMGRF%0AzgI5YSpKfMvJScrqzvVhUIMVzttFfDCkxnYDd0z97oZ29ps2lT++9CrL+xWk5sOMtmyzw9658LnB%0AfmGul2xIG9+w4OGwLVRen5m1My8uXo/Utu59fus/nqE3YyGjju/oAZMbC35leXz1UwdV2tWDBw9D%0A4GNPPAHo/ZNQbY0ffslZ3b7svl8BYAmJXTKTfXTF2+AmI5G6CYaGKOGM1N7NiFBRNZLwbSKrtpHV%0AwlQZe2NGw/yrbT2a6XTamWCSQDqMGGZMWEnxlEwmUY2icslMJ9CCEZQNyxDZwWTMi++vhaapCKM4%0AsBVuWl+hFieNClXYxNmU6OLif9xFTnOUW5bqTCIP36nciNmvKqRD1aj91Zj0YWaT6PbgidKs1hau%0Abi1/QS5YuoQFq99EupmkJlfVFM4tFVgHgDoU8eSyDKasECbpGoj7zAiZwu6SrNoGgCZHGf6zjaFk%0AnRuoa1oPn9l7Nw7d7YjCd9etKmYNy4b7nQx9qJzUfCoL171B0vcO7/atBA4l66Z5nx4aHDI5EA55%0AqANGwXRWJLbOM2c4vLJsGSs7umjr6sbMGlx8yvFlg4lcW5a6WD19ZpGsuPqev9KcaiBRHScTNWhY%0A7xCTNdHKg5B8uFc+/Gs8kE9WlSd8xgO/vPkm/nOuE6oV04sD9A2RFOc8eRkNsRnU9Zv4xC4IqRSI%0AHADD53z2ZT64Qd9A+NLFgZo/44R0HLVXsV/It9cwRn7N/vzyIoz6BgIrNwEReiZ0c8W/b515+8N3%0A/4KTzzqHn/7ul6yqiyNnd3HFX++idVUH5n4JyIaYtbJoZN+wrp1Od7zYEe5AuISfUeX41XVMngV0%0ADanCHG+EtRC9gO2Gbf3x1Rd5s3dpwfOvEqQwkWoavz2Vm4/+7gfSzo8LlApJEMJZm26/ig0kfeXX%0APZx03rORnKCUYk2rWYQiUSxnoKDn31XCpr3eITNXNEtu/sNdzP2qk/REumMMtXd0ZO1I8d3vnL9N%0A6vWwfeDrB+/Lr19fhRyrukNRMaMh0uFpIytvjM778qpTjuFnC/5Je3SC4zVpfbwy9W01XAXYin6n%0Aj1rRlcRws7+qySxKOsFQ3phDQZhp9CEmHjk1itFQx+ZkBSLcJWp2n7B1dhUfNsLhMGrOxAr4mPfw%0Ac2OrRFEw6luh1vld1HSOEw8Ye6ZdDx48ONghiKdbPnte2d+qu/ppIwuDQoC0SCOSDdhaCiNgEjTK%0AlUhXn1ouTb1wwXNuPTm0ZAqjJkpv1iCQc0ikTDTrEE/DtE0WViqLxNO7mzoR2STgTMJ9HetQ6qbS%0A8l4YQYQfPrQAtbpo8Chr8rHDxRdJSIMcFLPhAcHcJJK+d8lq/aS1VTCgZQdN37ns76ZoiD5As6uw%0AlF5EbA3YI1MpPLLhKdcTBEArEBE3PvsYlt8ZgFeplQ18Be5gnsHEUz6crjXUgJLal4ZgLX5VxbKd%0A63jibh+tF4Pm3gvRaJBDd9ut7LvS6EpbcSY6zbkDOH72Xry2fhVJwFSyPLT4DQyxGZW6LYbZ5THR%0APJBN2mL8mSZ0u5/5wxg3jhZvrFjFxKZGyGb41RPPUb05ilRstKhNXXc9t/z1iUJWpxv+9jDRmHPP%0ARHoi3PjQI6RzOZpXOwObTNTA0ouDqi/vP4Qqy12JHU/iScs5dZn66AZ1Q+GiB35Beu/N/Pf/3Y1m%0AS3INXYUnzIyuRwDddSvoivrYtWcGuuEvewRnT5tI59oUgcToV+leWbaMJ19dgq3C1474JNNbR28A%0Ae9/Lr+HLBElFnNCOUCKKqRp8YmqxXygQZSPknf7v+edZuWYz5pQZhayOSmTrUkdf/tdf0TejjWce%0A+AXpyW2F7T2hjfimT0Koy/AlG/jmpecWvjv3oiuY99e76apbjgz0DeqT47rz/A1MeLCtsHvTRNb3%0AgKnGueyxP5L2tWPom0e0byD3waudtncoAx5xKaFmUzfroo4CL6uW39DT3f6mujvOupI1FVNzVKq6%0A5bxX82MJQ8gCmSn8SVZOcBTGv7j5BuSefWCpzLl03vielAcPwJTGBuYfP3aiIJlMcuPCV5Ej8cOR%0AkoMmbTlkfyDOO/rT/PGlV9nY2885R45/evvtGY7nTz1GTTXJZLLwOwTa27joyE+OWBE0Uq/Bqx96%0ACqjDEoPfdVYggJIzOfljQLAo2SxW0IfRvBWqMVuid7SDtIhqNjC6zH0ePHgYjB2CeBqIvOzeEiXE%0AkwBLSyL9zmTR9FvQD2JAmNyP/vE3MlaOCw8/DumGfQkEWA4hYqOg5VQkEtNdRR1e8eSuhpYQT0s3%0AbUYxiqSLEBLb5yukrtdT/Vi1E0srQU1lmRgtvkj2ndLC02kKUlNNNtHqb2aFfJe0thaQhAxHdZH0%0AvVuxbd847BDmPfQUhh4CHyASHDNr96FPpgQ5ZWOx/RQnminhvBiD5kwuO/bUivsqdj4U0uKif9yJ%0ApaaYpuzKBZ85AdtVPO05YRLf2+W4EbXlw4Se1ZDYnLp/BU8E9yfP+TJYLvF04GRnkt8arWdTxlFE%0AvLB+CfglfmPkaq4fHvtZ/uuRMPGmqTCEJ9lY8NySpbz6zEoUSyHWnKF5QzGEUu92VABVnZFC3H4m%0AmSGKM7nTLB02pFCDznORivZz2D67sGj12kIdQxlW+/1OV6WY40c86a5krrYqstV13fT7X5GZ1IYA%0A1kV7sEPdCCGRpobQyglUoeewNBPd8Jedz5mHHMxNrz9EMBHhH28s5th99xzRsZPJJE8/9y71Xc5v%0A8b/PvMhVXx69oujtNWtooZ5c0CTUGqK3vQfDX97/5UMD833an154gb5UljnHVA7NXLO8g8aOelRj%0ANeG+MKZq8IVPjW3i8dv/vo7u1mb6Jq4EIO169UhbINJ1iHA3mwNOuHR9drBXk99wrnU+miSfZAIg%0AoztklGpvHSk2Uhw9c1f+8YqOSRdxv/N8arKR2tzwGRt1VeOCT4+MfPZQxEDiCUvnW9+/jLkP3g6A%0AkQ/hjk+mNRXk5LOcsNg535vL3Advx8bCqFqP9PUjgIDr0aW7C1OmMiDLmHuPrZwRRqjjn9Lbg4fx%0AQjgcruz3M874yiEHbvNjbI+4+pSjmPfk6xg1VTz67rKCIXZTOLBNwtD8inQWpZVyovGfS5djB3S0%0AWKLiftsbPtns45U1bVtVR3M4wNknHbblgh48eBgxdlDiyfnfdokngUPutKwzaZvmfLehfTl12gEI%0ACecuvBIANT0BM9gGGtz0rI30lQw2bRN142qM1uloK1dh+rJFRcswgoo88eVTiqRRVyqFUpIuNyTg%0AskN3447nnRVxzZDMP7RcPTMQx+wxm2defA87EKA69gku+czxGJbkmtdeRLquFS16CxkzRxIQhNkY%0AGxwKcPbh+3H7C12kAEtNMaOloWK5wRAlJ64W9smvGE/Shw4Z09zb0tQSZJU1AKwznYmkFFlA4YBJ%0A00bQhg8X19/7IDXJKnKBDDNaylddVm1up2VKLR1GD1OmN7DKTAMah03bCYCjZ+7G64sfxhZZDPea%0A1YpyI+6NsV7ufO5t8EdBSuYfW25amC5kKBk/afszby6lIeH4TCkbK0/SNdPHDQ8/zsT6Onwpp8zm%0A6T3Ur40SSATRcga2sGnas5Yj9tiD3ZuauGfZm6SjQ0v4D505kyVLN6Oao0s7fNsTTxLb1I/ls7nq%0Ay58H4Jo/3kdVZ5Bwpop0OMHcE04eVZ2V0B8otkuGu8BWqO+ZScASbGhaNqi8pVuQBtUsv4aWZiMQ%0ALNm0YUTE0z/eepu3XlxNdayoglHHaKFRCD302Zx/QmVSV7rNVaRjRN7YVoOpG3TsXTnLnd9Vb9W1%0AO/dMX2PvoGdhpHhnVj3p6nJjbSXRzD7v5UjVRljR5MdWctRka8tNw/NtsYorAFIKhBEGl3gSQScJ%0AhSY/GOIpHA7TmN2XtHCebQnsUbsz/37Qtk+JviNCGeiz6BKMBY8mN+QxYgb4/pfPKit68+e+y62/%0AuYPlVSDc1HRhM7+/W90QL/mM3uu8CbMVMpF58ODBA4DrZ7qyowcZaAApOXLXmVvYaWzYvaWBV2yw%0AQ1XlYWiqBg0NZZYd2zOO22sPjttrjw+7GR48eBiAHZJ4yg8W+2tWgVEkfHLh4uCwtToISWdlXyGI%0ATQ6fDBSCv0xpFEgjiQWWiQg1YKYT6Dkf6UiyMBQdxraj4JZcGwzx5JJ3WNbeQyxno9glpsO58tVU%0ALTsy1YfW349RV4MeayqYhu+uHc7GZA9hNchFxzpGzz94JIElc1z/+o8r1uOznTSiGX0DP33pQVLq%0AUhhifhZN70Uy2EZpLI5AK9atAPj4+oGfGrrdbmaNrLKpsC2jruHSx36P6e9FIfShp50dCXzdAkUq%0AJCYUfbnWdnYypbGRny/5M4bYyKG7f44vHfBJXln4JArhwnlNaWxEEMAWWUzVBgSn7/kJwEl3/4tn%0AX8MON2A2txbq/vPLi2iPJ5hYW82ZB+wHrpRakeNn5ulPFgkWX85ROKUi/YQS5WGTLavrSbYnCdoB%0ALNXga4cdwAMPvkE4XoVm+khF+/nu4Y5Kpqmpie9dfOywxz1s991465H1g4iaLSGxNkFdt0N6XP8/%0A92MGJTWbw4W2J2vGJw15Ui+/xv7ERK458yxu/MNdFctbmptifcD55LP3JTIjG/y98N4KWmIOIdkx%0ApZumtfWoxpbJuQde/hdvrF3NrJZmvnq4Q3bkQw8t39Adlu1WLSxJIKug2hpqVuP3ixZx8UknDSpf%0Aap5uC4uqSWN/btO+nkHb/FaIb33/ohHtH+rth/zjYvgQKIPoAt8HpHgCuPqEz39gx9rRMch72yUY%0AFZd4slSHeNLsyu9Wf1+RFJe5AK1tzrtJtZw7yFSG6mOd73dpH3kqcA8ePOxgcBcHM7ZA6j6UnMWs%0A1m1jLH70rjNZ9MZarLAfK1zhGOboPLw8ePDgYTTYQYmn4uBSlEwY+/ViSEwgoEASFFvwsyN/yA8f%0A+xOmzBBKzESTIWyfhSzQUBY5K4PP9KNn+hAEsHSrGJZSIaNOHvmsepql80y/hqxugWoILC+ai+MO%0Abm3FQrFV9GzlydG1/3cfoWiAi05xJoD1Sop2akAvEmqVPIIsLUtKX4ZKXUWPE8OXABQkKVK+pUSS%0Ae5MNtVdsQzq4EZs4CmFskgBITHRZHHj7jYay7HkDEdYDOFbYzsvYZ08mp6wj4V/i7G9uu0wf44E/%0Av/AiK9Zsoi5Wi6FnueILTsa0yx/9E32BtwjndsHwOaGIb3euZmZbC5Ismiz3blEIYJHERqJSza4T%0AnPDK259dhNEyZdBxl3bGMVqm0GFLzgTQHHKlxj9+j7mW1bCFRS6QIZB2SIRs2CDkqrOz/jR+N8wp%0A/32iJsZOrZMxfa8V6skGR0+GWZqJao7uXIKJQOFzXnUDkIzGSdY7RujjgYxanumnOpe/BpXVZl2i%0Am6AepK+1fJBnu32GZY0ss11+Qt3T0s3u0yfStTZT8BUbDu+/toEJiXp61iW5vudvXP65z6JnnH6l%0AuW5oD6G8IEjPKqhGsR/qT1TOdFRKrMUbYlx23OlbbFsl/PLmm5B7xSEbBKkgAk7fErRGfj/M+d5c%0AznnyhwjVBCsAFfrloYgHD9s3ShdygBLFk/N7SyWLALQhONdJVUEWu58DmWa+ealj7q669ZrqEJM1%0APYPMhDn/m3Mqf+/Bg4cdHsJNpGPVtmL7NbQh3qfjgXA4zAy7l/XtyUHfqQK+e6SXpc2DBw/bDjsk%0A8TTI78FFqmTyKHQ3G5hrZlyrR+hOgjLVUZ34Nq4k6X+/WN42nHC7bBoIYGmykKFoeI8n54XTlTaR%0A1QpaIoPIpspWaAv+5+4guXTCl8fCJYtpWOsoH37c8QDnffFYdpvQQHsaUIb/mfP+QtPYm7lHnVCx%0AzLkL5yFxr49mcctRg1UGv3nxWV7PPIwmm7n1qIu46B93ktFWIUlxy1FXD9uGUnxh74P46dsrsUQK%0Aza7m2kO+wQ3PPkJcb8dQupgWGN4H5cPEzQ8/iv6eRoPp/BbpYJZkMsnSzs2kfF2ATdK3tFA+pyV4%0AasUSUEGxHZLk6r8vwA41oIgAlnAISM2uIplMcu+/3ga/Y9at9/SBbWHU1zmmIgHX9FMR3PqPZ5C+%0AWrAlp+07fnJjPevH8GfJhXIFYskIFB+oRH2aBCl8KY1on9PObMi5x029eFOb/uFkgJVhaRb+lJ8N%0AHZuY2LRl8+ybHnmEUDZMKtpPqL9ckZUNG8z74tZlVsvj2nvuxqrrAEsthOLUJRzCaapp8F6FfabJ%0ABN+9aHA4W0EhNELz7nzyA1tzPKJ+/vyTaLnhDbIXLVtOMOH4WumGHzPtsIa+tB9Dz3LeMUN7p519%0AxGHcu+4NQrFwWQY2tYLp++qNm9CzxeQGepN/UJmR4Ed//jXrd8kgFIk/28gRm0ye2MUlnkag7iqD%0ApYFqIqTC9Hg1q7QUU3tbWTthuXMe4+Mz7+EjhoFejUKWE09ozjtwKOLx5LPO4bGF3wegLlskszXT%0A6duklh5kWP/zu25H7GRAduhFFg8ePHio8at0ALa7SCgy21Z19B+Hf3Kb1u/BgwcPQ2HHJJ4Grn66%0AMLVEYfCYNwcVNix8ZxnH7LIX9y56oxCaoQgfvkQLITmB3ugL+BULWwgU01UnaRLbrU3YcNWCN4Zo%0AjAUomMLxQhH9ncw/9Uiu/58NhSL1G+v5zcJnCmEBlVQfyzd1kI9/q+ms5X9ffJkvfvIAnn6nHakO%0AHz5iKQ6hdOTMoY3DBb4C8ZT3HBqIVX0bIAA+01FMqPbYJppTGhv56VEXlG2bf8K/AdCbjA+rlvow%0A0RmLoax0PI5sYaNIhWzIZP5zfyHpW45QBl8PU4vRk/ODCroZ4c6Fz2E0TELqKkqsmPVMM6PcuPAl%0Aci1TIQBq2uD7h+5OOBzmn0uX80TMxqgukivdai1mJIiaNpjSuPWpcf/0/Mu8t2kDLVY9mUiadNSm%0AqttR7NXUhcGx4qK6KcT3jj+ea/9wH9G8aC/smsWX8CG+6Ogzt1mahSIV/v7mO8w51iGeXlq6jCff%0AWMKUifV849NHlJVPxDOECJMJG4QGJHsxBntPjwo3/vEuJAJbQHvLcgRQ1bszYVMhrdmc9x/fAeDU%0AORfwhDthFYkmZKQDgGyosudL3hdupLobpaCGdP42/TkCqTDz/nIf8/+tMrH2+Dvv0EBR1SSk5J4X%0AX8aXC5Csig97vAlNTaSqU1R3DVDnDU5Ayf+88CItsp5sIEV/Y5orTxk90ffb/76ODXsojgdTqpYp%0AvRqnzjm3cE3DQyjKhmx/bAqb6t4nkqvlIjfdPcCFD/6cXNU6IunxC0v18NGBOkBBKAqhdu47WjPc%0AcltmfOs7YoXPvrwyQXdCY6UtCtnt4lUOQaXZATx48OBhKHz7Uwdyw8JFIFTqfBZnHX7Ah90kDx48%0AeNgmGOVy8ccDil15cCmCxUmXBDKYKLbgzfUb2WfyVGTJ5ZJCEK46FLt1d6rjB9Cv9JIz0wQSrk+K%0AKpGu1ElIgVkdwayOQKoTkl1kNQWzOoLERKCB6gxOw67Wf6AnxYZN3YXPqqmTTJbLZGOJ8hWSeCpF%0ATbgKYdpbJJ5skUIQZJ/JU4cso1BkDUw1VrGM5WYGUmyHGNPGSDwNh48q6QTwl5dfwZ8J0V/bx6n/%0AsSddU3toml7jKpwsJANXsXQsUuR053oKWceaaAtSd1fjzSI5MTnQgtSL567GNhX8oD692yz0vliR%0ALQXMqhAIgbAqMAJjwMa3OmlZ5ai4LJ/F1V88g47p3XRO7eWsQw+jr7GXrkndfO94J3TN0ottueKM%0AzwHQUF9FKtJPx9RufnDqKaNuQ94XqSNefE6f/NcSGtfW0/P2YDI0GHPuQyNYfJhi9b107tzL1V8Y%0Au9rp1t/ewermVayZsJy1NU7IZHXvzvz4jO9wxRfO4vozvlNWvqZnZ2p6d+a2Uy/GH3eesZxauest%0AqCQrKIgqQbHyoULOfobfmUBXtw/97FmGMwnP5Y21bcGydid01tK3HOIXbA2QCTr9T3+twy5W8pXy%0AJZ22xRvTXPmV0V/vm37/Kxbt3w/BPmS6mttPvowLvvmfgOOzA7DTEIsIQ+HKL5zFnv/yc8Pp/1m2%0A/agulT2WNnPhN7yQqI8jNHPAfe0ST74BCifdGPr+r++eRXXvzsz53tzCtomac9/nu96a2E7o8clA%0AMXRft0dPsnvw4GHHQTgcZv4pRzD/5MM4/9gjtgsPUw8ePHgYC3ZMxZMsZ3WkLJuzO9tUWLf/cias%0AnEQi5xIqSjECRgBm2JncaSKKSYJIb5zqLsdHxlYl0i0tbMEXmgK8sbqN5ROcMDH/pjV02/9w6woh%0AfQGQkuNmz3K2uRPKnpYe6trrUIxiAxWpsKitjSNmzy5sM4xygiGXddtsWkhtMPF0w4KH6DGcSaPt%0AT6BRP6hMKYT0FWQYFn28uW7NIKLKdoknVbpp6n1RKlNUH0/E+tPU4sP02UxubOTKL53OFY/+GYZY%0A8NaoxqSLnDBQiKI07oKazqH096LaaWR4NwRtKPj53hHHcdXTjstIoL2Nq04p9+oK2f3EXBWLb9Na%0A7FAdZnUEke4fdNzR4rr7H6S+v6bwdz5kbl4JeXPZt04r2+dLhx3AA4nXyISLE7lzjjsGho7i2iJs%0Al5SVFqzt7GJKY0PBEDuYjPCjBx/ih59zCK3fPfsckb4qMqEkl5x8Aj/52+OEe3WmzW7mi5/cOpn5%0AxmoF4TLDIpBASmjtGVp5c/3ni0SUZqtkgdwQXHBB8eSGBs3/031Eu/zEWnIE+wS2Jjn/344rDEzz%0AxJNwJ8B2iwK9lIW4DYRiOvvkQll8uQCKJci5E257BLFm5594An3JOE+9vQQ7HnGPN/iEgv2O8m/W%0A9C2HRVZCW01/QT1SlS1X7e2+uhbbH+Dks0ZPFM25dN6gbSefdc6Y2uhh+4CaKX8+FVcdHMiWE03+%0A1GDfkzyuOfOsQdtOnXMBjz95WSHEVpcKmlQxgLTqELuBUfiQefDgwYMHDx48fFyxQyqeyA6YXGUH%0Ary5IIciqbaR8ObINU9gY60Up5elE6aVTEcKHL12cfElVYglnsCtswd5TJ9OeSpTs7kOTTWiyiVBu%0AKlLTUQybvac6q6X5CWU+PGmgYfB7G8vNvaVVfk7SdCfGpoWtqfzPcy+xaGUbAB3xGGuVRfT7F9Pv%0AXwxIVHv4FRYhS48veXDJa4PK2Io7+Haz0l1y9MlEs3syzT5s2Lo/LrBcgtIucajNuWGMAXMnwDFK%0Az0MpKMIMfJYzsZ5i9zL/pENpCgcQ0XqiyUM4sflkXlq+CjPkR+tPDSKdAC498Si0/hTCsjlu12lc%0AesgswpvXcPIuk7bqnDZ0bMK/ufzeM4fJepbHLq2T+cG3TuPqL45f5q48KaIakvv/sIjrfn9/2XOR%0AyxUnl22bOxEIsqEc4XCYeV8+g4u/e+pWkU63/uYO5j54O/3VqyizjMlUce63zx1RHX5XaZFWixPe%0An/7uV9x547VA0e86b5/kSykEkxGqOnSqu2up3VzHU0uLrlGK6Zx/fdQJs/zBZ08lWRVHs3TuefHl%0Aim1Q88RTwH1e0wpNaxxi0RqhyVFNuIozDvkk3z3uaNKhBMH+CHc8uaD8OIaGpefGfM0tLYm0Feq7%0AZzFpdWfZd+fOuZDz/sNTJ3kYIVLlBHz+fRYsUQ5LCZP9Y4jBLcmEqFmguc+4oTnH9I9QvejBgwcP%0AHjx48PBxxg65FDf323MKnh4AihlGUr7SmZ8A2kGQmsKfX36TnGFQvXgxiqXQX6sATpYxIQRCiMJE%0ADsBSLFJKLzClkNUuZ5QorRSNW4+6uPDnFS+8hzAtkskkv/ztQqIJZyKoB92wtQESib7+8vYKl3hK%0AVMeIxKrBhiXr14FtgiJYHmjg/bZeggGVexe/hPRn0GULgVwjAHs37DSqa5gSg5U0UjhhPhG9OHj/%0ArxO+Nqp6t2fkVWpSc/6/8bGnsDRn1Vs3GgmmmznniE9z8yv3opthcnoxZEzLRUFKjtp1JgD7T5nM%0A2l4DX7CZ42fvxbyHnoKWKcMqmPaMWrR1r+eQg48C4PKTj97qc/rt869QH6vBUkxUN4TyqL1mb2Gv%0AbYO8j1HDeked598YJBMqeQ5KwmbyRKw1VJqqEeLKv95FT6CL3dYFWDYliQjGHeFfqsZRAAb7aEqN%0APMtiXULSUwv9PkcLeMMf72bN5JVoNU5fku93/CmV15YvR3HPKZAohl3mw+Ku/cN9NPQ51+KMffcu%0AfG+64XLvbdg46Pj3vvQKwbgT+pM3eI/2FdVs9vBRuRWRrsoSTEXo7Ogt265aKoZvdB5MZdCykAtV%0AVJp48DAazLl0Ht91fcGg6O10zpwLOSevWLK0sSnfbI18BlbdFuj5RRq/s9AUGJ9oZw8ePHjw4MGD%0Ah+0aOyTxBDC5U2OVa5mj236yUiBKsjR1BHM0rarCqAUzncCwbHTboqbDCaXLhrvJ5AtXyBqX8RlY%0A2gZg78Lk0SpN312yTzKZxNYUtGyWZ5avIJRw1AuWYtJSV00aWbZNtTWMAV4UedLD9DvbFQvuWP5z%0AGqwzC2XM6gh3LP85uEKbcLaF60/88sgvWgksdXC613yoXWvV8GF7H1e4gi8UN+wpoVZjKg4xIoKt%0ACC3Kna+sIsx+oIFpv5X3g0fQgJKzmNHSDMABO0/jwZeWYWvufeJmsouqQ0/kzzxgv3E/p3wIZ399%0AnJrOOnK+DIftvtu4H2ckkANIEUsx8WWKcYyixO8n/1vYW0k89dStAGDZxJYyDzjVDjG1L0R/oIlP%0AxEdOrlz49e9wzqPXIIPd/PqGHxPbyVG6mVEnmUB+zhrtqeGJF5fgs/ImyMWTT2Wy3PfSIurXFw2+%0AJzQ1FT5beUWaOfjc33t/PQ3Jevpr+6iuHqxytMfwRpBRBdkuifT4SSaThMNh3ly5CtXSyWqZLVcA%0AXPOXX9MZ6ENIldZUhNr1mxD7G5CLbnlnDx5GjZJ3sRkANTmEWh6cAAAgAElEQVS2mx/KOibdsNDd%0A0PZ8OG4wvvXhzh48ePDgwYMHD9s7dljiiUxxQqRKFUwd9OIEMl3dRsofpSZnofduwlR1UEomchL8%0AKxYTjCv0Nofpr36TKnkwAF2TulF8NvjAFlYh5XnZNFAtXvrX1m4ARSAsi2Ub2gniqBsszeSQmbux%0A8OUVhbKGP4ua1sAo96kS7kTb1IvmxLpscRRPhTZLZxug2AG+tu+nR3fNAIUwNklMZXC6V+mGFh48%0Adcao693ecdtjT1Db7pCSuq5x/cNPkqMfM9SLQgTdDmAGfVjBotGs6CoatisNM1BS5ZN0xTCRusai%0AlW2YVVHUdI45hx30wZxQvo150lSTpPdI01T94REBQndYGVM1EIBq6WXf5w35H339DYJx5/myxymY%0A2I44KiO9fxK5yAZak1Eu+vdvjaku1YxgBxIkGmqwxAByqOTvSE8I0z84y5ptSRavWUszTsa4WHM5%0ACZxXeQUSKnc//TRnfeYzhe/8/c51ydRLTtpjNs++vapsXzmG63XFGadx4x1/JxKr4tYnF2Kkcwgb%0AGqnHUrdsVg6wuWFZ4fO6KLQHJwH9KJ4xs4dtDveZs8Z2r4kSmaBuWuhmSci9pXHunAu3qnUePHjw%0A4MGDBw8fB+yYHk9AlVkkmRSpUNc/OKObCPTT2NeNms1iSVBKVkmFhKa1dUT7avDnXCWEO361fSBx%0AzXoVG1GY/ZZkxSvJNLd8c4e7o0UqlS1st1WLXSZOLGtTLuiGs3UH2NjXA8Brbe8XTYZ9zv+qJbjl%0AqLlgFyd+atrglqPmcstRc7n5mHPYdUJ53cNBtRwyTLfrEYSxKoTa2SIH6OzUPPLQo48LMquLv1uf%0AL0KyeRqZwAbAIJydzrkHzGBf+gv/9M0bQJSGXgqEUU4yCMPE9mn8bVMKqSooib4PPNtJnjeQGsw9%0A+QS+etihH+jxS3HV508jvms/p35lNv11Rb+0fIa1/OV8Y8lqJ9yUwSqp0eC2X/288Fmmq6nrnckt%0Anz2Pvf8V4QdfGhvpBEX1kqmr5JRiP3Tnjdc6GQxKy1qDu2iFIsmWqEsz70vlGeOUgIqtWFR11xB7%0At3idlqxtIxQPk/WnuerzpzF7ymQGIqDrg7aNBIYbT5TNZmlaU0/jOkf1OBKzcgBplf9QRtV6ADR7%0AbO3x4GE4iFL1scu2VmUbx1ZZSSfj7+5CK82aawyRWcKDBw8ePHjw4GEHww5LPJ114aWFz6pUuO7z%0A32bS5l3wxwZkalN8+FMSWwqwKk+i8mqj/FBWKArSjfWRqlUItStV90utqHjqzZNNtoksVTJV8CQ1%0A/Bbx+j4C6TC/ffKfADyx/O3CBLW2JgIUJ6y1uoHe42Svk8rYTU7P2++zhHOz+cJOx6PKCJIUr6xe%0AWTyHZByLXhR2TIWCL13MIpbRNWTHWxhKNwI/Vx5+Ok3VVZx5wH6Ffy1BFYUJKISJpPdydjTLFU/C%0AcogoO+BMvht95Sq3rcG9L73CvL/cv8Vy+Xt7vJRDW4tLP3cKU1tbMUuuRTZcNPEHCPQXyYpIZGwT%0Av//6092saHaO4Y9P5RcnXc61Z3wbgLMvuXJMdeaRJ546wpJs1drC9v6WlkKYTqGsWYE5s4okWyVP%0ApivO+BzxWQ4ZV3pf3r/oTVRbIxvODt7JxSEzR+f1VmiSq7LSjPI+Ro6QeMJ0M4T2l5Phukc8eRgn%0AiERTyR/Fj1N7WwnGpjN9VcfY6pXFd/nZl1yJL1dUGSuWRzx58ODBgwcPHjzAjhxqV4K80ehlX/oW%0Al95/J6XTMksV1G2sY0Okl9I5nrBLJ1juZ7ce0zRIaw4pYwuJYitc8NTNVFE0ZbY1lQueuhmAKnN3%0Ad6OFUmpEKuGCp26mZtoUVEOgmoKu2nZqUk1UdYPSL7ngqZuxtSxTrT0AOGHvvXj8jaVoOY1kMskF%0AxzphNlc+swTbN/afe0pjIzcc/3UA/rIyhKnCwhXvctD0nQG47oU/gQZiBySefvv0M+iGn5w/zeYp%0AcQx1JdmgYx6ty+aKKqV/P3g/fvTWOmqMiSgijgGo1oDwxRJVXnjzGs4dB7NwgHtefIX3l26kpbOO%0A6/73PgL9OuZEwQ8+e8qgsmreMF3ZOq+k8YYSLj6NRsBhYQqqP/c5tIXFVw44YNR1/9/tt7KueXnh%0A76qcf5jSo4fqKiwSNeVhbim/QkO4aCKuGT6kGEw2Clnsf+QQXPJlnzuVm257iGAiTEdHB01NTUjX%0AF66MtAuk8GdC5PbOEk+lOGKPI8Z0Tnl7nNLMnjC84ulnv7mDlfVZpLAglEamo9z62fO5+IE7SFev%0Ads/vo3Xfedh+cdupF3POgh843kslt9WlX9k683qBQEIh02Wksw/c9SvVHt++w4MHDx48ePDgYXvF%0AR0TH8OFCKw2hGyAzygsOVFuWK5BK8qkrrqlxfo5kqwb5ka1UbRRbwRDtCFESaqerhPqnYoh28vyf%0AlY2VpYcXUmCIdjqbXqV94itsmPoyRmQNXVVLsRWLQL8fQ7Rj0Yue8ZHzZZjR0kKyOk4gFebmh54o%0A1mVbSFUhmSzPhjcWCFeFkLaKCp282XgkMzhksRJ+/MgC5j3yPD9zVVtjwbUPP8kPF63g2oeeHHMd%0A44H1m52Qx67qOMmatdjECt+pVqTiPuFwGMUwsXUNGYqCJfnsXruWlWktyZL4zcP2H5e2Llq2nE2v%0AdlPT6RhT12+oJxyvQnZVTr2UV85pvg9PefLw3b/gmnt/zW03XVfYdvnpnyt8tvzOg6lYgh//+gGC%0AyQiGnmXKUTVlptsjxaIBysYJazaNseWVoQ4R/5dVbfafMaXwtyKVQibBUghZNE8fjhC0VRuBwmNL%0Alzr1uT+xpRf3mXJIPdqBkvNPOI4rzzhttKdSbJPrv1XVXVO2fTil3IYaBSu6ETuyGaFIhDtJ/8lp%0Ac/DFnesQNXY8ItvDtoT7rq4kJx4jLDc7qZJyEgV86/uXFUJHfZ5HmQcPHjx48ODBA+ApngDQSq12%0ABszjCsImKSldJi3TO+X5gTzxhAkIFKJIIRG2ytzZc/n9K++UH7dqZ+bO/hS/f/196N1E8yofmlVU%0AxwgpmDt7bsU2/23Va/hTIQ7RT6Y7nkQ3/CSqHcLDbAZioCVLWmnboAhWdvWw9wh8gq59+EmmVEX5%0A+uEHD/qu4FEji2SFxPl8waEnbbFugFSoGSsSoKt/sEn5SGEEHU8OI9w85jrGA4orkbNqwRSd6LKZ%0Az006nkfaXma/uqEzwAnDRIb8mLqKFkuy99RZZd+ffeRhBVKt9YCZ49LWR/+1mKbM4KyDebXQQKhu%0A6NTsiSP3AxtPXH7fr+ib0QZAt29S2Xfds3oxcxY7NTWTWGWhWIKqHof4yAWznPKJsZF1m0OuL1Ky%0AnuZMA2dfMnY/p0pQB8iUQn0zSNW8T1YxOWjnXXh8+jsIS9K41vmd8pksbWGhSBVhUQzfVYeeQOfV%0ARuu7nVBbLZs3ii+WOf2gkZvV//yu20mF/BUVIkfvsTtvrRxM0A3nsZVVyrMBqrI4Sd9rWR8dk2dx%0A6ZfH99p72LEhslUQjOEfawa7CmhITKSLDczoLSFdLR1Uq5CV0oMHDx48ePDgYUeHRzwBaknYnDJg%0AUmgqpWqmkuX7knLqwBAfxSBo7oxia9iKjSIV4pk0COd7vX0DRstEpKLy3PLVGI2N6KuXoFm1ZIJJ%0AAulw4RhDGXXnAgbBpELsRROfDDpt9TsM2F7Tp7J2eV+5eso1GX9vcwd7Tx1sKlyKax96knTLNJbZ%0AkjsXPsfZRx5W9r1wZ5O2KCpypDABjaaq6op1JpNJbl74El85YE9mtDQjdefWM6Mhbnz8KS45/qhh%0A2zQQ1z+8ALPZVVeN3+L1mKBlneucn8toVhVH7DKbI3aZPcxeRQ8nAJGpnHL7ylOOGZ9GuvAnKktQ%0AKplYz7/nPhrjtRh6ltMOPGJc2zES3PyHu+hrLfqIGYHOsu+vON1R6HR0dHDfS+8WDMUBEo2VFVxb%0Awh2334QxqwtyAY5f7+fUOeNPfGh2+Q3blNZoqwHDJWLmfeF0AG659VH86RBGIAsZyERShONVKLYo%0AEIX+YZRoeeLJMJ1roRnOc9tUU/kZrYQf/enXZDVJQsuRnrYeoVrc/Ie7mPvVb5eV++Suu7BgypIC%0AWVZowzCKJ1N1GFtpC4RSTux/89IrRtxGDx5Gipkd9WyqbmDq+5vHrc5rzvz24I2WD8gQqNCvevDg%0AwYMHDx487IjwRkUUQ+VgMIdhitLvSj6XKKMKapG84kmxUGwdUAqhMO+u2UjhcksTJWuCItgQc0Lf%0AtJxTLtGQoWtyNwCpmqHVQGbe16Yk/7npc+o4YtZMLNVAy5VMSl3iqTM+dJ19yTjzH1qAEXAnj4pg%0AY3JwOnSlEvGEhRiGx7xx4cukW6byuzfaSCaT2HpxJThpjP42TDaPLKTvg4AvrWMrFtKNZVJGaohc%0AQjwFxNCGz+MJPVv5N/KlHbXJE/9azKvvOf5GekogUOidkKi4z7bEBQ/+nFWtK8o3DmFo1NTUhKEX%0Ar1+svperzzx9TMfd0FyFUC1C6QmcOueCMdWxJaglvYy0FCJ9jlLRUsrvgWzQIaK0nM7Uo6pJNDj3%0Ai7AFwu1zZrUMnUHSVspDgBVTQSI5fd+9RtTOn/7uV2xoXkZX/XIy1W0IN8Xh5tDgPgHgqi8Xs+vl%0AfBl6m3o4dv89hm6fmkZaKiLtZsATYyMLPXgYKS745n/y36efvdUJArYEIZ13QMDwPMo8ePDgwYMH%0ADx7AI56A8vA6MWBya7mzNmHLUlunAcSTQlV2r8K+lsih2hqKFAXiaVO8jzytJaWNsG2komC5lebD%0AYPxhnSu/cgZ9s2J89ZRypVFZm4NF4sYWNslonJ2nTgAc/yDDn8OX9Rc9naRDVKVyuUF15fGzha+Q%0AbZmKWRMtbtRDg8qpwiEvZBnxZAxLPEnNUXGZNTW8uLoNFAEu4SeV0QnvNsZ6y+sWxd/slwufG/T9%0AtsT19z74/+ydd5xkRbm/nzqhw3RPjptnYxOXJKIoXiUIAooXVFBULoIoC3oFBCS5LHBFuD8QFFku%0ALKBcrxgIsqwESQoICiI5zOa8s5NTT4eTfn/U6TTdPTO7O7sE6/mH7jp16tQ5p3r2U1++7/sSSkRI%0ARIeywpMoVWqsFG5OeDrxgL13xvSKMNImlpmiY3YPXVO6s+2BdIhfPfMsqx7r5Jkn2gDQbN/JF9i1%0AfyZuuPMWrKoNxQdKJNrOcMyXc88vP4fRtvDTOxbTU7EZz4MpAzsvRKbA8eTqnHnWeXiOhhfp4ie/%0AvCV7KFEtf1/9TYN89oAD0f2Kd5ojCCQDuMLlkJmtZa+TrSjnPzbN0XF0e9x5rxLB0s9gKNBX9pyt%0AM7vpberh8yfN5+JvHM/Bc2PlL2AkwAozt6ca4vXM6K8p31eheB8RtKN46RCRjl33b5FCoVAoFArF%0AexkVagcFNqeROZ5sf7M7UpASnsDDQyDQbI2jpu/PC2ulQ8PR0wREgLSXzgpPibQF/gZe4OG5Lp5p%0A4PrjmkkdD4/D50uHwEXHHzfqlP/zM0dw/dJHwfM497ijiiqnWQGL0HCEZa++xokHfzTreEo55Tfv%0Arr8czO5eot4gfTVTccPFwlNAKxaewEZQ3DdLRrUT0NbeA9UtGMMp7GgItEKH0H0vvkxlOMARe5UO%0AVbvzmX9Ac2tuaFOef8fTz7G+soVb/rGeKw6rLT+XCcTw9+ADDQ6uJoUkc5yV/YSXexezWnZ+nqp/%0ArlyFmQ6QiMZZ+MXj+dEfHig4vmrzVpq8eioGpfCo23K9TmvYNc8S4Jbrr2PFvDxxdLgOKmTydmGm%0AueX66/j2uecVnTd78mRAOrVcY9uFp5/esZh3Jm9BBJIEBqZzzilnbNf8x4Oe57AkU4rdCoMeZ01N%0AInvo8hNP4PHXXuPrs2VlvpqIDKnN5LEC6fYqR8YMqfnLTLd1XGP8rqJ03h/DWZvmorsuy1s2gF7e%0AnXf5iSeUPZbPdXfdiphqI1JhvnfKt8Y9J4Xi/cAnt1hsGtA588IL3u2pKBQKhUKhULwn+JcWnir7%0AZjMQ6oAtudwxI70dblZ4okCgEo7IVsbRbZ2ZTU286EnhydYSVAcr6Ur1ZTd/er+L3SIFEo+M40ng%0A+ZXuDMvAMSz2nzVrXHOPRCJc9uXy4USZkumr2ztkgydFIscr717xfCeTZg1w/mcP54dPvY4TKhZR%0AIqbcAOeHxnjYozqe0DT/GoL+ZAqqQaQSEA2Bnjvv8qVPkp40Db0rRansRr994SXieaITgBvQWfjH%0AZzDcJIQbsasquPahJ7jg6G3LGzWSeDzONX9fhbBSLDrywJJ9AsMyzC4ZDZIwpfBRHRg7eTvIdQCg%0AJ8q70CaSpa+8RjO1OAG5Fi7+/HE8+/bbPPWPt2jYVI+RLBRXdVvHFS7H7FE+XGqi+NltP6etOYkb%0ASyDCAxCvZ1ZvLZGuQd6Y24gXkb/RwaaqMccqE5FXksXXLGJafSMb6oUvOk3j03071+Gl51fN891x%0A0wamsjHUhm0UhjUePj8XFvf5/eaz9JW3sqGuY5HJr5QJy9McnbRpjXJGIWldrs/6nrmc9zWZx2bB%0Aw4tAG/8YpbjptptYNbUTAUSsyjH7KxTvN3ZWmK5CoVAoFArF+5V/6VC7Hx//LW4++jIuOO+ibNvI%0A5OKO7+qRoXW5DWOkL5r9LDzBmq6e7I7X04fZo3kKuqdlBaCajhoSIVkuHM/NVpkDuYnUbQNnG9wI%0AY5FJM2Qn/fAv312TnjSd5ZvbS5/kC0DBzKpwHTxDKwpda4zIzX/G8bRqazvgZpOOlx7bn5AAKxNq%0AZCfB87CjUa588DH64gN4QbkRdSLBksOs7Ogp2e5GagtEtTjh8nMZJ/f+8w3syjBWXQ2XPPcOD7z0%0ASsHx1e3tBJJhUuEEVmB1tn1ew6RxjX/OoQdibt3EnoHtr+w3Xi6/536aV0rnkm3mnFYf3313MhW/%0A67bUZds7OjrQLQPHTI/qqtlRrvn1Eq743e2saQQvuhURHsCzTfbYEuK8r5/Bt889j5s+ez6h/lYA%0ALL38n6ytM3sYqOvjo3uNrwLgsiU38/re8PCstQxXr8FzNGZ3eHz9/Asn4tbKYth5v3P/N3PRSafh%0AJaogEGfp4htKnjetaRLpUDL7faimf9TreJofKunCs2+/LSvjGeUdjyOxNPn7Djj5RQpM0C2WLbl5%0A3OPk8/Nbb2RFk4MIJgj2z+CQnvHPR6FQKBQKhUKhULw/+Zd2PJVipFkim0DbE/m6E3peOWbharQP%0ADmbD8XQaOaR1NlWhEPe8+gzBGoNoXzXhrrVYUekeyYZZaTp2MoluG6RDE5dg2s9tmjUnzKwO0+Yf%0A+8Orb3LB5BJJif0QusaoFG2EI+/9lTXrmbxvLtxqj+bJ/H01eEIO/lbHFv+eipfT6vat3PXCG7hV%0AvnghRDank/Bs8MAzdRItrfzk6bdwwzlB780Nm9hz2pSC8TKildnVzdwqQay5maWb4rgBA03khC+r%0AsZGFf/oHZrqPS489fNRnVYq7nvk77wRy9+yZOq9s7uK4A3J97vv7P4h4UdJhC0vL5Uv6xNzxCR81%0AkSoWHfvJbZ7b9hDpyk9CX7jZr6spdp08vnwFhm2SCiWKjk0UP777dtY3L0fk/+jiDczpr+WsMwor%0ARZmeThJI6+XD6C4/cdsSiq/UBSIkc6B5yUrqh1s4+4wSFaomGDORE4/yxVrdqcDVB1hVUT5k1TH8%0AkNnQMCedcPDoF/KflW4L/rZ6DREqcPXRhZ7r7rqV1XW9BOyK7B9DM8+hJVwTNI8NefcwXpYtuZk3%0Ap/UggjKpeGxlD8fu5CTPCoVCoVAoFAqF4t3nX9rxVAptxL7MEw5JPYlwCxOKF56jMTCcQHgCV7j8%0A9KhziEQiHDx7HtcffxrJSulwMBN+2B6edDwBaCbGcA8CbcxN4bZQWSnFIz0tX/Epn/gIZvsmAIbL%0AGKs83/E0f4ov9vjheet7Bgr67d7YLO/CD7Xb0i8THQmKHU+/fGkF6UnTcSKhXKOfsFyQcX1JrIb6%0AAqfT65s2F0/SF5eENcxXP3YQB85pRdgWnqlnhTOzbxAtZWPVVjPcOJ1n21YUjzMGq/pTBXMD8Ea4%0A4RJ+iNxQlYWHdC1VJudTGxk7HGwiWLN5C4t+fS8/uvM+fnTHfWX7vbF+LeHBClLBBB2zezjlU4WC%0AxXeO/HRBonGA5Vu2ork6jrnja/Km667ikntu5Zbrryto31DZWSg6AdMG6zj3q8XiT8Z1k57A30gi%0ALK1e2lAzB74uuPILO190ApieJ2/nC09BR/5m46FRnIOZApqax7TGxlGvc8huc/FwMZMG8WEpFLkj%0Ak9iNYF11HCq6SVdtIGVKR1UgnQut03zBPVk1Sj63Mqw0dURQCpkVQ9N2emUxhUKhUCgUCoVC8d5A%0ACU8jEBRuzFxh0z8lXlZ0Aul4Gk5L906pjnUN0lFipjS09W+jpVKkLT+8SjcQSZnXZXuSIpfj0D13%0AB8BI5zaxBnID6ekhrn/0KS5/8AmefLMtd5KuIxyXA+e0yu9+QvKBVGEOokgkgiCAS5IrHr2X1YOy%0AAlnJUDszVNTkBmRbWBcYQ3IjanYXV//pGCwOQcvkoRJ5Fc6EbRVcK5Tu4cszqtBSNmiCf6zbSDwe%0A54oHH+OxN94snmMpRImfxsg23wznhKUAF7bm8eOjvzq+8XeQJU89xd2PPk/T+npqt9ZR21HHjQ8/%0Awo+XLuMXf/lzQd/f/+0ldMckFU2y8IvHM2Py5KLxPv3R+QXfdd/Qsi1i6M2Lf8K1/3d7UfuKOVH6%0A6layfGZuLfzkl7fKpOHDddT0zsm2h5Ol8wcF/IRFmfCviWDIdw9Vp6s49cJLJ2zcsfjcmd/Lipj5%0Av5moJW2K/YHyOb9SEbnWkpGx3ZGH7T2fVDhJcDiMm6kgOYpjDMA2B7OfRVgKzlUduSp2mu9qtMxt%0AN8v2Vsh7NQem8on2XZPXTKFQKBQKhUKhULz7qFC7EeQbAjxHB83CqrAJJkwo53jydAZSKaKewCtR%0A8v2Q2Dz++vJajJTBlBVShOqc3kWyeTKebqBbaSAyoY6n+a2t/NlsIzgc5pFXX+GoffZlt5Z6XgY8%0AM0xXZQPoGn9Z28Ghe8qS565hIKy8jX2mEp5dPC9BEJcBtpp/z7WVEp7s4g2mUyFdTbHmehzXYX3v%0ARvosAD+0zfNACOLpEiLEyDxUAK7cjFu11QDUhoPsOW0K+mtrcJua6Q408P0H/4nd0sqzG7o4Ii9X%0A9qIHH8cJ16Ml+rj8s5/Ku44UAQJb1qEJj2RLazZEMHu/fgiSbUoRwHR2PK/UeOlc00ttR11BW19v%0AnMb1dfSG4/BvuXYjLUWOdLj8+jpozlz+yabs94ZNcmwrNPqaXPj7JXSHenC1NIHJVViVbVx6z21c%0A5buHbrr1Z9hzpHMtWbGFm667CruunpUz1gBQlaqjwtbJSBszU6UFFdOvxmiLicuDltTlWBH7XdDf%0A7QCYKUReXrKGvgQd9TBs9pU97aQjPsL/PfU8R31474L2ZUtu5sXqAEFbcPGXT8u2p8NpQokKDP+n%0A5I4iPN1+7dWwfxwS1bJiZ3gAzzE47YJcDjzD07EARxtfBvc7r7mKLTMmMX8oxWCDfIeNqQifO/O0%0AMc5UKBQKhUKhUCgUHxSU8DSCAsOSHQIjiYOF8AKjup4sK43wdLwSnea3tvK0voJAMhdGpvn7Z880%0A0P1NtTu+YlXjZrBhiLot9bz08mqO2mdfvnjg/rz29FvY+Tl9jFzVOs/Q0ZJ5QtEolfBqknNJGNIR%0AkTD8ULZSFfO8nHBhDA5jV1bIEDbH5fA95hKJyApwVz74WF6/BHZVBZZb4oGPyEMlJ1goUM1rlvmk%0A0ulBRJ/Aqcklx3aqavl/jzxJ3HKJmBpW3VTcgI4WGuHM8oWnT8yexovrNpLMu3Z2Kn6+KUeXrq2G%0AYA27isCwnF8iMkQ4LvNihYZ0BIJQIsKV9/2By47/PADBIfleRGgbyr0Blplinz1mFLQtXXwDj01x%0AcIXD1Hg9XU2ykp8A0u4gAuiJbsj276rJvSdhplk+t54KX+jxklGmdMSxKnJ9ylWDClpyHTnaxAlP%0AKUPmdwondqxK23bhmGCmCipDnn3Gd1jwx6vwQn3cfu3VBYJPhtmTJ/PDk08oan+qHpLV8l1c8bsl%0A/PBLpwM54bCiT/7O3VE0tu6pjQitF8OuZPpAiPVVUaJ2YUid7ovL6TFC9jK8Na+e4eo2BgKzSYba%0AwdGp3dQ99okKhUKhUCgUCoXiA4MSnkYg8sQOYYcgEie8rg8hopS1PAGOMMHzSgpPALZpEUzmNnHB%0AuEFi8wrcxlkYfrlzb5ybufEyeXo9yS1gpHO7TW2wByfcnP3u6XIj+dArr+IZFWh2bhOeTYBelHId%0Arjz6xOzns578AeBmq9wVkJfERySHoFI+Az1tZ0UngMZIiPWZfqkhoAIHjZ8+/hc6zXoqhtq56JjD%0As46n/WZMzV3DK3TlHNQqj9W1p4n2W2w4oItAchg3XIddHaWnfhoA+d4aN2hwxYOP4Ygg4OJWNiIc%0Al4Nap7Kmq4t+KBaenIzwNAhofHH+h4vvfycQj8cJJIOkggnO/c6x/OzRP6G/bBDtzQmKep98Jj+6%0A8z5q++pIBRNc+oXRk29vndVDVXuA8LAUsuo+HOGzHzqgoM8/GiK4USk0btATBStD+OtXBJLccOdi%0A5jgefQ1yTbR0zmNL3SrsQA+DegLPE+zW3sjZZ57J0sU3sBJkVbcyGF2dMA0csW0hWjdf819snt1E%0AyNa49CTpsrnyt0vYWtGDF+nCS1byvVO/vU1jTgTCCQJDeFrh/WhOGE8bYLh2fHnC7rzmKl7ZrQq7%0AemO2bSivOmakIYS3xaViSK6N0QpPDpny/VU4Ic772hkl+xi+2GppHtfddRurGjaDZ3D0llqOPX1B%0AUf94oBsBDNasQgDG4BQWnPuf47o3hUKhUCgUCoVC8ewo8HEAACAASURBVMFA5XgaQb5pR3elQ6mi%0AIlgyufhQTT+DtX5YjA7CE6MIT4VOjWh/NVPfrsAzdQx/7znapnB7yFSEywgkAPu3RDF7+2VOJc/L%0ACjkvb+yQHay8alW+48nTRl8mpicdRaWFJ3mulrLRnVyFNDEijO7ovXfPfbGlJCTQ6LaCOBVBhuqk%0AWOTqBsJx2b91Bj++fyk/v/YJxHBPwVgZQSvaL0PvxGA3H5rehNO/Dic+jB5PYnZ2Zudldsnzky2t%0AWM2TsJqn4FQEEJZDJBLJJlvPiHTZe3AEG+d1YtONQR3Tx0j2PFHc/NRTGHYAKywXzneO/DRDtQNo%0AeQuoprOG6x96hKouKTjEa8euTnf5l44nXieffSo0zFcP+XhRn95gXg6gTEW4RHVRvxUz1vBwywDp%0AQC+eozN5XSciVYMIpCDch0hW891vnAlIl9OebZPY643yjqyzz7sUz9HxtG1zJ62IVdNbt4LNDcu5%0A5N7buPbXS9hStQkv0gVAZbJpjBF2DppfdtLTRwhP/ju0A+a4xumc1oJdKUWn+h5ZTTGdJ2adc/TR%0ADNXkigNEq3Pusptu/RnLltyc/R734/Ei6fJ/iEzfMmVrLpuq0ohQHBHuZ61XOiRT5P0T43kwJR4p%0A2U+hUCgUCoVCoVB8cFGOpxHkO54CboAEkDY1Aq4oMjwlIzZm0t9YOTIczxtZFs+nXHUwsWUVde0y%0An44wJlYH3HPSZF4UG9Dt3EbyuAP25Tj/86XPvo1n+MmC/aTBwskJT1pGRBOjK2Ifr/0Yz3W/xIE1%0A+xYf9IWnpkQHaVMjM7oYkftpemMD5j9Xg2NnE4d7edf1DI2Fj7yAU1+LPizFEWMzaK5OVUeASGM7%0Am1OG736aWzB2tNfi1ZdXMKW9hp74Si79ugxV+q9lj+ElhxBDHt7gZuyZe2H2DQIeVk0VniGvv8ek%0ARu7v2ohnBFj4x2dxK2vRBrqptDWSlRkBY/qoz2giiQ+liQJWMCf0DVc7VPr52Yejg1QMVTI4GKfJ%0AqSdeOcAl/zG62ynDv39yfx544p9UNUdLHnf1BJ4rIF2RFZ5CVjWpsKyA5qWDUlwCqOhBACLeyGkX%0AnM9rD9xIRn4NWJUF4y4485yxJ2cHQN82x1MqKB03QvPoq11BH9K/56UqaIxPpWXVpjFG2DlMiVex%0AIdpOY3xqQbvmaTiAPc6/BSn/J1LRP5OmziG668DWC/NkJapya+PcY44G4OwH/x/enA7eSkZZc9vP%0A+c43zyKly2T+VcPlE5eHfBE7oadwtFy/eF41ynw8YWddcebQFC74yunjui+FQqFQKBQKhULxwUEJ%0ATyNYsW4NldFWatNB4oZDAkjpLkGvhBtDE1mHlO66CE/glnE8uUZp4UlPJoAQHh5f+cRHJ+YmfCKR%0ACI5hodmlhSNh27jBAP9cuw67rgWAYJ5wZmqiZG6jkXxh/4P4AgeVPugLT9GgiU6QrDfJKd7cLjpS%0AhqpduczP96TpeGZuQ2vVy+Tj2lAP1/5hKZWDuXCkbx16CAB3P/McffEBaiK5YzWdtdnP0e4KVre3%0As6qjgy/stwcP3fMKoUSEVGiYjpkgEr0cs8dslq3uQqQGgRiRSATNcnAiQZyIDFN0wpPQ1gxg6QOA%0AxhkHHjbqM5pIAr55ycrb6y849BB+ffc/CCTCpCIWFUOgp+SatYPjrwS319SZ7HXKzLLHPSMBVhjD%0AqsLxhadqK4TvlyM6PAU74ZAyB2XVOiDii0xBJ5gVnqJ2cbXDsRBuAC84wLIlN5cM6xrJTbf+FDEn%0ADokaCBcm7K5INrPoC++eCPKDL5e+tob8rY43ebfl//0xXZ2zzzyHBX+6GE8vdLedcdgh3P7wM9h+%0Ajq87r7kK9wCZj0uEhuirklUOXXMIrADf/Ub5Z9u8fgvr602soBRcM7NMGMXzXbbkZpiRm0vLcGkx%0AU6FQKBQKhUKhUHywUaF2I/jGyaeRqF5Ld12KkJ/tO6k5CFcUhdp5gmz8nfCFp3Khdm4Z7UZzpdDT%0AO6mHWS0tE3IPhdd10J1ywpODZ2g88Poa3ICc4CFzcsmkK/yS6VZDA9c+/MT2TcDP8VQTDrPH5Nz9%0AaW55V0XYdxpZjU04kQq0lM2HGMLc2o7RP8T+LVVUvlOcA+cXf/4LfX9Nc9tdT/HCyhUFx3qbe7DM%0AFMFUmEd/8Q4rH+rhyf9dQX+dxbq9NhFIhtHXvYmRGqQiqLPo0x8qqHJn9G3G7O7B7OzE7Ngq55fy%0AcOhDp3qXhNldce/9XPs/f6B2ax2u5vChWE4gampqYnBKis4ZPTh+rp7AsB+2VcZtty3cec1V/PzW%0AGxFmGmGHqc1zLNUM5sLfJg1qXP/vZ1GdylXca0jIdRRycj+CmuFtn4NwAwjNY62VWztLF9/Aj+6+%0AnTuvuaqof1+1zCcWShcnfa9NB4ra3gvovpJtjzMPfNqvhBnIZA23Q4jQENfddVu2z6SmJi495QQu%0AP1G63vqa67P5uABsHW667ipEcBhhjS4OnXrhpRjJRkQgiQjk3JHJEsJ6W9BE6A6ebRLpm8Xe8fK/%0AeYVCoVAoFAqFQvHBRTmeRnDQzDnMrL+EpqpqfvSb2wFwhYsoEWqH8HAzybNdD0YRnsolDhd+st5S%0AhqqJwNEdAokwV959LzXVUb5z9JG5azu+/yQg866Y7Zv4+IGfBGDJE0+yz9QWHutz8EyduDu+nDMj%0A8XzH06TqKhmy1rsZgL1b6suec+CMqTw65J9vaOjDCY7/+H5kgsU6+/u557GXs/3D8ShX/uo+tKCg%0Ajlqi/dU88o/XaSQnfkyeVc8mvZu6zUGGSZEMD1ORqKRzynMAdEwLM3ml7L908EX2/IbMKXX1Hffh%0AGB6Xfz1XSawvPsDPnvw7QzOSgIPhji8R9I5iDHhU9kr31lDNIMccUOiyuuwL/w7Aol/fC0AoLl1F%0A2/nqCnh5tyhOpQxLM9wwi75wOot+vwRXwGw3zcqhZsJ2hHNOkUmpo5YuE7ID558s3T21wzZd0Qrq%0A4lM47+vf3OY5aK6JA6Qrc+LIKw2VbK1vY3OkmVNH9O8IyUVUmw6wJdMYr2dSvIF9ht6bIojmC0+O%0APr5CA7ZfFS/oh8BpdgUeQ6yu6yp7TiIoRTcvHUIEkljCxWpoAgbQndIhc/m0DkRYGQwizBTEGyDS%0ARUorDoHcGpFOu9rBVv7rhG1/3wqFQqFQKBQKheKDgRKeStBUJZMl636EkiNcNFdDjFCHdEMHza/a%0AtcYXOcoISOWEJeHJDaa3k7xnruEiEDSsq8fRLTg6/6DctFp10hEyr0E6RK594EGib0d5zdxAeFaK%0A4am7gxEeOfT48BOTz25uLKhid/yB+5U9xXMtAutXk56+GwAiVWiP+cWfnyZKYY6gho11dM3IlWmv%0A6C5c2qcdcQiPvPwmT9S/wVD4HTwKw5GsSM61Y/jJlR959RVqOuR7/e9bHuDIo/ZhfmsrNZEqjHSc%0AuJ/cW3e289mU4cpf3Ut4wKR573q+dsjHsu1mUs4rERmiZbe6cqfjG/Uw/Vg8dweT1v/0jsU4rZuz%0A34OOFC4WfjEXLnbsiHNq1rWzuaKJhlTObXTOKTtWPc7wfOFJz/1Y+g0pIHnRrfz0jsXZhOU3X38t%0A9vxuSEXYdzBNWptLV2Qzu7dH+c43T9uheexMDP8PRSY48urf3M6mij5m91SwqdrD8HR+fPy3sv0t%0ATf6GDUf+HZk+WMu6aAeeGS97jaQh+2pWJV4giS1cUr67UffGVinP/eo3ueX66xhoqSaQslkR6cLS%0Ai5PXxwO9eJ5gUs97U+RTKBQKhUKhUCgUuwYlPI2C7ofBucJFtw0EhRso3dCwR1RyK+d4KidIZVMq%0A7SzhSc+FwOjOiE2lk+dS8Dz2bmngv355HxV9QQQC0wriDQ8hbBc3tG3iypXLHsOKNOMGAuB6NFVL%0AV1Bd9wZ0IRiZADx73t330rCunuoKjU4/X7fm5ISne194kejblSXPJe9VRAYLXUg/eOC39AVfhbB8%0AHjq1OPTmTs2rOqjZGi+sXMHrz60nihwn2lfN0hdeZn5rqzy/C7xpciytXBzldrDwd/fRslG6wdat%0AbQeZuopNHVsIDVWQDiY49zsjZZ5CDLNQadp/dusOzWllfbLge1V6bHFiwYWX7NA1S2G4Oilg2HA5%0Aa9mPqUvVYxm532QymJtXorEGoXVhpGs49vQFRcLYexXdd0A6/h+GjlACL7qVlUI6iwBuvua/ss/X%0AEVIwDabkfy84+TTOevAaRKSbm667irPPu7ToGkndd0nZEZJ0ktSTrK/tQwDmONfyt889L/t5wUNX%0A4IW7ueX66wraPT0FVoCzv3n2tjwChUKhUCgUCoVC8QFD5XgaBd0PRfOEg26bMCKNSTBgFDmVMqFz%0AIxF6rr17cjeWnx9F+CEy3jiTCW8rbl7IjqMXlqI/dHYLWtJvE4IH/vYydVvqCCVyziQzqaEnkjih%0AAG9uGH8FsGTdNOxoGDdkFlQK/P5Rh3LOkZ8q6BuPx7nhjw8Tj8cJDErRJDQcQdjygR8ya1q27/JR%0A5qD5iXHiVbny8f0NvST2GqY/+CaZF2h6k1l00FlUWDGCrlS3XM1iqLofV3MwLIM/Pf860f5C8crL%0Auw8jbeD5oqPuTYzwdPnv7qVpTXX2e2VXBWs2yyCxW596DsMxSUbGdo/sPnlS9nM6kORzHzpgu+d0%0Aw5234FRuKWhr2NxXpvfOJeBbt7rrV0BFDz21K7CNnLPHzvuNJQOyrzkRcYa7EN13PCU0i2VLbsb1%0AQ+m8UJ5I6jsUL//dEryozDdW2Zlz+xmudLqlmpqKxl98zSLipgyCjNrSueZUbkYEpbhrutv+T0I4%0A1YDQXNqnVhce0NMTE+epUCgUCoVCoVAo3tco4Wk00lJocIWDQGBYhY+rMhQqcjKVTeSt5c71TEEy%0AKoUn3RdLtJ0lPOVpIrZZKDz92+7zMHpzIVQZ81Y6kKSrtQdXuATiJiKVAE2w7PV3xn1dLy8cSrij%0AJ7e+4aHHCL4e5uf/9xiBZG6j2tK/jtqu9Ry6ZyzbZllyrIH6XsQBDrFj6xmok0KIkfYTM7fAAV+Y%0AQmdrD1869qOc+qmP45EXSudEqI1U8d9HnkbUklXqXM3m/DOPIx1KolsmotSU7ZzwpFsGbibMSez4%0A5nrRb++laXUdmqfT09LDQF0fgVSYXzzzVwCCw3J9pKJjV6j7wkdyFQbtoDVKz7FJ+UnnzcGpAHhe%0AodtlVxIYofJ6jgaBnPBk5eVRS/mfAxPoRtsVZISnVPU6/lpr4Pg/SqHn3ns6FGDxNYvoqF2VbTv1%0AwpyzyfSFp0Sg+G9R++wpEOmGeD11Q8VrI7gdwlNzQgpYneGc+HXnNVeBbiOU8KRQKBQKhUKhUPzL%0Ao4SnUdB6OwHw/BguwyrcRNVEItmqbRl0u/RG1zTzHrUA1w/J02zZrhs751UcsM8suqZ1Y5kptBKi%0A2DF7zMEYTGBu3YTwRbDBqQkuO+l40qEEgWQIYcv8LQl77Dn+/ImnWfjHZyFfSHNHT5TspeTzreyp%0AITScc1s1VVVy/mcKE2gLX/xJV7h8+4jDOHSvvXH9ilpVPdIJUh0N8+E5c/nhScczq6WF51evIT8z%0AfKWby49UHZTX8zS5CXcMG9010NNy/r1NPXRNlRvqjDAXj8cxLBPPF57C+tgJmcfCHBYIBEM1/Xzv%0Ai0eS9AWmQEKjo6ODir4wruZwQGzWuMYbqpGuFitgj9FzdNL+cjadADO2zGPuxvFdf2cQGpG/Wuhu%0AgSCTEZ7uvOYq+gPSwbM9Qsq7SX5xuP7Ipuy6zMfWBb3Tp8qKca5GfXdh2GqmemB3MMHSxTcUHOs1%0ABwGYMVBPqKs4AXlgbF2ziAu+cjoM10Gkm5/esZir776dDTMnIQRKeFIoFAqFQqFQKBRKeBqN/7xw%0AIZ6jZQUGY0Rum3ktzTAip1NRHiWfoJkr3y40kQ3R030xJ2DuHGfGUfvsy2Unn4Bj2iWFpwPntHLF%0AofNZdOwn0fywv5CfK8c1XHTXANdP4GyGxrxehxPBamouaMskUM/nit/cxzW3/YEf3fNA2fDEzv6B%0AojYtszHOC6saWQFsTkvh9Zd3SVdX0J3BnsYRLDwqV6Fuz2bp5HH9qlyO6TtlEvIZ7LHPNMwK07+2%0AvOZzq1aheTqeHwZVHymTc2obyKyDZJNHJBLBM4XfLvj5n58hmAoTrx7kmAPKJ2XP5yOfmkv3pG68%0Axh3LLJ72n23Q1bng5NN3OEH4jnDByacxpSPG3q80Y/gOLAAvKcVD28+LtGJOE3blRgB20PC1y9FH%0AiLSZNZaPq4nse6kamMUVXyysGFedEnieIF21nj9NzZ2/dPEN2OEuvHSIPRJpvnX+ZUVjB9OjuxPL%0AEbRlpcF4OMDG5ja2NrTJ+xlHsnKFQqFQKBQKhULxwUYJT2PhGiAcEmYyKyppBzi4+6VloukyoslI%0AKsM50UYIgee7M3RbCgOR0Niizlhc9tBvuenpx0oec3UXzdXpixeLORkyOZJa/BwymcTkM6rk3KyG%0ABn74+D/L5np6fvkqrCq5ATW3bsHol+Xs3RKiWuXWEFXdNYQ3GYgyLouhRHE+o0xOLDOYN+YIbeXg%0A2bMLvvclZTiW5pos+MQRBccOaZ0N6DhChj5m7jk0HMEVLkfstgfVUZlYXXcEv33ueV78x0rZ10/s%0AvFfLlNI3sA3ofpjgJ3eTYYWTauU70G2NQELec7Jy/HaUQ2J7cOkpJ3DR5z9X8vid11zFTbfdNOY4%0AaV/pM8uVZdzFXHzSaXz73PMIOzmXmWnJ3EK2Hx/ZH+rMHgul3l/Kk2GPEH5KOJ4szcP2/36YJf7+%0AnH/y6UzvmAeAG8jl41pVEUIYFrqfcL0Uwe7ty9+VqXQYNwvnr3s7WFJRoVAoFAqFQqFQvO8ZU3iK%0AxWK3x2KxrbFY7LW8ttpYLPanWCzWFovFHo3FYtV5xy6KxWIrYrHY27FY7NN57fvHYrHXYrHY8lgs%0AdkNeeyAWi/3GP+f5WCw2fSJvcIdxddBsElW5DWBscgtnHenfWrkqdiNoqMm5YnRdyzme/PC92kjF%0ADk3zmRXv0BN6ibftxzj/0duJxwvLqbuai0Dwxvryybl1R07qwFkz5Tm+q8JxXYQjN5R2dSX3v/p2%0AyfMfa1sDuobZ2cGiYz+BSMk5eIZGZ38/V/7qXv785psAGJYUjkKJCOGBQtFtOCrDgWy7WGjJzLGu%0AMheSp4cLN7eRiDz20OuvcuNTj5D28ztpJcJ+IpEIGhFcBonH4zh+qXmBwDbTRCIRYpNbAKjqrqXz%0A2Ti1HTJUzxMWoLHPdghPC397D1fddV82ebiZNrHMFIfssTsA/z5/L1lN0dIxk/KeM86rieDtuQ28%0APXs9C3+/hO8+cAM/v/XGkv0sX3gK2O8N4SlDfSL3ziO2/O04GXdQnkhW3dHN+wkjnSc06SnQS4Ta%0ACbB8d5dRRhD8wZdPg0QN6DJJOUDcdzIGndzvzfNdkDM3zWVKR4wF516wXfMO++MMmomCdv19lmNL%0AoVAoFAqFQqFQTDzjcTzdCRw5ou0HwONtbW0x4EngIoBYLLYH8CVgd+AzwM2xWCyzM1oMnNbW1jYP%0AmBeLxTJjngb0tLW1zQVuAK7dgfuZeDwDNBsrktsA1kVyose3jzmcnkk9dE8ZfYM7uzFXYco09eze%0A2PBdVDObGorOufbxB7n+yYfHNc3Xt2zIfh4227jrpecLb8MXkdZ2yXnG43GuuuteFv8p55DSLR1H%0At4hNkUKK67sq+oaGsxXmACxyYYP5uBk1zZFha8LJJeX5n6WP07CxnhefWUlffEBWCfQJJQpFt1SF%0AfNae7XLLY09w/c+W8d8PLANyObH2bZX65ONvv8FFJ3xeVq5r6KWvsSc7zsOdD7DcexIb6ZzSyrgv%0ADLcSjzSXP/sb+pv76KuQzyiQlhv0g2bm8hrlb6Rd0ggCWaFrLBY/9jhX/upe7njqKVrWNFC/uY5f%0APPMcmzq2YKQDBcnfm5qasM00umUQSARwdIvTDv7IuK4zGksX38BZy35MvGY1AF31y3EqN7OqqbRA%0AYPuursBIJ867zPknn579XJ2Sa8IRDuffvxgq+vBsk1kb5xQk3X4/oPfkHEdCdxFGcaidrbnZpOMB%0Ap7wgKFwDoXlsSEg337ApzwnnCbBzN89g1ua5fP9r3+Tik07b7nmH/aT/mRDHDObIsp8KhUKhUCgU%0ACoXiX44x/3d0W1vbs7FYbMaI5uOAf/M//xL4M1KM+hzwm7a2NhtYG4vFVgAfjsVi64DKtra2F/1z%0A7gI+Dzzqj7XQb78HGDv+ZxciXB1Pc9iy8R2aORiAhpqq7PHG6mouOeV42jZt4sEHXiJRWzq0p7Wu%0AjqeRVaiCpkFCSxYcnzepueicddoz/qfPAPD9R5eQMtu56ICzmFxdW9C3JzEEeYaYnuRQwfGMiNQ9%0AINuvX/ooDZvrsTvS4Ju3dNvAydvoZsSqVNpG2A5kwtvM0u4sT2SEHbkJ1fJKw2VCycIDEZ5uW4FA%0A4Gh2SUeEE/Syw/Su76cmXoe9QopYuqXhag4fnjOXix/6Nf2hV3hizT5cfezJReO4yHu1DZlouly+%0AGd2pAE0KdgDEYkTeiDJUF+fCR36B5ppMR4pxib2GiYaC9K4exPOFp/HSs2mAhvZ64u1pDP88Iw2/%0AfuElol4UZ0RmZ8e0CcejeHgkKodoamoqNew28WZtJVRsLmq3RbpEb3D9UK+KgfIhmu8W09rnMWxC%0AdEg661zNYrhS3ptIRznv62e8m9PbLhZceAmLfr+EpO4yUCNDOj1XQ2gunicQwsMRHrYvPI3MCZWP%0A5pk4QLJShoom/XcZTufEoInK2RXZ2guTituN91lyd4VCoVAoFAqFQjHxbO+uoKmtrW0rQFtbWzuQ%0A2RFPATbk9dvkt00B8v9X+Ea/reCctrY2B+iLxWJ1vFfwdITmMa0yJzZVm8VVzGJTpvD9BZ/jsi+f%0AUHQMKHDFRILB/GggXM2hJlJV0H9kqBxAwlyOywB3/+O5omMpp1A4SNqF+ZEyOaUSqYwbSX437ED2%0Aerpt4hhO3jn+/BwX4eTa3XCZsEBNCk+6X0HuozPlTtTs6SVTVU4gWLNF5uBJVeTCchzNZrC2j/6G%0A3mzicKlbiew8r77jPsLDUayAvLd4UIoMw6Hy4YMAKX0tAEG9tEhkOOGC77Ye58unf4TDPjmfocBb%0ADIReZdX+y9nS2MG5xx7NGYcfhjEngEcSzRs7N9dV9z/Alb+6D9N35mSeOUAgoROPy/uxioQn+V0g%0ASIcmJlfR1lDxugJwtWJnzTW/vg031I1nmUwLhkuc9e7yg6+czhVfPJ1p/lr2IrncTlMGd1yke7dY%0A+MXTufr4M/BS/u8sHcFzBSIpI5od4eD6YYUBq3zeL80XdS2/sEFal2J3tETutB1lwbkXUNU7p6g9%0AMM4ceAqFQqFQKBQKheKDy0Ql4BhfoqPxMe6dSmPjjlcTGwvhGXhAOBwEWaGe1taWHRqzub6KTe25%0A0DxXc4rupa23PftZC7rUV2XTaNGV6ivqb2MXfc/v4+aJSI2NlQVvrLGxkrufew7N07ADufMyYhUO%0ACCc3vhM2efztd/jyJw4svDFfeIoEdBobK/nKpz7CARu3MLU2xg9vvFf28QTDqSQBQlghG9+UhGPY%0A/PelXwPg3Fv+Vw7nCsxULjyuxs+tFK9NcMlDd2OHOvwjXnbOZ//qF3xhv4M4sLU4Vdjek6aXXDN7%0ANrXyt4E3yDi1XJEiWhXk939/MvsLSRgriUz5UPb8Te4a0CCSmjzqOozH40Q2GISGq0seDyYCOKYU%0ABKywVzCWY+QcY+kRx7YXy3d/jcQ14kXjd4QthO5S1z+bUy86d4evvbM47YeX8cjdZyH8vEf64GR+%0A8t3v7dCYu+Jvy1joVhVucBj0NLPb55DWNTaG+6Tw5AuFwaGhsnPVPR0LsDV5P56WxvNgrrZz7m/J%0At8/jS789EwDPExhDk6jvKv5b9UHkX+EeFRODWiuKbUGtF8V4UWtFsS2o9aJ4N9he4WlrLBZrbmtr%0A2xqLxVqAjAKwCZiW12+q31auPf+czbFYTAeq2traehgHnZ2D2zn98aN5Og6g5clhO3rdKjOMMHKC%0AimPaRWP+rW1l9vND/3yDo/acn/1u6Ymi/hkHhOlNwhJbcDSnoE/GveQNu3R2DpIXBUdn5yCrNmyl%0AnlqsoJs9L3OOcD1GaovPrdzA4bvvVnhjmlxOteFgdoy6YJThYTdbvU/zNOyUnw8m4OEJF+FpuEZu%0Avqbhj9Neh22kscwUlfsH2bK2h2DcZM7cyTydvD93b3h0dg5yw1MP02H+ncVvvE5n7xcLphZN7cW/%0Azz+w5Lv72oc+TvAlg3e6NtFhvoYrUix65PckgisL+tlubo6ONgwIvvfxY0ZdDwt/fy8tw/Ulj6WD%0ACfS0SWjQxRUu82dPLxgrWelS3SU/z21tmZD17ulJsIJM6ptB3HQYrJHhnwSGWXTRZbwRszDtSm48%0A7rvYfmhWdWLX/NZ2hD1WT+btOdJUGXADOzTfxsbK98T9Nieq2RJtJzTcwnlf/SbX/e9tgO940lLg%0ACaYFw2Xnavg/YNuQ78/TbHAMPvMfC3ba/bV0zqMzPMBubydYcKEU/94Lz3Jn8l5ZL4r3PmqtKLYF%0AtV4U40WtFcW2oNaLYrxMtEA53lA7QaETaSnwH/7nU4AH8tpP8ivVzQTmAC/44Xj9sVjsw36y8a+P%0AOOcU//MXkcnK3zNo2c3bxOUqmdHQwFlHH0rXjB66pnbjzi7u0zGUSzK8onNLwTFHL3atuJmcL44M%0Az/FGOKAyebXrttTx2GuvZZN0Z/HFIDcvilBkQ96KTWiOVhxi5ulSMNp78uRs23NtbVx1172YyVx+%0AJWF52TmJzPM1c/PdZ2bOrWTYAaxQmlM/9UkuPvV4zjv7swXHARx6+P6jt9GdGPDvfZhHVv+zoM8B%0Ak+YVzTefLx3wEX545AloBHFJ4mjFOY+yVdMA4TreBQAAIABJREFUlySCEE1VpZ1MGfTSqZMAsAIW%0AhmMSHo6SjMb59w8XOsguP/EEept76Gnp4SsHf2zU64yHpYtvADOBsMNcduLp1A/n1oAQMDCpHhHu%0AzyaIdvzE4qFEsuR47yXOPuO72c/BD0gltUtPPI3Zm+ey5wq5rgNJuZicys2I8ABCeBx7+oKy55uu%0A/NFbGZVZs6BEZceJ5LITT+ennzuXBRdeslOvo1AoFAqFQqFQKN4/jLlDi8VivwY+CdTHYrH1yETg%0APwZ+H4vFvgGsQ1ayo62t7a1YLPY74C3AAha0tbVlrDJnAb8AQsBDbW1tj/jttwP/6yci7wZOmphb%0AmxiEr805gP4hh3hqx/Oj1FVUEIlEuOzLx5ftE7eS4ItAfcmM0GQANq5WLAR4WibZcMD/Xig8HfPR%0AffnrlpUYdoAXl69Bt3Ni0i/+/BfqN0tXTqQyJyjppty45rujcD1p/zJK5DbSdXA89pjUmG36y7Nv%0AUd9Z6Pgxk/64Rm4OycrcfI+YP58X2v5A3aoaANLhwvxGv3z5z3IV5ZEwV2A6+2S/x4OrC47/x8EH%0AMzw8dmU2zQviiD5cX3gyvUkYToSEsTLrKgNwSaBTVW6YLLol77FjehehIYNU1KZxfQO2buGYufkk%0Ao6UVqotPLb9GtpVV4SBC89Ac+fDO/+o3ue6uW+mIegzVrKInWPicPT2N5wpatdLVAN+rCO+Dk1fo%0A3K9+M/vZ6OnCmykQ2vgimw3/OViZ/roF6fFVYFQoFAqFQqFQKBSKiWI8Ve2+UubQ4WX6Xw1cXaL9%0AJWDvEu0pfOHqvUjG8eTqcMbhh+3QWPHdh0gk0gWJxsthezmRo8dYT8dAP/guJpdi8cv13SmmG/K/%0AFwpP+8+axR8nvULDhjqcpE3AzjkfNq3tpg6ZP+nzH9o/2x4Kyj61W+toj26C2mr0lIUTNPFKJFj3%0AdB3NdgruTytR7j2QkOOGKgIM1PVR1VPD/nsW2r6+/smPsWzVm/JZ5OUyv/25PzMQerVoTJAJyrPP%0Ag8Ik2pFIhOHhsW2lmhcEAbYu+x5YeRArujeTMHIV3p5btRywZd8xMPwKYnrY5MKvHAfAot/dS2VF%0AGKcjJzxZoZ0rlvz0jsWsbF0DgOnk5n3e18/gqt/ezhAQrykU6zwtDXZgVFfNe4mWznm0R7qY1FM6%0Aj9X7nTMvXMiChxaBnyDeS4zutjP8354jHBZfswhxoLPTHU8KhUKhUCgUCoVCMZIPRkzKTkQjs3nb%0A8fzp3z/u2HH3zU8WntY2cf2zD2ZdPi4lHE++0FQfqqEP8LTiKmhmWL5uI6Wh27lXH/AdSP2xAWa1%0A5BKnf3r+3jz9uswBZCYcLEAb6IbKepxQYYW4RQ8+jtMyAz1eKIrlu3o8PASCUEIKU/vMmMb0/etZ%0A2dHJMfvtW3DetMZGPFwEGh/ZI1cta/1AFxRcWkf60XLCUNBpJa134DFMJL07+9TFip5FOYRrggY2%0AvYDgiN32pOOlATo9Kea9s2UTDyz/GwRBc0cXnuLxOIGEias5nPaxj2bbF35JVj686q77sm2H7b37%0AuOe4PaxoyFUQrHAK311lPM2WxsL+N19/Leydel85ZC478fR3ewo7HeGGgDieFWSPTaPHXQdc+TfL%0AEjZ2XQMQR3jqT75CoVAoFAqFQqHYtUxc4qIPKFnH0y5+Uq5WWCa9MOeQxaqt7YX9hTx+9O4yCbkj%0AisWpT+wpBZjgsEkgmRNNon3SObHvrMLcSXtOm0ZqbylYmCnB5P52LvjUAWjpFJ6ps+zlnPPIDdYC%0AoA0PFIyRH/U0XJVzHDmazcGzZxObMqVIdMqgH+DRN6+fI+bnJVZ35X1WWLvxzblnsfBDPyDoTvfH%0AlE6QOncSVx50LrO8f2PhIV/i5A8fXHL8UmhexhHiIAjTVFXNnIZmAFL6Wn7+9h0MBd+Qfcdwj1x/%0A/yOEEhGSkWEmNTUVHffyQqYO2WP7hKer776di++9lQvvu6Vsn2VLbsYJdeNZQZq75tGybmvB8f/8%0AxpmE+1sL2hKNNQjdQbiFIpXiXSazZOxAQV6rUlS19+N5YBlx0mH5HnUlPCkUCoVCoVAoFIpdjNqF%0AjIHmKycl8mvvVLwRoXLuiCzVf127ktnNOXeSI4YQRNht0hSMt5qwRQeXPvQbrjo6lzLr4FiM56PL%0AqRiSTgnbSGPYOWHhkDlzi+bxpY8dxP1vvEwgEeDsww+RjVYKqOT1zZ0cu58/X00qc6fsXxgyl28U%0AS0VsIr4uZQfGDjn81hHFoY22H06nOwH2nTYDAM0NgCadYQD14UpqI1Wcd9gxo45fitnhGbxhr8Mj%0AgYcM2fr4rNk80imPu+SF65VZEys2b+T1dVsJ95t4eKSnlnbLZUS5dGDbk3f/z39fyYaZLfQ2r8i2%0A3bT4J0QGpPh26oWXZtvfCZoIw0IfnMQPv1TaFdS6uoe398t9Hwj5IYKeEp7eSwSdKCm6Meyxq0x8%0A+9zzWPDwIrzAAJbeAIDuvb/ydSkUCoVCoVAoFIr3P8rxNAY54WnHQ+22BU+MdDwlCr5v6u/Jfv5z%0A25t4DGN4cjNak5YOoITRXzTucE1OwBqalaC/vjf7vZQQNLmmjlRFgkAizIZOX33x5NwsN++ZaBq4%0AHrNamgvOz1TEG44OQkVuudmB4lDA8eD5uayMPM10pPNor0lTt2tsgG9/4jAm2zLPVdBpBaA2kksi%0AXpXchyn2xzBoYJIxpej8nz7yJx74wz/Z/GwPkcEq0qEEFx33uZLXOuVTH6WnpZvkHLvk8dFYMaeB%0A3roVBW29dZW8uI/FS7uHC9r7/K8Ru7zQd/Z5lxZ876pfDkDQGTuPlWLXMWtVL9G+2ey+0Rm7M6Bb%0AlQjDZtAPeVXCk0KhUCgUCoVCodjVKMfTGOi+tuKwa4WnTHLwmuR+9IVexhKFoXXDdk6IenrtO2CC%0A7khhYe/mGTzV9w9cvdhJc9qxn+KOZU/hCTj3yKP4yUN/krUERyEdsgjHNX73txc477PHgJ/43PVy%0AQpKn6QinuGpcRq8Lzg4gnNxm2Q6MXWGuFJnnEtJzgogYoZ/uP3nado2d4eJPH8d9L09mn7xxQs5M%0AXGFz9dEnlz0vHo+TXDdM5UBNts0KlhfYZkyezCX/ccJ2zTFhSlHRczSELp9lV2gYEUjgBRLceOdi%0A/vPUMwEYCEiXVm1y20QHz9GY0bntophi5zFSIByLsF1BHOgPyvViuEp4UigUCoVCoVAoFLsW5Xga%0Agx1xPF316P3c8NTD23XdTKhdYzgjYsjra0hxySYnaAy7MrzKiWu8s34Dn4ntBRg4ori61+SaOi79%0A6glcdvIJRCIRvvXpQ+lt7qFndl/Zudghee3hAZk4XHi+aCTylo+mIdziZ5RxPEVCQZqqc84hJ1D6%0Aef657U0ueOQXXPzQr0sezyRNb4rmxJ0ms6Ggz3iqBo7F8fsdWBDKeN0RZ/KTw78z6jk3PPY4lb01%0AJCJDdE2Ral6iaucIN54Zx0uHufmIHzN33UwArIot2eMb/cfzg/v+ByfajpcOsUeiuBpiPpM7Y3jp%0AUPb73M2zOPuM0e9Z8d5m0qCG54EXkW5Fc1fHDCsUCoVCoVAoFIp/eZTwNAYZx5O7HY6nLebzrPCe%0A2ubzvv/oEtLaRgCO2m1+wTHdiwKQNoeybY5mIQaqibXN5Y9LX+G///gIOlEchojH46Neq7G6motP%0APZ5Lvvj5sn20sFwmRla3kMKTlyc8ebpW2vHkb3RrqyLMn5YXAhcuvQFetvY54oG36A+9XvJ4Jon6%0AwTNyle7OO+wYvjn3LCLp3Ymkd251uNFIp6TIlIqkuexrJ2Ae6HLe54+a8OvcdOvPEGYKzZJr4Xun%0AnomINyD0nKMsHl3Hz2+9kYHoegBCiWaOPX3BqONecuJp1MTlO/KsAOeccsaEz12xaznnlDPQhnMl%0AC2uHd61zU6FQKBQKhUKhUCiU8DQGetbxtG2hYZv7e8fuVILnVi0nYS7PXJ3dJhXmEdKdKBpVJPXV%0A3PL0E3JuWpqqtHS9VAxV0ry6nkhvK2Dx6PK3tmse+Rw4bxYAVZ01XH37/di2H8IncmE7ni4QbvlQ%0Au8nVNcxvbc22f3T3nHD0+NtvcN5jt3DjU49gGxlBzaE3XlghD8AVKcBkr6mF4XT7TpvBtUedyrVH%0AnbrtNzhBZAoROn4A6+mHHToh7quRDFZWABBwcrmcmhJ12c9eohqhu/RXRhGGhZeMElvZUzROKaau%0A68McmMbsjhkTO2nFu0ZDojb7WYmJCoVCoVAoFAqFYlejcjyNQabi/baG2r20fu12Xe/v61dnPwtk%0ARbGg00pKl+M1iUl0p0PEA2+yeniDnJuWxvAKE2wbfsLtN7du5HgO3K65ZDh49myWi040T6ems5Zk%0AtFt6njQpPHX0D+DpGpQSnnzH07xJhUnHD91r7+znx9e+TDK4muXeaoSoyLa/unEDn4ztCcArG9bx%0Ay7alOFovOnW8F9H823f1nesq6QlJ11fUyoXFTVvTTntlGBFMELSqSYf7GQhKB5ZpVfOt8/9zXGMv%0AOPeCiZ+w4l2lec0m+gPTqE1XjN1ZoVAoFAqFQqFQKCYYJTyNgeZJEcFl2xxPG3q7aOiZh+lsW06V%0A3uQg+HmzvWSADR1buP4IGSIVj8eJRCLc+uxTvJp+k7QpXVWuSBUl2NYy1eTc0UPtxkMkEsExbDRL%0ACk1GGplhync8LW/fCoBwc6FeV/7mPmo3VBIkjCtcavzKcLWHBDD0wgTH+W4yj1xequWdHVnh6Z7X%0AnycdkkJbON3CexHNf9c7q3DYjXcuZm2tQ6piC7iC5t7cuz31wktpv/t2hkwHhCANxA15XFWm+9fm%0AzAsXvttTUCgUCoVCoVAoFP/CKOFpDDQ/Yba3jaF2/ckEXXXLx+44grSXSwC925sf5t62V/jeOZMA%0A+H9LH8FIC775mY/z+hvPYose4vE4LonsPHPzliKIraW3eQ6lcAwH089nHkjqJCDreFrX0wtGbYHj%0AqX5tTVYMc/RcIvSTPnYwAL976W883f8wIWsqQpSO+OxNDGY/WyJ3H8fO/shE3NKEctuTTxLtkaFv%0A3k4KYN1YA+mq9QhADDVx1hmFLqaLvnwaAIt+twQAJ9CPAMKu+pkrFAqFQqFQKBQKheLdQe1Ix0Dz%0AXTzeNjqe3OUrYQ/5OeNUGtd5Wk6kMRwTw8mF0DWtqwdgyV+fx6isIq1tYuFf/w/XiGdD2oYrB6kY%0ArMwKT64+eiWz8eLmJa4OxmUIoOcLT33DSagCvFwfT+TyO7la8bN7oesNPDNBwlxB0GktOCYI45Fg%0A2MmJTZnnUpc8gEPm7jYRtzShdK3ppyYlc+lURcJj9B6dhfcsodccYp+2BKddcFG2PaFLB5NnBZjb%0AHS17fsB/9yKQACBsle2qUCgUCoVCoVAoFArFTkUJT2OgpaRosq3JxYPRXD6VDQN97DZO4cnxHUpi%0AoDrb1tHRQVNTU/a7lbTRKyKgQcJYKefpaz5WQOb1EY7nj5cLXdsRXCN3/4FkGLo3Q7CWzf29bBU1%0A8oDn8uP7liK6XKq8mmx/r4TwlDY7s59T+oaCY6ZbT1rbiO1axONxrn/mMRxfQKsKTHyy7okg0pd7%0A38ftt/coPUfnJ7+8ha5pMs/Xmllzs+3LltyMO60f0iFuPuqKUccI2oXPu6pvsExPhUKhUCgUCoVC%0AoVAodi6qqt0YuJbvGBLO6B1H4Bm5RD+ru7rGfz1feIrY07NtT61cXdBHt8B0Cl01GceTE5CCk+YI%0ABGFs0c/f16zcprn/8m/P8t0n/4tzH/8Zq7a2A+DlJVcXCMz+btxAgP95fgV2pT8X18Voh6qemlLD%0AcvnD97C+UwpOLsm8I4XP1rQr/VaHq/7yB9oDz2WTq+83pXWb7mVXcPOfHsewpAuse1I3sydPG+OM%0A0vzkl7ewYtL67Peeii0sW3IzAG+HTYSZQk+Xfrb5hAaHsp+9dJAFZ56zXfNRKBQKhUKhUCgUCoVi%0AR1HC0xhUpaQQtK05nhwtl1S8Mz5+x4nn5zIy3FzFspVbtxb0MVM6H5m8GwYNGDQy1f54NrG1Y+aE%0Ap5A9BY8k9yz/y7ivf9Wj9/N6/zs49JPSNnD7S0+W7GemwA3oWPW5Uu12speKgSiucOhq7WGwtg8A%0A3TK56OFf0Rl8gRtfuZd4PI7HyBDA3PPS/Yp8rmaTNvOfncFHp88c973sKjp6+hEIept7uPSUE7Zr%0AjGv+bwkrJm1AGDbG4FTEUBMiNMSbYSlodVRIJ1ttqnLMsaabuWTiwn5vOsQUCoVCoVAoFAqFQvGv%0AgRKexuD0cy7EczUQDs+seIfvPXEdP3j4rjHPc/SckPLi80+P+3qukAl5DC93vmVJ0cHR5H+NlM5x%0A+x7AjYdewI2Hns9Fn/4cekZ48o1WmiOYE5rttyXGde2FD/+OLebzJMxcUvS0UboqnpEShNrXEmpf%0Am20LpGV1vb7mfi476XiskBTrdNcgbUgXTlLfwDNrVwEuOjn3jiBITXI/6lMHovsRoJ5w8ISd18cc%0Ad66s8bLo7nv58ZL7eXvtuu0ew/BzKNkBb/SO/5+9Ow2QqyzTPv4/S229d5bOvgAhxY6i4gjqq+PO%0AhCAuoDKvDhBwCDhsyqIooDgOYFSGsCgwjPoyigsCIjqK6LiMo+goKksFQkIWSDrppLfqruUs74dz%0Aqk5VV3V3dbbukOv3haqzPqf6OOg193M/Y9jWVMCwizDUyZte8JiRC36b7U3BxbOJ7fiewayd40+d%0AXLZiJQwFgaDlxXd5TCIiIiIiIiK7Sz2eGuGZ+IbHj595nGJyK8XE1nFPcSqmps1tajws8SlgkKSy%0AwMoqGnR3d2N6QapkOVbNeYYbZIhzpnfgrwPTNTlyzjz+sjEKs0b6/l/+yKsXHUxXW9BPKlcx/S3p%0AHELOXkvR6g8HFgRbhcQwsXySWN7mipPfAsDV3/8pxdkLMcKV9Ty7+p+V54PP092bg+fwWnHNoCrK%0AIM5nT3o/ANf+6LvB+YaDawbBV9ybT8yJ+l7tqmw2yw0P/RDTNfAtn1nPzwDg3sf+wDWLF+3SNe18%0A8Nt7MWOcI0dXDKdYHtw7g+XnncPT99wVbDeKrPraVzDmD2Bka1eyG80RLzSxtquVOdnk+AeLiIiI%0AiIiI7CUKnhrh2WA4FP0owPn9+ud45eKD6x7+Qt9OHDMKXRJ2ou5x9fgUMGnC9KNitBkbp3Hrz37F%0ALKYBYDm1f7ZY3sa1ipx2zLF88/E/khps5md/fho6Dfw6wdOqRx/mOX7Oz7cczKq3/GPwmGF1UWfu%0AOK476X185NHrcI0gGCo0udALQ+3DNPVBPBc907Unv4n/emoNvwz7TFGquopHAZlf7pHl0ZvLQgIs%0ALwmmDTiYRJU5LfEU3UDOXhtch3a++OZ/avg3rOdPz67jzof/i/iwwezuGbUHTKyFV5VYzsbH53WH%0AL9nlazhmMPUw1b0z+OdQLtxepLsl+G06C40Hb40GVCIiIiIiIiJ7k6baNcKNg13AtQoMr8syvC7L%0A95/6/aiH3/zrh6sqnmiwEmZntj+oePJj5eqhEjsXfbecGE9viFaC++2zGeL5JIVknq6uLvpmDWJ6%0AFtaAh0ECj0LNvbYWgibfOStqXO6ZQUCVMINQySSBT4FsNsvF734bPQft5O9Pfh3FRAHbifPoX/9S%0APvf/HL4UI5zuZ4aN1U9+1cvIJ4fombuj3DQdPAoE9zG9IHQCsNyW8rXOevVrsYh6R9letG9Xfe07%0Av6Dr+el0dE/DNR12ztpRtd/0JtbDq+Sa79xHMttMPjXEm44+puHzVn39K3zq23eUv/t2Dr8YY+Ul%0AlwGwyCniewa+mWfYDqZKduyZBQpFRERERERE9hkFTw0wvTiG5dL1gkNycTOtM9Lk/dowp8SxcjiV%0Ac+Xs2qlx9fx2/frgfsRqFtEzvSi8MjD4yZNPlr//8I9PYPgmhWRY2dQc3M8umBhheNQIP+whNaMp%0AaGBt+Dbg8/iWzTQ3N3PV6aeyYOZMiong2X6/dn31GMPgKZEMmoMfs3gx7zrjVQzNyOEZUZ8pJ2ws%0AbvpR5VaLM7P8ubO5jZclTyx/3xNT7Fp72sqfsx2DfPzMd9F9cA/b5/UEY3F27T8KiX4wfZOBGblx%0Aj1296jo+8607ufv663hu3rP0TH+GG++5M1i5zs6BE61UuPy8i8BJ4Ft5HHsA37U4dLB+vy0RERER%0AERGRqUrBUwNKDZpzzSaGAU7rJjB8Pvafd3H+o5fzoyf+XHW8a+ZxzSg5anQW17qebgAMP1YVNEHQ%0AULzSjoEohDCKQRDkhIHQ8le8DB8Pu2BhEsMnz6d++C2+8uufVVyhthG2F66od+y8hUAUDD29dUv1%0AcVZwbqHgVG0vBU+z2qOV127+3wfpS/4Jl53lbU4sGLvtx2jLHUvSOYSLX/+2qmuddcLry5/bjN0L%0Ann77bAbLi0IuJx78Ra4+7d248bBKaxen2sWHYvh4nHjMoeMeu/GgmWyZsYbHjoq29SZ91vsehuVi%0AeiP6MbkJiA9DIouRbwvCKBEREREREZH9iHo8NcD24jhAvqJv0/QX+1i/eAMAv9rwFG8/MppmNWuD%0Ay4aDoqlwjtnYVLsduUGwwfDscvC0c9YOOrdOI1ao/lP5blRRZTnhinbhIccuXMzPE08Ry8cx/DgY%0APj2J37Mz3wK8EaBi6lvEM/KAxbGz5wGliifoGeqvvnf4O/hOdXhlhVVDxx10UPTsVu38MMccACBp%0AJbjqbaeO8mtAyllC0e7l3Nf87ajHNOK/nnyGVlrwTJdCIkdyRlRZZMXMcOwTbwy+7oUXSQylKKRy%0AY06zW33bF9kxo42hRBC4Gano9xyws7S0BkFdzK0OnkwvHvZk94k5e3Y1PxEREREREZF9QcFTA2K+%0ARQ7IW1GFT645Cgk8v7o/0EB7dYDgNZhp5N1CEDz5Vrl6qNAUhDvJoSB4cOygv5JRcdFSaOJVFEUV%0AE0Wa+9uw+lopdoTjYJAvPPpDLvnbd5QbiUOw0ttXfvdLfPIYJGluDu5l+MEFs8V81TjLfc9HtEUy%0AHRPPdDlywYJobF6ipq6uVP102My5Y/4en3/ruWPub1Q2X6AVGJjWzxUrqoOuYxcuYPOaAazixIv/%0Avvbf/0OX18lQanDM456eX8RvztTd58QG6Akr6joK1e+NFQaeAO3FpgmPT0RERERERGSyaapdA+Ju%0AEMAUzGh1uIIJM55tZ/HzSypWbAtCnFwYUPnFIFDwjNppbfUUwt5Hzb0dJLJBg++Fs6ZXHVNMBJVK%0AFRkYZhiapJLRynCl6WRNbtTbCGAtP+Mbj/03nhmFSdf+8ls86z+KRxaTaLU6I5ye5vgjVsULA66R%0Afagsx8a1q48thVcANqXV5HzA4h3po9gXSuN07dq/w/JXvgLXKmIVJ57B+uEUx2J89Hl6q75+B37z%0A9vrnF5Jg5RiO9eH7MKO3uodTZz6qcprZO34PKREREREREZGpRsFTAxJhdZFbEdb4hk/P7ATrFz3L%0AjG1RYPCfa56kEB6XGJ4dnjf+PX75zNMMJP6C0d/O7HUziOdT+IbHsiOOqDqu0FTENR3at7bxbz//%0AOQC2Y+Hj88Yjl5aPc2N+uK+23Oqp7ZvCaXWBofjz5c+mXxE8hQmTa1T3cjKs4IEq+6d/5p7vEi8k%0Ace3qEKYylIs506L70FyurNpVX//FL7jx9ge4+2c/H/M4M1wh0DfrB4CFRJ54LskvnniCbLbxBt5m%0A+PzeGJlVf3L0cjfDacKIFaFpJ0aug/PPvbBq/yv7C1gDc7EH5nPBORc0PC4RERERERGRqUJT7Rpg%0Ahf2U/IqKJ9/w8VuCZuBDyaiqZ23PFlwrqE5JuXEKNFbx9NNn/woJaC8cUt7mWg5dXV14xl8ww8qh%0AQsqlr6ufaVumsemFYEU2q2jh2kVevSQdnRsLxmw5Bs2Fw8nG10K4ul3OGMYjWmXOJ+rDZLtRGGR6%0ApeCpek6dHQu2V25ODgSvUrZjxLS8sIm5QZKU28pw+MaZfordteXJnbT0trP96f5S66q6StmXN8ri%0AgsVUkdRQC79/dB2/99cxML/I1e8avfdUSakhuT9GsDgUVoBN23EoO5I9tOWn0d/5LBBMpSvFcqlC%0AR825y1asZNm4oxARERERERGZulTx1AAr6PCMX1H5UxnFVNb49BeG8K1h/GIC2zPD/eMHT0NGaaW3%0AKAt0reDK/eks3Ut2snXxDv7xza+nkAqul8haXPOt+0jkmnBi1VPcXCsYs1U0uOHtZ2IRBUr52Db8%0AiuCpku1WNN4OK558qiueWpJBVVQyG+fG2x7g/j88Vu459YG3nlB1bKni6WBeQ5NVce2RK7hN0P1/%0AeIz4UDCOUlPz0ZQatfujBU/x4K+ZyraQGmohHi7Al81mufG2B/jcXd+rWwlVemZvlEoqgLwVBHGd%0AObhl2RV87t3nMmfbUg7etKS8WiJAZyEx2iVERERERERE9luqeGqA4YfBQsW0scoqpsrgobh2DRye%0Aw8i3l1oh4TZQ8eRaQRBkVqRYvhUEIle+c3nVsSveeAL3b/wLyYEkbT3JcIzVU7paw+bndiGsTvJt%0ACA9xjKBSq6lwGEPxDFQEY01m1MTaNmPBOEY0c5rZ3sYO8qSyLQA8+fhGkm4cz/A4ePbs6gcLy6Ja%0A4klaEkk2hQVRuxs8bXy0l/iIVeB+8uc/88RPNzM4c4ir/v7d5e2mUwoO61/LjVd/twtBkHXzI4/S%0A3tcOwB13/BfmYRb/9Pa3RdcNG8BjjD6dzrGy4Bl0bt5a3nbV6SsAuOy+2ymtLTitu2/Ua4iIiIiI%0AiIjsr1Tx1IBy7lKRCvkVYU0xDJY++cN76WqbhWH6mG4i6gE0YqpaPY45GN5i/D/Jgq455JtyxCtW%0AQRvZW+mDx78K13SI5WN0d3dj1MkY3zjvFbTmqxt8n7Awmq6XNINEZjj2DI889dfy9qMWzK++kBFU%0A/3hmbZNtP6wNm9bUxLFzo9XuEu6u93dpOI43AAAgAElEQVTKZrPYbqz8PZVt4bPfvp/H1jxHIp9i%0A+qbpfP0Xv+Da//gu/3z3feUgqbOj/j1fe9RSsm39OHapcbvF9Q88RNOzUSKVyDWxc2f16nWl4MmO%0A189vr/7OnRipPsi3ceblV9Xsj1fM/TvvI5c08ugiIiIiIiIi+xUFTw0oNafGjKac+RVVTE4YuPTH%0AN1CMBT+p5cWxS1OxGphq5xk5DJJVq9WNrGKqVExGB/ZP72VwVvVUu66uLnItWRLDTdz+yC9rzo97%0ACzjp6GM5rutQABLeIhZ7r+fNh0dB1FFzoqDoJ+v/t/z5yAULqsI03wTTtfCsOsFTmNrNbe/kqK45%0A5e3HzFo86rON51u/e6xm27S1HThONKYN67fTtWE6nVun0dTfQjGW58K3vb3u9d509NF8dOVyPvLR%0At1KI57CKNsW+ArHiiOlvI/6MpeBp/rTa/kwAPYkdACzunTXm8/juKHMARURERERERPZzmmrXAN8N%0A5ocZVhRsVIZJTtj7Kea2E85sI+bbGH5wfCMVTz4FDBJYlavQeWNM4YoH988nhzjzlBPo6uqqOWZg%0AukNzP8SzJqXUxGI6zbn5vPPwVwNw2iv+hiM2zWNeZzudzW1V55989Mv5zcNP0Zf8E449VLXPsxxM%0AJ14aPKZn4trVvaCCXcGzL5k5q2oVu9Ne8TejPttYfvfsM+R+W3+f4UR/k1RfVK1k+hbDqcZWq3Nj%0ADonhFPX+ZOaIbaZr4uNxUkVYt3rVdaw5tAXH7sNozuLnm7jsjBV17zV3bTeD9gLmZXdv2qGIiIiI%0AiIjIVKXgqRGFOoFKRcWTG1ZC9a3diDF7LgAJ18ZqcKpdNpvFJ49FC1YxKkIbPXYCL2niGR6D04fr%0Ahk4AM9qDHkyWGwVPBgafO+mMquOOmr9g5Kll7zrib7j7ucdxzIGq7a7tYIfBk+kamK5FMVEo77/m%0Ah99hZ+I5PCMHmHS1Bb2S5jonEDN3vcLn0b88RTttdfdVrbKXrZ5WV1khNhbXdjE9qzw9b/u8Hjwb%0Aup6fHvV0ClmOhWs7Vb//M0vacFs2lf92htPEaFZe/omGxiQiIiIiIiKyv9JUuwZ4vf012/yKde1c%0AI5jmNrNrAUPt6wCIe0a5JZRveDz8l8dHvf5jm9YDPoYfx6yYdjXWBL2r33MqHScmOPdtrxv1mLcc%0AcQRQqswpCSKR+377GDfe/gDXfPM7Y9wFXrn4YExacYy+qpXdhlvz5c+Wa2D6Fl5FSdD2xJ9x2I7H%0AIBA90yfe+k4ue/PJY95zLMV8ECAVEsN0L+zhxSV9ZNuCv4+dD17nfHIIY0RsV6oQG49rB8+QGA5C%0AtTnzppebx49sYWW6VnnlQYCb7r4Np3UTfq6FVN9iANoL9afhiYiIiIiIiBwIFDw14KMfvxp/RL+l%0AylXtfDOo9OmP95a3xV2w3SAk8XH5wbZ7Rr3+U1tfBMD0Y+Xm4tnWfnrnDY16DsAZrz2xXG1z2/XX%0AsvLhz3DR/f/KF//9NgAOW7gA1ypiOlHFU2lptyee2UBLbzuz1s8Y8x4AttcOFPjaH35T3vbyVx7E%0AcHPQbNsqBsGSb1X8JkTVT/Uam+8yN7hH38wh8oceg7PoCIqJIPyJDwcNx/PNhdrTYjWb6vLs4PqJ%0A4SY802X5UUcQC5uHVzZ+v+57D2AXY7ixqJIqFw9ukihM4w09sGjLUhY8++IEH1BERERERETkpUPB%0AU6O8kcFTxdStsBQm4bSUN8WKHm42BwQVTwC3/+KndS/dMxxMYzM8G8uxySeH+Oj5y7nmtHc3PLx8%0A1yyM5ADFtk08u3Adq7/yr0AwJc5ybGwvmHpW+udE2OEKdBsHt5W3vf3Yl3HWWa/Hx8cuBMFMqTJo%0Aw7ZtUFVjteeaZ5dWGPQrLumFVUqpoeD3LyarS5N8fF535NKGru/aFb277CJdXV0cOitoDt7W08G1%0A3/guAPYODwOTofYo5CqE4VbMs1m2YiWXfWAF511+deMPJyIiIiIiIvISo+CpUX71T+W1bIm+GC7d%0A/X1V07uMLdtoc4JQorSy2/rB+tUveTc4rjjsYro2njV+M/KRivHqqqLh5hQQ9CyyHJs3dRxHc+Fw%0Azjx8WTC+xmaeAZBwgz5FRau6AqujuQ3XcrALwepvfhg83fv4b6meKLjnXrNSnyXPiq7pWdWhYDFR%0Afb9CIsf73nhCQ9c/4WVLo6l7xSBJWnbsMeX90za3AhDL2fj4LHv9ceV9+fD5E75WqRMREREREREB%0ABU+N88f4qQyPdT3b8MOwpanvIC657BOsuPhyfM/ET/Sz+MWlFGODdU93CKqnUk4rpm+W+wxNRHFE%0A+OKYwXg9y8P0LZ7/6TCdL7SXG4kbbm3r8mu+fR+rb3iEG26/n8c3rC9vP7gjaJiej23j4z/8RtU5%0Avulhhr9NKXjqK1avIOeTm/DzjMYMV/1z7GjuXKnSqqTY1ln1fXDa2FMWK73p6KOZeVQH2dZ+ds4J%0Apk5WrsZXWrnPKlq4dpGXLzqovC8fVr7FnbHawouIiIiIiIgcOLSqXaPGCp5Ml829O8sr3U3PxaN9%0AnoVhF1k/Zw25tXDRT1fhGkPMdY7lyrcuB6JV8WwnrBwKK57Of+hfMDyb1cs/CsDnvnEX2ZjHde85%0Ap2YIzogim2L4l60MsTq6p5U/W3XCEavgY3k2rb0d3P/b/+XYhYsBOP3YV/CH3/4Alx30JXbwxZ91%0AcvEb3w5ArJiIHjX8iZywv5NBEz5DVf2edpcV9lnyUy3Etr6A7RfIzpjHdm8z0zd3kk8NkyrG2XpQ%0AP807bAqz4apTG5+yCPCh178eXl+9bduCHmZunF7ukWUXYxTj0XPddcPnGAp6uRMf0YRcRERERERE%0A5ECliqdGjRk8eWwfGixXPOFVVOB4USJ0WNNSisZWPAbo9XZGh5jBCnE2pSql8PymHfgt3eXjNs3K%0AsHPaM9z0b7fVDKFYWlFuqLPqu2dVVwN94eaHeOTPT4QNxwPd3cE9jIrAxKt4hubmZgyigGlrLur1%0A1D89aqhemr5XWuUv5kVB155iFS08w8PPFbl22f/hkye/hYQLw+lj2HC0xYtHz6U1YXPN6e/mY+ed%0AwidOPWWP3PdTZ7yb4aZBYoU49/73/2C5MdxY9IM9fWgHNAV/02SuuEfuKSIiIiIiIrK/U/DUqDGC%0AJ8Pwee7XvysHT2ZlMVHFang7k1H1USmc+e+1a8jZGzBIlDtEeabPl2/8zKj3G2iK12wrhg3MLTdV%0A9d0fMQ0tlW3hl089jVURPD341yeDcVdMvxv5tAbRPSt7PX34A39LMRYGZ/kwODODZ7Mrmq3vCf/y%0AvQeJ5xI4sQIJu+JH9oKKMXPmXOyWFuZ1tu/R+5a4cRfTt3j6+c3B94pqsmzT5vLn+LbumnNFRERE%0AREREDkQKnho1VsUTMKOztTzVzqiseDIqwgk7B08nARiOreHSn9zOT595Ep8CCXdeue+SZ/kUOqJq%0AoVu/cEPVvQbrzOVywvskvET4PTimkPIYbq7uLWU5YBWjWZabdwSVOmbF9Dt/RJspsyJ4cuy+8ueO%0A5jYGF+VwTQdvVil4CoKoLrsrHNPCmvFO1A33P0h7pg3LjTHUPkyssju651Qde+LSg9gbSkFT1/PT%0Ag++x4PttN38BrCBsi/cv1Ep2IiIiIiIiIiH1eGqQMUpG5xcTGLE8vm0DQfhQdaQZJTiONQyH5bAG%0A5uC2vkjOeo6iE4QYxpM99CzO4R+8E6vQSSEVBT35aa1V9xy2hmvG4RilBuUxhiq+X/O+9wDwxZse%0AJjkcrE4XHzaJ55Plcz23VC0Vjdz0q3tAGX6MUkmWw042bNvGwpkzAfj4e6LpbPf98TEK5iYAznjV%0AiXT3H82iadXNvsfzyJ+fYH5HG4ctXFDelh8qUvoVhjpMZiai38egOoib2z6x+zXKiddv+t47sx3D%0A3EKibxFfOPX8vXJvERERERERkf2RKp4aVafiqaX3EOx8EByZplGueKrKQSoaJ/nx/mB364vlba4f%0ABEQds2fjtr7AthlrcBMGxYr5esVYsIKb7wb9opw6wZMXBk1NYdVSqWF5NPwoNGnf3omBUZ4iV5pi%0AV9n3qapqCzD8yu7lLl//469rxgDwq57fBccTZ257Jy9bsIjO5ra6x9Zz7X98lzU/3MrDDzxetb1U%0AjbVtQQ/uwiNYMrOjvO+DrzqKWPfW4L7FiXX2/pdv3MXHvncbD91567jH/u2rj6T7oB66F/Xg2AUK%0ATcFvNBD2emp2a6dAioiIiIiIiBzIVPHUKL/OKnC+gREGUr4NPkG4Y1ZMr6useDLs2qbTXnjOkB0F%0AJte8911cd++d5e+5GEEwsrjUt6l2lTgvDJqaB3MwCzyj+l6eVVutMzBjkGkvJrDcIECpnH5n+DWH%0AV+l3+2q2rd26hbwZhGrtuSPGvsAI//y9B1hx4mtIZi0M3ySVre4PVcrR3JgBns8Jh0bT6Q6ePYtr%0A/24WD/3xcWKJEcv71fGlr36ZXNwiWXDZuGAtAJnBJSwb57wT0odxQvqwmu1DVhDgteRr3xERERER%0AERGRA5mCpwYZmIzMYizfKE9Jcw0DwiP8fEXYNE4W4YUVUcNWECb5XhBkFSsKrLbOWMOTxTRGqVG4%0AVSd4snLgWhxkGDxVjEGij5vuvo0LzzwvuO6IJKkYy1MIZ9ul+uLcfONPSISNyQEMb+yBO3Zt1dXX%0A/vcXkCiQdA7hsyd9YMzzK11973eYvW4G/7bj18SHY+Xtj/z5CZ7evIniGpcmN5gm6CRSmEWXjjpV%0AVMtefuyo9/iPW27iD67HzoTLwPy1NX+XQmz8wGo0RTuL70P71towTkRERERERORApql2DTLqTLWz%0APKPc+8mtmGpn+OOUC1VdOAipiqXpc4UgYHFHBEXbUxUVTHaRB2/7UvnrbddfC/EsFFpYtmIlbdlF%0AGLbDpo7KKwRJSyGeY6Czlx0LsjSFfaSaBlux3SDw8cLxGPXbGWEQjs8cqtlX8INAzAobnDfKLgRj%0Aa9/WSWooqnT604b1DLwwRHK4iXghiY9HcdpsrMH+CV0f4Md2gY2z1jDYsRZ8A3tgbtX+nD2Bv1mF%0Am/7tNvxEHxSa+cdLLt2la4iIiIiIiIi8VKniqUH1motbPphhINUXL0I4bc538jXH+p4RVSxVKAU9%0AnpXDAAwvCICKZnWvIteorKLy2WBFFTpDc+dgmM9iOc0AzBwyGOiAvBmNo9x+KuZw2YffCcDG7hd5%0A8Kmnys8AkG8aIpVtqal4Mv0gpLL9NhzDxzWqV8oDcMMxW/74r1V3dzdf+dGvKCZ8YqNkPtlcngTR%0AODzLxU620DSwYdzr11yrdUP5SvbQLG465SI+/e27GLALDLWvo2COkrSNY0Onj2G5tPfP2aXzRURE%0ARERERF7KVPHUqFF6PJWm2g12PIeX2gGAkY2qk6zBoLLGHppVde7wuixQ0Ysp7Nvkh1Pv3BElRwUr%0AV/U9n4yqigaTwZ8x6QZz5zpe2I7vg1unCXnllLsFXXNw4tUhWb4pGM/Iiqd3Ln4DSecQXtt5Ipbf%0AgkeWp1/cPOLaQSMmixjjufWnv2T6C9OYta6z3Ny8Zqyuh52vCNhah4htfYHLT3rTuNevdPf110VN%0AooB4OKXwU+89m858EKgVDKfuuePJxfrxfViwZWCXzhcRERERERF5KVPw1KB6FU+m52FWbDfCqpn2%0AVBS8HPJUH0s2LqG5WN0se5G3FADfDIOnUuPxMPFxwgDKCqeEuVb11LZ8RU+iIau0ol1QaXT2ZVdC%0AMYlf2YdplKqifKo6eComS1PtqsOg1x16GKve+mHec9yrsbxmwOcHT/6p6pjSynpJc/zV3Zp7g7Ea%0AmKQGqqfmDTcH1VQdW5pIZFMUY3k2HTrEjqWzSRq1DdrHMzBzermnk+/EmDMQVWQlnPD3Nid+3Yfu%0AvBU/PgCFJs47X9PsREREREREREZS8NQgo07FU8zxsUZs9z2Dsy64uPz9wsuv5uIPnVtzXHMsCGc8%0Ao8C8Z2aUQ6vSnLhSiDM3XN3NSAV9jXwnnIpnRUlSMazmSVbMzjOcJojlWL3quurxjegdlW+untLn%0AJ4Jxtu3s4Op7v1PzzBBNu+svZKvPDccxPdVa97xK8VwUTiWHmqv25ZqD6q/EcBO2G6OQzGNOX4jZ%0AOo15beNfe6R8Igia7IH53PrWz3LpB88p72vqC35Xt85KgeN5NmZh2EWs4sTHJCIiIiIiInIgUPDU%0AILNOc3HTc6lp21QnoAKwGLHdKjXzzpNKVgQXhscN99yFYwehTsvgiCbexWCaWM6K5sI5YRVQshCF%0ASLabwjAg1xVM8cvOchlqGSA7a0TvqGQwLh+fbQt6OP34V5X3zV43g2u+fV/NsxheUG1VpPpapWmD%0AR82ZX3PODQ8+xKrV3+fqe78bPL4zeh8oN1H9oxaaHNzmBPg+bz5m6ajnjcaxgr9dzKu953nnX4rv%0AWnhmrmbfeAaSwe+QDFfcExEREREREZFqCp4aZIwMjgC/SLnHU6T+T2qP6JnkhjPlPPIUYxU9kQyH%0A5+dkMFL9+L7BYrM6LIk5bfieQV/zRm7/wqrwWkG1TuvWHeXj4l5QUTQcD8Z39XtO5dILTubq95xa%0Adb1r3vsuthzUQ+7oHJ86490ctnBB9bhztXP0SiGcR3VfJN8oAAbHzV1Qc467rUDTYCvTN7XwyJ+f%0AwHJjOHZUZeSaDtnWfgY6e/FG/ISFZLhaoOszt72zvH31Hau56P6bufmOW2ruVykfpoO2b9U/oNAE%0A8aGqlQIbUQyvG/NGua6IiIiIiIjIAU7BU4MqQ4umvoNgaBptg/3U5FGjVDyNDKgcs1RplCt/BjBi%0AFb2GXJtlK1ZWndfipEgOLsCI59m6oD24hpnHd2JBb6dQyg0Cq+GRiVcd157+bi75u3fU3Rcbrg1V%0AzPC38IwRFU8UMEjS3Nxcc07phzJdi8eeWwtAvimqMnJth4+evzxYcW9k8DRtBgBWtrr6a01XkWLb%0ARtbMGrtaqRhWh8VHJloh223BsFx+PM/lgu9/ftwgq3zdcvCk/xiJiIiIiIiI1KP/xdyglBMFMOn1%0A/dyy7ApWXHw5xZHLv9WZkgdgjax4Kh/mUaiZr1c6KKiEWvzioczfmmZ6z6EseXYrM4eD6XY74kN8%0A8atfwUgOglPdoDtZDG6QsybeNLv/iAEGj8ziWkUS2UTNfosg1PIrnv26//weHv2YjN1Y3PAN8oVg%0ATMWEi09wDc+OQiy/Is174ZBezJYuFg1s4fjp0W97+xdWlacjelZ1g/SRCuE4Y6OsnpcIVwP0W7bi%0AN3fz3Mzo73HhAzfxse/dVvc8xwzGHBs/2xMRERERERE5II3eaEeqNFXMKltx8eXlz20Fk77KA0fr%0A8eRVh0uOWdkcfJTgKexJ9LEzzqnafPf117Fxuk0xvoNn5haCmGbEfZtyhfDaE+9ddPnykwH4wvqH%0ASIQhVyXbCAIxv6LiqcfaFOzz2upe0wxDH8M3Sgv34dk+pUoo145+4I7WIAjqn9aLu/hI7P4hPvym%0A11Vd78/p4XLD9dKSfbfdsoq/LioyY3gG1753RflYJ2x6Hq+eGVjW7MSorKUq/WY333ELziGbcYDz%0Av389R22wq1avK608GBvluiIiIiIiIiIHOlU8NcjuGai7/Yr3r2D+1nS0YZSKJ9OtLotxKqqFiqY7%0A8vDSxepuPfPyqzAKbRiJIQyrfuqxxPXxPRPXGh7l2uPzLA/Ts/jts5mq7c2xoArKNXNc9qO7eaFv%0AJ37YWPyD6eV1r2UXg4oxA5NSXuVZfrl31nBr9BwXnXQSLyztp+fwRcE5+eopdg/deWtF6ASk+rjh%0AnjvpndYBTTvYPn0NN99xC//8jbu44r4vUzSDiqhkvn7118ydWfxcK74XTn+0Cqy+7Ys8PbciUmzu%0AYfuM9qrz3HDlQdsdJTgUEREREREROcApeGrQJR+5eNR9iRderPhWv+LJdqrDpdIUveF1WQaT3fie%0AgZ9rqT7JGD3QiDkVfZSGOlnYN6dq/7IVKzFy7Ripfq67965RrzMWL6zE+s2adVXbpzcFVU0FcyPZ%0A+FN86Tf3h9VPBoeG/ZhKrvn2d/nSF39I00C0cl8sHwY8Jgy2B+FO87TqleHOPOHV2Mng9zCcbNW+%0AtWbtb/z8nDUUK+r3XpgWY/OsDAMda/FSPfhOjEO8+r/n+edeyNufb+WoZ2bjF5L4Zp5Ns5og1Vv9%0Ae4y4rRdWUiVyux7uiYiIiIiIiLyUKXiaAHtgPubgrJrtHYnmcrXMaBVPbq56yttQx3PM3L6Uw1Iv%0Ax0gOYg/NxnRHTGsbI3hqcoOqI7+Q5G0bU1zxgRU1x8wf6AJgW3Jw1OuMxQsbU/UNVQcrh82aXX2c%0A6eDjALGaxuLN220S+ernsvNhjygL5h49g/4jBmqamx88O/qdX7lgZvnzrdd/lsz8jXXHW6ioIutP%0ARCv8GZaDUWitadReafl5F7HyvIvBjYNdwB3Zu4vaKZG+UcT3YaGrJk8iIiIiIiIi9ajH0wTcdMo/%0A1d1+1gUX8/sffwLM4qg9njrqZBPbZqxhbncwTS/uJshb3ojJdaMHGh15k14fmofnsPy88+oe0zwc%0A9HnyjF1rQuRbwWi8EcHKsbPncc/zBqWpgIZv4uNg1Hmd3DqdtxNDYcNyy+SM15446v1n7dxMX95h%0A2clvLm8bmD8Lw15T9/jKKYt+amdV7VncqbfSXi3Ti+Nb/eTD6XlNfQfR5MbYPm0NhRFTIn2zCG6M%0A5edd1NC1RURERERERA40qnjaU8IV6IxRftKzLqg/Va80nc30zdpzx6h4uuwDKzjkhUN53ZbRV3SL%0AbesO71Hb2+jLN36Gix74V66/585Rz/fM+sNobm7GIFa1bdTgya5ooh4LxhorBsHTiUuXjnpvgAvf%0A+gY+VRE6ARTCW/ieQUvvIczpTuMPB1P/clYQtPn5JowRgy5ViI3H9IJV+Rw76Om1cLtHqhhEWI4x%0AoheXVSz/3UVERERERESkloKnPcULA4hRKp5GEy72hoWJUXGuX0gxv3fRmOde+n/PGbPa5rzLr8Z3%0A7aAyZ4TNB82m2LqJDXPqVw8B+GEoVmfWGQbx8mfPcEYNnip/jeG2aMpeMZbnzcccOeq9R1MIq7A6%0A+w7h+nd9mKvedzbxYhA8OVbQC8oq1q6s1xI2Nx+P7YcBYmoA3zM4yDCIOcEP4FT8jqvvWA1WIfq7%0Ai4iIiIiIiEgNBU97iBkGEH69lGYMbqniyauulrr17dfy8fedvfsDc2PBFMARnDGqqUpK7arMOofa%0AXnvFcQ5QxPDrzNys+DnyTVHFkBOvv8LceApmcMGYG/1WsTAsomln8I860+pad/bXbKsnURkkOUmW%0ArVhJYjDokeW2vsA/fyNo1P7cTDBMn9b8jHqXEREREREREREUPO0xZil0qRPyjMUN+yTZFRVPvrcH%0A/yxuLJgSNsL4sVMUPNXL0mb7B5U/e0Ywhc6gtqrIDJ9p+/we3Ipcyom5Ncc2ojTdLV6xxFzMq75v%0AR6E6APMLKa791Kcauv787cPlqXvEggqtxbFomt6mzg0A5MPqqgXrtk1g9CIiIiIiIiIHFgVPe4jp%0AhWFHnZBnLKXKI8urCIO8xqaFNcLwYhiWy8ofXsPl9305uq9ZG/ys+todrPzhNVx8/2oevO1L5WEY%0Abu30wcvfspy3Tjs9GK4RBDSGXzvuUmjlpyxMK3rd3PguBk9hsBcvRmmY7VWPr2WgegXB1HDtSoSj%0AOf/cC1naPR0/10xTfxCuVa2GVwoHrTy+E+OCS6+a0PhFREREREREDiQKnvYQyx8/eJq5fSnNvQeT%0A6I96N7lhBY/lG9E0vT0YPJmlnkWJIQY71pa3F+usdNfbFBxXaNvAM63NlKIwu1D/NTnlZa8AYrgM%0ABfeoO9UuCGoSMYtpLU3lzU5jvb5ruEbw+yZzUVP1Reu209QXhES+Y/ORc85nes+h+MOtLH5xKatO%0AXVn3WqO56MzzOOmFmXz+1Gi1wLbeJeGnMOSy87v+ECIiIiIiIiIHiDpJgewKO6z2McboLX7NaSvK%0Any94cBV+y9ZyBY/l+XilVdP8PZcHWp5d2WaJjzy4iiOeGsQ9vKW87aE7b2XZipXl/kkAjgmGFTxT%0A244Orrn3O1xz+ntqrm8Qwy8HT6NPtWtvauINS5fysz8F4Zcba2SyXy3fLOL7BgudKDg7+7IrAbj5%0AjlswwrDs0+89Z5euX1JV5QR87l3nsvIH10E8y+pV12G8vAj52ibmIiIiIiIiIhJRxdMeEptgXyYz%0ADJfccvDEXql4skZUIXktW+mfPw+vohfVhmJQPVTqnwTgGibnvf5Ecqmgl1EsVz9RK4VOUN0cvbwt%0ArHha0jWbwxYuKG8/9W9eMdFH4Ut3344fGwInXnc1v4+ccz4XnHPBhK/bKNNLYFgug3PnAGD5qngS%0AERERERERGYsqnvaQkX2GxlNqxO2bheB8x8MnCH7qTlnbRe3FOMOFBEY8mpo2FA96FJVGPNwcVD85%0AFWGUY/l0dXUxtNAhmYFYrn4YZtKGR7hinB/9Bvf+9//w9PObafHi+PgcM3smAL0zd4Lhc+zCN0zo%0AOW68507WL3oOA7AH5k3o3D3F8uI4wMZZGQDsyhXwRERERERERKSGgqc9pGNnge7WJqZlGwtFShVP%0AvhkEQH7Bhb0w1e5T4fS+lQ9/GiM5CEB/LAfxqFKpGAsCI7ei71Opn/g5J76Ge599nPhQ/eqew+1X%0A84TzEwA8K2rqvf6vW+jaMT3Ybrp0dXUBcOXZp+7ScwzEo89zss27dI3dlXSTDE7KnUVERERERET2%0ATwqe9pCLPjyxBtal4Ak7qHiiv4c5bbN5samXeYMz9vDoqquoCm0bgrDLtTAsl3y4q1R9BeCGq+11%0AdXWRbxqmaaCVe371a8547YlV1135+rdw2Y82kY0/he1EPY9ad0afvTor6I3mc9+8i40dz2MWW1l9%0A8sfK2/NWcI3W3iVc8YEVo52+V/IfNA8AABkISURBVC3cnmOreyiu4dM77Vlm5JKTMg4RERERERGR%0A/cVuBU/pdPpK4O8BF/gLcCbQDNwLLALWA6dlMpm+iuPPAhzgwkwm8+Nw+3HAvwNJ4OFMJlPbwOcl%0AphQ8GZaL70NHoplLTl8RNvo+e8/fsE7fqNTgAnLt68mFTcV9q1CeflcKngCKSQdjwOCZzVvrXvrq%0A153GTb9+hPNe98byNp/y+m/4plf3vEqrV13HBZdexZbUIEY8hx/PVe0vhtMAO/J7rv/VRJ1/7oXl%0Az8F498LfSUREREREROQlZJfndKXT6UXAOcDLM5nMMQQh1vuBK4BHMplMGngUuDI8/gjgNOBw4B3A%0Arel0upRN3AacnclklgJL0+n023Z1XPsLi4qeUJ7FWRdcDNSupranjGz87bsW03PB9LmBeB8rf3Ad%0ARiJb3u8aFSvchYU9VqH+SnTNzc18/K2n0NkcVDl9/qEfRBVdgGeMvYLd9ffcyZMv6+ey+27HsaPJ%0AbHfd8Dm+9NUvc/73rycX3wlAolAc7TL71AWXXjXZQxARERERERGZ8nanmVA/UACa0+m0DaSAzcAp%0AwFfDY74KvDP8vBz4ZiaTcTKZzHrgGeD4dDo9G2jNZDKPhcd9reKclyzTrwye9sWMxyD88YsJGOpk%0A/vYlpMIQx2/ehpEKGoT7YUbkVQRPrh1sjOUbe10Gs/mq71XPWkd/0sMwINvxHKT6ytuzMzrY0F6E%0A5h6M5AC+D8kt9auuRERERERERGTq2eXgKZPJ7ARWARsIAqe+TCbzCDArk8lsDY/ZAnSFp8wDNlZc%0AYnO4bR6wqWL7pnDbS5rtV1c87W1+GDwZTopbll3Jx99/Nh1btuOPXI0vF1QtVVY8Hb/0EADat3fy%0ApZse5p5f/XrMe5muX3VPu1C/MfnV37mTL/y/O3BGqYgqxm08KvZ5FuddfvWY9xYRERERERGRqWN3%0AptodDFxM0MtpLkHl0xnAyBRh7HlWByizMvDZg6vYjarccCm675mXXxXNowvFi0Hw5BlRQ/CTXv4y%0AXDNY8S4x3MQzm7eMfatwSbzhlsHw1rUVT//8zbvYPm0Nz87cgGvUbz5eNA0cazi6bq5jzPuKiIiI%0AiIiIyNSyO3O8Xgn8OpPJ7ABIp9PfA04AtqbT6VmZTGZrOI2uOzx+M7Cg4vz54bbRto9r5szW3Rj+%0A5LIq4zjf2gfPEt2w8l5msQU/HoU7LU6KnYBvuFXHubaDVQhel1jOGHO8VpBRUWgq0jRYe0+AF5t6%0AATBieYZjfVX7/OE2jFQ/G1t34McGoRjnkO5FxHOF3fqd9uf3RfYtvSsyEXpfpFF6V2Qi9L5Io/Su%0AyETofZHJsDvBUwb4ZDqdTgJ54E3AY8Ag8A/A9cCHgAfC4x8E7kmn018kmEq3BPhdJpPx0+l0Xzqd%0APj48/4PAvzYygG3bBnZj+JPLrqhyMnxrHzxLKXgyqu7VUmxjgG3l7215k52Ak9rGFatWcekHzwXA%0As92goxcQGzbHHK/pBBVOhWQUdo083o0NRHVQTTur9sWL7RRT/dC8PThmqJNL/+85da/TqJkzW/fr%0A90X2Hb0rMhF6X6RReldkIvS+SKP0rshE6H2RRu3pgHJ3ejw9TtAI/A/A4wSTub5CEDi9JZ1OZwjC%0AqH8Jj38S+BbwJPAwsDKTyZSSifOBu4A1wDOZTOZHuzqu/UWpDxKAsQ+m2i3sm4nv2Czsm1G1vTMX%0A3bu592BaNwXttgzL5bn5z7Lq63cA4FrRdLjkUPX0vJEsJ+hZtWThbLbP72HLQT2s/srNfOTBL3Dj%0A/7sjPKgw6vnNTnVPqLijVF5ERERERERkf7Rby6llMpkbgRtHbN4BvHmU4z8HfK7O9j8AR+/OWPY3%0AJlHzbvy931z88jNW1N/+gXP49LfvonnYLVc3nf/oZeX9PU1BQOZVzA2MFZLc8OBDXLZ8Wc31Pn3P%0Ad5nZNx2AM157Irw22H7J/bfgtWxhXWyAL9/4GYxXOPhODMMOV9ZzraDJupsg5lUHce2FsYMuERER%0AEREREZmadit4kl1nO1GQY+6L5uJj+NR7zx51X9YO+z+NWHlueDBf9/jWniAkyrb1V233SkGbnWN4%0AxkJgAKPQCvaOYLsb49i/xADYvrC6Gfn0vvr3EhEREREREZGpTcHTJDHdaOqaseszHveKxS8uxXQ9%0A1s5ZR3FE4+8Su1C7Ut2nv3s/M4c6GGzv42PnnVK1r3y04VOIBwFTzGmi4O/AMAA3xoc/9kkAPvfN%0Au8rnzd62lI+cU79aS0RERERERESmNgVPk8TN5cqf90WPp4n4WDgtb+UProN4tmqfZ7qYnoVdqB2z%0Anw/CtHyTU7PPNUrbfApWEEPZfoyCb4DhY3jx8rHJfDD9jqHpfPJ0hU4iIiIiIiIi+6uplXgcQNry%0AUXNtc4r+GQwvhmG5fPnGz4AfhEXFeB7PcInlajNLMzzGt2uroVwzeF7D9ClYwbS7mGdhmMEUvpZi%0AR/nYiz/0jyzZuIQj19ReR0RERERERET2H6p4miQrLr683MR7sns8jcbwbXyg0DGN4VaH1l7onzlM%0A63aI55J0d3fT1dUVHR+u1OdV9INa9fU7eK5jB35qZ3m6XTZsKB73TfzhNoxUP7P7K5qtAxd/6Ny9%0A+mwiIiIiIiIisvdNzcTjAFOqFJpqzHC1vUIyztXvezeL3tbBp854N8VEAcuz+ff/+V318W5Y8WRG%0AwdP69n5o7sEwo2Apbw8BEHcNDts6jUUvprn4H87b248jIiIiIiIiIvuYKp6mgKk61c7yLVzACfIn%0ATnr5ywBw4kGIlB2uXm2uFDxhRc9j+jbVtUzgxQYwgGTe5Z/OWrkXRi4iIiIiIiIiU8HUTDwOMJY/%0A/jGTwQornhyr+jXxwwGbIxKlUvDUkkqUt8W8WHReMfhsxIcBSG3v3bMDFhEREREREZEpRcHTFDBV%0Ap9qVgyejOhkrtaQyRozbdIIdbznmyPrXy0+PrlGMsfKSy/bUUEVERERERERkClLwNAVM1eAp5gWv%0Ah2NWB09eKXjyqrdbjoVrFTl24eLoWKJjWost0cFOas8OVkRERERERESmHAVPU4AxZafaBYHYqBVP%0AFVPtNna/SDyXwrWdqmO98KCm3oNpLVjl7aab3AsjFhEREREREZGpRMHTVDA1C56IeWHwZLpV230j%0A2G540cC//oPfYPomrj3y2CB4mjNkEXOipMr2EoiIiIiIiIjIS5tWtZsCpmjBE3aYEzlGdRVTqUSr%0AvIodEMsF1Uz9XdUr3flGEESZRRfbj5602VXwJCIiIiIiIvJSp4qnKWDKTrVzg+Sp0LaR6++5s7zd%0AtIOQqX17O7f9y8+55lvfLVc/ve81x1ddwyO4hl0skujZXt7eltOrJyIiIiIiIvJSp//1P4nmbFuK%0AMTiLtvVbJ3sodc3YvBW/GAegJxVVPXU2B43BjbDZU2LAwPRMPNPlsIULqq5RmmrHQB8f/tgny9tb%0AN03NZxYRERERERGRPUdT7SbRVaevCD4sn9xxjObMy69ix9fv4Ll5z5Czh8rbj1+ymP/904vl754F%0AphsETyVfvvEz7Jw/B1pdfB8Wt08DwBycDfisvPzSffYcIiIiIiIiIjI5FDzJmA4dzLLWtXDswfK2%0AVy9J83tzE6YXrlJngOGZeFYUPD19aAeFtjXBF9dk2YqVANy8/JJ9NnYRERERERERmVyaaidjWn7e%0ARRj5NkgMcusXbihvd61o6p3hgelaeGa0al2+dVN0Ed/aJ2MVERERERERkalFwZOMK+a0YBjQP3ta%0AeZsbi4In0zUwPQvfrOiSXtkw3VPwJCIiIiIiInIgUvAk42p2kwAMxqM0KduRL382HRPTN/GsoOJp%0A9R2rMapCKL1mIiIiIiIiIgciJQIyrtZC8Jpk7Vx528lvOI6ds3YAYBeDiqZSxdNgS6r6AoaPiIiI%0AiIiIiBx4FDzJuNq39wFQaNvI+d+/ntWrruPYhYtZ8XevxTM87EIMAC8MnnLWiKCpIrASERERERER%0AkQOHgicZ13kfuQTfDfs0NfcwMG8OAF1dXXiWQ6yYAKKKp0I45Y7hdoDqaXciIiIiIiIicsBQ8CSN%0AcWPlj73xisbiFY3Dy8GTGeyPFdv20eBEREREREREZCpS8CSN8aLgacjOlj9XBk9e+DYVzSIAbcXk%0AvhmbiIiIiIiIiExJ9mQPQPYPRkXw5Mb6yp975u5g+gvTADDdcL9ZAGDWziGG7MV0FhL7bqAiIiIi%0AIiIiMmWo4kkaUhk8GYlhbr7jFgCu+uC7GGodAMD0DD797bvwm7cBsMiM8flTV/KJ08/e9wMWERER%0AERERkUmn4EkaYmBUfe9ti6qYivOhv7MXd4bJ1qatwcbhdpatWLkvhygiIiIiIiIiU4yCJ2lQ9cp0%0A/fFi+fMVp5zM5R9+J6m+FyDVC8PtHP60VrITEREREREROdCpx5NMiO8ZGKZP3srX7BtoCqbjNeWn%0Ac8Gl/7ivhyYiIiIiIiIiU4wqnmRiiil8z8C1srW7rKDKKVGx0p2IiIiIiIiIHLgUPElDphXaAWgb%0AngPFJvxYlofuvLXqmILhAWB7Rs35IiIiIiIiInLgUfAkDbn2PSs4eNOhvHaHi+k0Y9gO6/zqPk6u%0A4QKQUPAkIiIiIiIiIqjHk0zApR88B4Cf3r+aApBtSVTtdwwHANtVY3ERERERERERUcWT7ALbD3o4%0AFUe8Pa4ZBE/xfHHkKSIiIiIiIiJyAFLwJBNWCp6cEW+PZwSBU8v23n09JBERERERERGZgjTVTibM%0A9oMeTq5RPaXON4vgWpx92ZWTMSwRERERERERmWJU8SQTZrlB8FQ0veoddg7c+CSMSERERERERESm%0AIgVPMmG2V6p4ioKny+67HSNWADc2WcMSERERERERkSlGwZNMWCxctc413PK2IXsQgJnDsydlTCIi%0AIiIiIiIy9ajHk0yY7QfBUz7ZzcoffZJDuhfgTwtCqNlrN0/m0ERERERERERkClHwJBMWKzgAGPEc%0AAJva8mA4+J7JeZdfPZlDExEREREREZEpRFPtZMKat/dWfbd8C99wwbUmaUQiIiIiIiIiMhUpeJIJ%0AO/uyK/G96NUxfBNMB3wV0ImIiIiIiIhIRMGT7Bo3Cpk8wwPTBU8VTyIiIiIiIiISUfAku8ZNRB8N%0AB0wXQxVPIiIiIiIiIlJBwZPskub8jPJn13QwTE8VTyIiIiIiIiJSRcGT7JJFz/VgDcwFwDPzABi+%0AgicRERERERERiSh4kl1ywaVX8dZtcXzfwLeHATAVPImIiIiIiIhIBQVPssuWrVgJro0RzwFgoOBJ%0ARERERERERCIKnmQ3+eVPlq/XSUREREREREQiSgpktxi2U/6sqXYiIiIiIiIiUknBk+yWVN/i8mfP%0A8CZvICIiIiIiIiIy5Sh4kt3y+VNX4g+3AuCYhUkejYiIiIiIiIhMJQqeZLct2TkbhjpZ1Ns82UMR%0AERERERERkSnEnuwByP7vkr8/Z7KHICIiIiIiIiJTkCqeRERERERERERkr1DwJCIiIiIiIiIie4WC%0AJxERERERERER2SsUPImIiIiIiIiIyF6h4ElERERERERERPYKBU8iIiIiIiIiIrJXKHgSERERERER%0AEZG9QsGTiIiIiIiIiIjsFQqeRERERERERERkr1DwJCIiIiIiIiIie4WCJxERERERERER2SsUPImI%0AiIiIiIiIyF6h4ElERERERERERPYKBU8iIiIiIiIiIrJXKHgSEREREREREZG9wt6dk9PpdDtwJ3AU%0A4AFnAWuAe4FFwHrgtEwm0xcef2V4jANcmMlkfhxuPw74dyAJPJzJZC7anXGJiIiIiIiIiMjk292K%0Ap5sIgqLDgWOBp4ErgEcymUwaeBS4EiCdTh8BnAYcDrwDuDWdThvhdW4Dzs5kMkuBpel0+m27OS4R%0AEREREREREZlkuxw8pdPpNuB1mUzmboBMJuOElU2nAF8ND/sq8M7w83Lgm+Fx64FngOPT6fRsoDWT%0AyTwWHve1inNERERERERERGQ/tTtT7Q4CtqfT6bsJqp1+D1wEzMpkMlsBMpnMlnQ63RUePw/4TcX5%0Am8NtDrCpYvumcLuIiIiIiIiIiOzHdmeqnQ0cB9ySyWSOA7IE0+z8EceN/C4iIiIiIiIiIgeA3al4%0A2gRszGQyvw+/f5cgeNqaTqdnZTKZreE0uu5w/2ZgQcX588Nto20fjzFzZutuDF8ONHpfpFF6V2Qi%0A9L5Io/SuyETofZFG6V2RidD7IpNhlyuewul0G9Pp9NJw05uAJ4AHgX8It30IeCD8/CDwvnQ6HU+n%0A0wcBS4DfZTKZLUBfOp0+Pmw2/sGKc0REREREREREZD+1OxVPAP8E3JNOp2PAc8CZgAV8K51OnwU8%0AT7CSHZlM5sl0Ov0t4EmgCKzMZDKlaXjnA/8OJAlWyfvRbo5LREREREREREQmmeH7asEkIiIiIiIi%0AIiJ73u40FxcRERERERERERmVgicREREREREREdkrFDyJiIiIiIiIiMhesbvNxSdFOp1+O/AlguDs%0Arkwmc/0kD0kmUTqdng98DZgFeMAdmUzmX9PpdCdwL7AIWA+clslk+sJzrgTOAhzgwkwm8+PJGLtM%0AjnQ6bQK/BzZlMpnleldkNOl0uh24EziK4P++nAWsQe+LjBD+7f8ecIG/ECy40ozeFQHS6fRdwDJg%0AayaTOSbcNuF/96TT6eOoXpDnon37JLK3jfKu3ACcDOSBtcCZmUymP9ynd+UAVu99qdh3KXAjMCOT%0AyewIt+l9OUCN9q6k0+mPACsJ3okfZDKZK8Lte/Rd2e8qnsL/wbgaeBtwJPD+dDp92OSOSiaZA1yS%0AyWSOBF4DnB++E1cAj2QymTTwKHAlQDqdPoJgtcXDgXcAt6bTaWNSRi6T5UKCFTZL9K7IaG4i+Jfq%0A4cCxwNPofZER0un0IuAc4OXhf5mzgfejd0UidxP8d9dKu/J+3AacnclklgJL0+n0yGvK/q/eu/Jj%0A4MhMJvMy4Bn0rkik3vtS+n/Mv4VglfnStsPR+3Igq3lX0un0GwhC7aMzmczRwOfD7Xv8Xdnvgifg%0AeOCZTCbzfCaTKQLfBE6Z5DHJJMpkMlsymcyfws+DwFPAfIL34qvhYV8F3hl+Xg58M5PJOJlMZj3B%0Av8CP36eDlkkT/ov4JIIqlhK9K1IjnU63Aa/LZDJ3A4TvQR96X/5/e3cTYlUZx3H8K9mQlYsSVLJM%0ATfwvM5OQhApdBtMyKSp72dQmIgyaFm3dRLhoE/RCAwllpQatpCgKhgwreoH/xqhxoBFfMmphNk2L%0A55HO3LkzNOD1ej3fDwzc89zncM9wfzz33P89z3k02+/AX8A1EbEYWAJMYFZUZebnwOmO5gXlIyJW%0AAksz83Dt91ZjH10mumUlMw9l5j91c4xyngtmpfXmGFsAXgZ2dbTdh3lprTmy8iSwOzP/rn1O1PYL%0AnpVBLDytAsYb28dqm0RErAE2Uj6UV2TmJJTiFLC8duvM0ARmqE3OfxBPN9rMirpZC5yIiDci4khE%0AvBoRV2Ne1CEzTwMvAb9Q3vczmXkIs6L5LV9gPlZRznvP8xy4nR4DPqqPzYpmiYhhYDwzv+t4yryo%0A0wbgrogYi4hPIuL22n7BszKIhSepq4i4FthHmYP6BzMLC3TZVstExL2Uec3fAPNNazErgjJdahPw%0ASmZuAv6kTI1xbNEMEbEOeIZyr54bKFc+PYhZ0cKYD80rIl4AzmXm3n4fiy5NEbEEGAFe7PexaCAs%0ABq7LzC3Ac8C7vXqhQSw8TQCrG9s31ja1WJ3asA8YzcwDtXkyIlbU51cCx2v7BHBTY3cz1B5bgeGI%0AOArsBbZFxCjwq1lRF8covxh+VbffoxSiHFvUaTPwRWaeyswp4APgTsyK5rfQfJibFouInZRbBTzQ%0AaDYr6nQLsAb4NiJ+orz3RyJiOXN/jzYv7TUOvA9Qp89NRcQyepCVQSw8HQbWR8TNETEE7AAO9vmY%0A1H+vAz9m5p5G20FgZ338CHCg0b4jIoYiYi2wHvjyYh2o+iczRzJzdWauo4wdH2fmQ8CHmBV1qFNg%0AxiNiQ23aDvyAY4tmS2BLRFxVb765nbKAgVlR0yJmXm27oHzU6XhnIuKOmrOHG/vo8jIjK3VF713A%0AcGaebfQzK4JGXjLz+8xcmZnrMnMt5Ue02zLzOCUv95uXVuv8HNoPbAOo57tDmXmSHmRl0fT04F3V%0AWwffPZTC2WuZubvPh6Q+ioitwGeU5aun698I5ST+HUpV9mfKMsW/1X2eBx4HzuEy1q0UEXcDz2bm%0AcERcj1lRFxFxK+VG9FcCR4FHgSswL+oQEbsoRYQp4GvgCWApZkVARLwN3AMsAyYp02D2U6Y1/O98%0A1PtvvMl/y1g/fVH/EfXcHFkZAYaAk7XbWGY+VfublRbrlpfzi6LU548CmzPzVN02Ly01x9gySlnt%0AbiNwlvLd6NPa/4JmZSALT5IkSZIkSbr0DeJUO0mSJEmSJA0AC0+SJEmSJEnqCQtPkiRJkiRJ6gkL%0AT5IkSZIkSeoJC0+SJEmSJEnqCQtPkiRJkiRJ6gkLT5IkSZIkSeoJC0+SJEmSJEnqiX8BiXG2thhv%0ABws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401" y="2603500"/>
            <a:ext cx="2605202" cy="1803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401" y="4578889"/>
            <a:ext cx="2627707" cy="18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Strategy on Training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Long-only </a:t>
            </a:r>
            <a:r>
              <a:rPr lang="en-US" dirty="0"/>
              <a:t>(</a:t>
            </a:r>
            <a:r>
              <a:rPr lang="en-US" dirty="0" smtClean="0"/>
              <a:t>0.4 thresholds)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Long-short </a:t>
            </a:r>
            <a:r>
              <a:rPr lang="en-US" dirty="0"/>
              <a:t>(0.4, 0.7 thresholds)</a:t>
            </a:r>
          </a:p>
        </p:txBody>
      </p:sp>
      <p:pic>
        <p:nvPicPr>
          <p:cNvPr id="10" name="Content Placeholder 8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95614"/>
            <a:ext cx="4824413" cy="2408334"/>
          </a:xfrm>
          <a:prstGeom prst="rect">
            <a:avLst/>
          </a:prstGeom>
        </p:spPr>
      </p:pic>
      <p:pic>
        <p:nvPicPr>
          <p:cNvPr id="14" name="Content Placeholder 9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364451"/>
            <a:ext cx="4824412" cy="2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Strategy on </a:t>
            </a:r>
            <a:r>
              <a:rPr lang="en-US" dirty="0" smtClean="0"/>
              <a:t>Testing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Long-only (</a:t>
            </a:r>
            <a:r>
              <a:rPr lang="en-US" dirty="0" smtClean="0"/>
              <a:t>0.4 thresholds)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63550"/>
            <a:ext cx="4824413" cy="247246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Long-short (0.4, 0.7 thresholds)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377210"/>
            <a:ext cx="4824412" cy="24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248</TotalTime>
  <Words>320</Words>
  <Application>Microsoft Macintosh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宋体</vt:lpstr>
      <vt:lpstr>Ion Boardroom</vt:lpstr>
      <vt:lpstr>DJI Trading Strategies Based on Daily News</vt:lpstr>
      <vt:lpstr>Data Set – News(X)</vt:lpstr>
      <vt:lpstr>Data Set – Stock Price(Y)</vt:lpstr>
      <vt:lpstr>Feature Extraction - WordtoVec</vt:lpstr>
      <vt:lpstr>Feature Extraction - DTM </vt:lpstr>
      <vt:lpstr>Feature/Model Selection </vt:lpstr>
      <vt:lpstr>Prediction </vt:lpstr>
      <vt:lpstr>Trading Strategy on Training Set</vt:lpstr>
      <vt:lpstr>Trading Strategy on Testing Set</vt:lpstr>
      <vt:lpstr>Problem </vt:lpstr>
    </vt:vector>
  </TitlesOfParts>
  <Company>Microsoft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New for  Stock Market Prediction</dc:title>
  <dc:creator>Peiran Fang</dc:creator>
  <cp:lastModifiedBy>Microsoft Office User</cp:lastModifiedBy>
  <cp:revision>23</cp:revision>
  <dcterms:created xsi:type="dcterms:W3CDTF">2016-12-07T03:22:08Z</dcterms:created>
  <dcterms:modified xsi:type="dcterms:W3CDTF">2016-12-07T19:54:45Z</dcterms:modified>
</cp:coreProperties>
</file>