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0"/>
  </p:normalViewPr>
  <p:slideViewPr>
    <p:cSldViewPr snapToGrid="0" snapToObjects="1">
      <p:cViewPr varScale="1">
        <p:scale>
          <a:sx n="92" d="100"/>
          <a:sy n="92" d="100"/>
        </p:scale>
        <p:origin x="7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2260-F491-FB44-BEF2-D5C7CCFFB0E8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8EDA-0883-4B4F-983E-88312BE2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1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2260-F491-FB44-BEF2-D5C7CCFFB0E8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8EDA-0883-4B4F-983E-88312BE2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0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2260-F491-FB44-BEF2-D5C7CCFFB0E8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8EDA-0883-4B4F-983E-88312BE2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2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2260-F491-FB44-BEF2-D5C7CCFFB0E8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8EDA-0883-4B4F-983E-88312BE2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6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2260-F491-FB44-BEF2-D5C7CCFFB0E8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8EDA-0883-4B4F-983E-88312BE2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4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2260-F491-FB44-BEF2-D5C7CCFFB0E8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8EDA-0883-4B4F-983E-88312BE2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1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2260-F491-FB44-BEF2-D5C7CCFFB0E8}" type="datetimeFigureOut">
              <a:rPr lang="en-US" smtClean="0"/>
              <a:t>12/6/16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8EDA-0883-4B4F-983E-88312BE2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4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2260-F491-FB44-BEF2-D5C7CCFFB0E8}" type="datetimeFigureOut">
              <a:rPr lang="en-US" smtClean="0"/>
              <a:t>12/6/16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8EDA-0883-4B4F-983E-88312BE2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4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2260-F491-FB44-BEF2-D5C7CCFFB0E8}" type="datetimeFigureOut">
              <a:rPr lang="en-US" smtClean="0"/>
              <a:t>12/6/16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8EDA-0883-4B4F-983E-88312BE2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2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2260-F491-FB44-BEF2-D5C7CCFFB0E8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8EDA-0883-4B4F-983E-88312BE2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5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2260-F491-FB44-BEF2-D5C7CCFFB0E8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8EDA-0883-4B4F-983E-88312BE2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4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92260-F491-FB44-BEF2-D5C7CCFFB0E8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68EDA-0883-4B4F-983E-88312BE2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1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342" y="-176360"/>
            <a:ext cx="4990000" cy="43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9955" y="-186545"/>
            <a:ext cx="4879895" cy="42539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786" y="-169433"/>
            <a:ext cx="4990000" cy="432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538" y="-145518"/>
            <a:ext cx="4990000" cy="432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4700" y="2777835"/>
            <a:ext cx="4990000" cy="4320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829" y="2805545"/>
            <a:ext cx="4990000" cy="432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496" y="2826654"/>
            <a:ext cx="4990000" cy="432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632" y="2873836"/>
            <a:ext cx="4990000" cy="43200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63782" y="313112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R&amp;B/Soul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349028" y="3131120"/>
            <a:ext cx="62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Rock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528327" y="3131120"/>
            <a:ext cx="5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Pop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461779" y="3131120"/>
            <a:ext cx="93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Country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13625" y="6154590"/>
            <a:ext cx="81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Others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32873" y="615459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Hip-hop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553555" y="6168445"/>
            <a:ext cx="56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Folk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685311" y="618230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Jazz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6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宋体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2016-12-07T01:59:15Z</dcterms:created>
  <dcterms:modified xsi:type="dcterms:W3CDTF">2016-12-07T02:39:12Z</dcterms:modified>
</cp:coreProperties>
</file>