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DC5071-1AE6-4C62-9452-B2E2A9F2F3F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6E09F9-7A33-43DF-ACEA-FC304CC731E6}">
      <dgm:prSet phldrT="[Text]"/>
      <dgm:spPr/>
      <dgm:t>
        <a:bodyPr/>
        <a:lstStyle/>
        <a:p>
          <a:r>
            <a:rPr lang="en-US" dirty="0" smtClean="0"/>
            <a:t>Delete </a:t>
          </a:r>
          <a:r>
            <a:rPr lang="en-US" dirty="0" err="1" smtClean="0"/>
            <a:t>entity_id</a:t>
          </a:r>
          <a:r>
            <a:rPr lang="en-US" dirty="0" smtClean="0"/>
            <a:t>, </a:t>
          </a:r>
          <a:r>
            <a:rPr lang="en-US" dirty="0" err="1" smtClean="0"/>
            <a:t>entity_confidence_interval</a:t>
          </a:r>
          <a:endParaRPr lang="en-US" dirty="0"/>
        </a:p>
      </dgm:t>
    </dgm:pt>
    <dgm:pt modelId="{326738DF-0C11-4389-9E0F-6DF9509F7849}" type="parTrans" cxnId="{780FFCC3-C997-43C2-90D7-39B469FCBC13}">
      <dgm:prSet/>
      <dgm:spPr/>
      <dgm:t>
        <a:bodyPr/>
        <a:lstStyle/>
        <a:p>
          <a:endParaRPr lang="en-US"/>
        </a:p>
      </dgm:t>
    </dgm:pt>
    <dgm:pt modelId="{5FBF5B92-8F8A-480D-AEFF-B639705F4697}" type="sibTrans" cxnId="{780FFCC3-C997-43C2-90D7-39B469FCBC13}">
      <dgm:prSet/>
      <dgm:spPr/>
      <dgm:t>
        <a:bodyPr/>
        <a:lstStyle/>
        <a:p>
          <a:endParaRPr lang="en-US"/>
        </a:p>
      </dgm:t>
    </dgm:pt>
    <dgm:pt modelId="{07052C4D-3542-4F1A-8281-D648943D50CC}">
      <dgm:prSet phldrT="[Text]" phldr="1"/>
      <dgm:spPr/>
      <dgm:t>
        <a:bodyPr/>
        <a:lstStyle/>
        <a:p>
          <a:endParaRPr lang="en-US" dirty="0"/>
        </a:p>
      </dgm:t>
    </dgm:pt>
    <dgm:pt modelId="{05703CEB-8EA8-4B1E-8433-E288DBD305C0}" type="parTrans" cxnId="{EB3C2AAD-8646-409E-AF4D-C8D70F6A4844}">
      <dgm:prSet/>
      <dgm:spPr/>
      <dgm:t>
        <a:bodyPr/>
        <a:lstStyle/>
        <a:p>
          <a:endParaRPr lang="en-US"/>
        </a:p>
      </dgm:t>
    </dgm:pt>
    <dgm:pt modelId="{72F3D273-1F0C-476B-9701-763CAC292759}" type="sibTrans" cxnId="{EB3C2AAD-8646-409E-AF4D-C8D70F6A4844}">
      <dgm:prSet/>
      <dgm:spPr/>
      <dgm:t>
        <a:bodyPr/>
        <a:lstStyle/>
        <a:p>
          <a:endParaRPr lang="en-US"/>
        </a:p>
      </dgm:t>
    </dgm:pt>
    <dgm:pt modelId="{8EE71EA7-CD09-48D8-9B82-D6872999C7CD}">
      <dgm:prSet phldrT="[Text]"/>
      <dgm:spPr/>
      <dgm:t>
        <a:bodyPr/>
        <a:lstStyle/>
        <a:p>
          <a:r>
            <a:rPr lang="en-US" dirty="0" smtClean="0"/>
            <a:t>Set “NA” to “-1”</a:t>
          </a:r>
          <a:endParaRPr lang="en-US" dirty="0"/>
        </a:p>
      </dgm:t>
    </dgm:pt>
    <dgm:pt modelId="{683EE10A-089B-47B5-8C23-BCB33E0683E9}" type="parTrans" cxnId="{1A2634F9-A464-4741-8834-EE97BA176248}">
      <dgm:prSet/>
      <dgm:spPr/>
      <dgm:t>
        <a:bodyPr/>
        <a:lstStyle/>
        <a:p>
          <a:endParaRPr lang="en-US"/>
        </a:p>
      </dgm:t>
    </dgm:pt>
    <dgm:pt modelId="{314CCB7A-C322-43D0-9B60-2F36B63E7794}" type="sibTrans" cxnId="{1A2634F9-A464-4741-8834-EE97BA176248}">
      <dgm:prSet/>
      <dgm:spPr/>
      <dgm:t>
        <a:bodyPr/>
        <a:lstStyle/>
        <a:p>
          <a:endParaRPr lang="en-US"/>
        </a:p>
      </dgm:t>
    </dgm:pt>
    <dgm:pt modelId="{D9B61576-C472-4418-8F16-FC3FD0C1DD97}" type="pres">
      <dgm:prSet presAssocID="{68DC5071-1AE6-4C62-9452-B2E2A9F2F3FD}" presName="Name0" presStyleCnt="0">
        <dgm:presLayoutVars>
          <dgm:dir/>
          <dgm:animLvl val="lvl"/>
          <dgm:resizeHandles val="exact"/>
        </dgm:presLayoutVars>
      </dgm:prSet>
      <dgm:spPr/>
    </dgm:pt>
    <dgm:pt modelId="{D8F94E48-7485-43EC-9EDF-8A95DFA527DD}" type="pres">
      <dgm:prSet presAssocID="{7B6E09F9-7A33-43DF-ACEA-FC304CC731E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404893-8E42-4464-A2B5-529A174E8A1D}" type="pres">
      <dgm:prSet presAssocID="{5FBF5B92-8F8A-480D-AEFF-B639705F4697}" presName="parTxOnlySpace" presStyleCnt="0"/>
      <dgm:spPr/>
    </dgm:pt>
    <dgm:pt modelId="{2B1AE61A-FCC7-4AC8-9ADC-633F7FC1B881}" type="pres">
      <dgm:prSet presAssocID="{07052C4D-3542-4F1A-8281-D648943D50CC}" presName="parTxOnly" presStyleLbl="node1" presStyleIdx="1" presStyleCnt="3" custScaleX="1004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6BC66-0697-428E-99E0-2BDA22F1793D}" type="pres">
      <dgm:prSet presAssocID="{72F3D273-1F0C-476B-9701-763CAC292759}" presName="parTxOnlySpace" presStyleCnt="0"/>
      <dgm:spPr/>
    </dgm:pt>
    <dgm:pt modelId="{9D328864-3EE8-45AB-879E-B09C3FAF2A3D}" type="pres">
      <dgm:prSet presAssocID="{8EE71EA7-CD09-48D8-9B82-D6872999C7C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920CE3-9999-4F8D-B876-A2022B65A8C9}" type="presOf" srcId="{68DC5071-1AE6-4C62-9452-B2E2A9F2F3FD}" destId="{D9B61576-C472-4418-8F16-FC3FD0C1DD97}" srcOrd="0" destOrd="0" presId="urn:microsoft.com/office/officeart/2005/8/layout/chevron1"/>
    <dgm:cxn modelId="{780FFCC3-C997-43C2-90D7-39B469FCBC13}" srcId="{68DC5071-1AE6-4C62-9452-B2E2A9F2F3FD}" destId="{7B6E09F9-7A33-43DF-ACEA-FC304CC731E6}" srcOrd="0" destOrd="0" parTransId="{326738DF-0C11-4389-9E0F-6DF9509F7849}" sibTransId="{5FBF5B92-8F8A-480D-AEFF-B639705F4697}"/>
    <dgm:cxn modelId="{F5232F7A-89DA-400C-8988-4409625CF549}" type="presOf" srcId="{8EE71EA7-CD09-48D8-9B82-D6872999C7CD}" destId="{9D328864-3EE8-45AB-879E-B09C3FAF2A3D}" srcOrd="0" destOrd="0" presId="urn:microsoft.com/office/officeart/2005/8/layout/chevron1"/>
    <dgm:cxn modelId="{EB3C2AAD-8646-409E-AF4D-C8D70F6A4844}" srcId="{68DC5071-1AE6-4C62-9452-B2E2A9F2F3FD}" destId="{07052C4D-3542-4F1A-8281-D648943D50CC}" srcOrd="1" destOrd="0" parTransId="{05703CEB-8EA8-4B1E-8433-E288DBD305C0}" sibTransId="{72F3D273-1F0C-476B-9701-763CAC292759}"/>
    <dgm:cxn modelId="{62AE18A2-F79A-4BB1-874E-E64A6DE8885D}" type="presOf" srcId="{7B6E09F9-7A33-43DF-ACEA-FC304CC731E6}" destId="{D8F94E48-7485-43EC-9EDF-8A95DFA527DD}" srcOrd="0" destOrd="0" presId="urn:microsoft.com/office/officeart/2005/8/layout/chevron1"/>
    <dgm:cxn modelId="{C6B60A51-DCAF-4EC8-BFC0-1B26A52B6734}" type="presOf" srcId="{07052C4D-3542-4F1A-8281-D648943D50CC}" destId="{2B1AE61A-FCC7-4AC8-9ADC-633F7FC1B881}" srcOrd="0" destOrd="0" presId="urn:microsoft.com/office/officeart/2005/8/layout/chevron1"/>
    <dgm:cxn modelId="{1A2634F9-A464-4741-8834-EE97BA176248}" srcId="{68DC5071-1AE6-4C62-9452-B2E2A9F2F3FD}" destId="{8EE71EA7-CD09-48D8-9B82-D6872999C7CD}" srcOrd="2" destOrd="0" parTransId="{683EE10A-089B-47B5-8C23-BCB33E0683E9}" sibTransId="{314CCB7A-C322-43D0-9B60-2F36B63E7794}"/>
    <dgm:cxn modelId="{816B7BB4-5C3A-4129-A5D3-511BABE838EA}" type="presParOf" srcId="{D9B61576-C472-4418-8F16-FC3FD0C1DD97}" destId="{D8F94E48-7485-43EC-9EDF-8A95DFA527DD}" srcOrd="0" destOrd="0" presId="urn:microsoft.com/office/officeart/2005/8/layout/chevron1"/>
    <dgm:cxn modelId="{1EC98A8A-2316-4DFE-B68B-B8769FC2338A}" type="presParOf" srcId="{D9B61576-C472-4418-8F16-FC3FD0C1DD97}" destId="{3A404893-8E42-4464-A2B5-529A174E8A1D}" srcOrd="1" destOrd="0" presId="urn:microsoft.com/office/officeart/2005/8/layout/chevron1"/>
    <dgm:cxn modelId="{4C681459-0546-4E4D-B4F0-9F5752824CBA}" type="presParOf" srcId="{D9B61576-C472-4418-8F16-FC3FD0C1DD97}" destId="{2B1AE61A-FCC7-4AC8-9ADC-633F7FC1B881}" srcOrd="2" destOrd="0" presId="urn:microsoft.com/office/officeart/2005/8/layout/chevron1"/>
    <dgm:cxn modelId="{9D8471BD-C394-4911-9FCD-959512407805}" type="presParOf" srcId="{D9B61576-C472-4418-8F16-FC3FD0C1DD97}" destId="{5616BC66-0697-428E-99E0-2BDA22F1793D}" srcOrd="3" destOrd="0" presId="urn:microsoft.com/office/officeart/2005/8/layout/chevron1"/>
    <dgm:cxn modelId="{D759DEC5-E985-4CBA-AD76-BFA6D3D1B4B6}" type="presParOf" srcId="{D9B61576-C472-4418-8F16-FC3FD0C1DD97}" destId="{9D328864-3EE8-45AB-879E-B09C3FAF2A3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9273F7-7E7E-4C59-809F-5613DB78CA3C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367015-3BBF-4792-8C97-13D7DD6C4D9B}">
      <dgm:prSet phldrT="[Text]"/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F69A5F9A-A4FD-47C3-8D3D-A13ACE06ECAD}" type="parTrans" cxnId="{A512C76E-4C0A-4972-9873-26727D8807CF}">
      <dgm:prSet/>
      <dgm:spPr/>
      <dgm:t>
        <a:bodyPr/>
        <a:lstStyle/>
        <a:p>
          <a:endParaRPr lang="en-US"/>
        </a:p>
      </dgm:t>
    </dgm:pt>
    <dgm:pt modelId="{1C53695C-CC28-49D5-B332-E52AA771D9A3}" type="sibTrans" cxnId="{A512C76E-4C0A-4972-9873-26727D8807CF}">
      <dgm:prSet/>
      <dgm:spPr/>
      <dgm:t>
        <a:bodyPr/>
        <a:lstStyle/>
        <a:p>
          <a:endParaRPr lang="en-US"/>
        </a:p>
      </dgm:t>
    </dgm:pt>
    <dgm:pt modelId="{EC8E9226-10F1-42F8-84D8-4822C8CAEA0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Training </a:t>
          </a:r>
          <a:endParaRPr lang="en-US" dirty="0"/>
        </a:p>
      </dgm:t>
    </dgm:pt>
    <dgm:pt modelId="{88F57ECB-17E9-47E1-A62F-FD695A54F6B9}" type="parTrans" cxnId="{E2B36F32-8BE0-42BA-A297-94CD8276B41E}">
      <dgm:prSet/>
      <dgm:spPr/>
      <dgm:t>
        <a:bodyPr/>
        <a:lstStyle/>
        <a:p>
          <a:endParaRPr lang="en-US"/>
        </a:p>
      </dgm:t>
    </dgm:pt>
    <dgm:pt modelId="{2976EC31-A138-453F-9CDF-45D90A76D998}" type="sibTrans" cxnId="{E2B36F32-8BE0-42BA-A297-94CD8276B41E}">
      <dgm:prSet/>
      <dgm:spPr/>
      <dgm:t>
        <a:bodyPr/>
        <a:lstStyle/>
        <a:p>
          <a:endParaRPr lang="en-US"/>
        </a:p>
      </dgm:t>
    </dgm:pt>
    <dgm:pt modelId="{7BFB5E0C-2087-4FC0-B908-02C54578800C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37C758F1-5F9D-47B0-BA06-F5E94879872B}" type="parTrans" cxnId="{24DD7722-46FD-4200-B7D5-61A9E110788C}">
      <dgm:prSet/>
      <dgm:spPr/>
      <dgm:t>
        <a:bodyPr/>
        <a:lstStyle/>
        <a:p>
          <a:endParaRPr lang="en-US"/>
        </a:p>
      </dgm:t>
    </dgm:pt>
    <dgm:pt modelId="{9E84FEFD-F5E5-42F1-84F0-60A7DA731232}" type="sibTrans" cxnId="{24DD7722-46FD-4200-B7D5-61A9E110788C}">
      <dgm:prSet/>
      <dgm:spPr/>
      <dgm:t>
        <a:bodyPr/>
        <a:lstStyle/>
        <a:p>
          <a:endParaRPr lang="en-US"/>
        </a:p>
      </dgm:t>
    </dgm:pt>
    <dgm:pt modelId="{208A7384-CC27-451E-8B48-C70FD933E605}" type="pres">
      <dgm:prSet presAssocID="{3D9273F7-7E7E-4C59-809F-5613DB78CA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E09253-7A77-4BCE-9B03-0D37A7DE5FAD}" type="pres">
      <dgm:prSet presAssocID="{3B367015-3BBF-4792-8C97-13D7DD6C4D9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E4D7D-F94C-4F93-8F66-70779D9A9F65}" type="pres">
      <dgm:prSet presAssocID="{1C53695C-CC28-49D5-B332-E52AA771D9A3}" presName="parTxOnlySpace" presStyleCnt="0"/>
      <dgm:spPr/>
    </dgm:pt>
    <dgm:pt modelId="{584B76BB-8120-498C-B1E4-A92DE635FF67}" type="pres">
      <dgm:prSet presAssocID="{EC8E9226-10F1-42F8-84D8-4822C8CAEA0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9E59B-1AB8-4880-863B-ECBC35F3D4AB}" type="pres">
      <dgm:prSet presAssocID="{2976EC31-A138-453F-9CDF-45D90A76D998}" presName="parTxOnlySpace" presStyleCnt="0"/>
      <dgm:spPr/>
    </dgm:pt>
    <dgm:pt modelId="{4622EEEB-E606-472B-8F1D-CEF0AAFCF9F7}" type="pres">
      <dgm:prSet presAssocID="{7BFB5E0C-2087-4FC0-B908-02C54578800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DD7722-46FD-4200-B7D5-61A9E110788C}" srcId="{3D9273F7-7E7E-4C59-809F-5613DB78CA3C}" destId="{7BFB5E0C-2087-4FC0-B908-02C54578800C}" srcOrd="2" destOrd="0" parTransId="{37C758F1-5F9D-47B0-BA06-F5E94879872B}" sibTransId="{9E84FEFD-F5E5-42F1-84F0-60A7DA731232}"/>
    <dgm:cxn modelId="{24FB12CC-901B-4FA5-AE87-5AED1A9C976F}" type="presOf" srcId="{EC8E9226-10F1-42F8-84D8-4822C8CAEA02}" destId="{584B76BB-8120-498C-B1E4-A92DE635FF67}" srcOrd="0" destOrd="0" presId="urn:microsoft.com/office/officeart/2005/8/layout/chevron1"/>
    <dgm:cxn modelId="{B0A2F802-781E-45F8-B2CC-E8867DE1DA50}" type="presOf" srcId="{7BFB5E0C-2087-4FC0-B908-02C54578800C}" destId="{4622EEEB-E606-472B-8F1D-CEF0AAFCF9F7}" srcOrd="0" destOrd="0" presId="urn:microsoft.com/office/officeart/2005/8/layout/chevron1"/>
    <dgm:cxn modelId="{569137A7-1735-4D24-BE59-0EE5C2615C28}" type="presOf" srcId="{3B367015-3BBF-4792-8C97-13D7DD6C4D9B}" destId="{C6E09253-7A77-4BCE-9B03-0D37A7DE5FAD}" srcOrd="0" destOrd="0" presId="urn:microsoft.com/office/officeart/2005/8/layout/chevron1"/>
    <dgm:cxn modelId="{E2B36F32-8BE0-42BA-A297-94CD8276B41E}" srcId="{3D9273F7-7E7E-4C59-809F-5613DB78CA3C}" destId="{EC8E9226-10F1-42F8-84D8-4822C8CAEA02}" srcOrd="1" destOrd="0" parTransId="{88F57ECB-17E9-47E1-A62F-FD695A54F6B9}" sibTransId="{2976EC31-A138-453F-9CDF-45D90A76D998}"/>
    <dgm:cxn modelId="{A512C76E-4C0A-4972-9873-26727D8807CF}" srcId="{3D9273F7-7E7E-4C59-809F-5613DB78CA3C}" destId="{3B367015-3BBF-4792-8C97-13D7DD6C4D9B}" srcOrd="0" destOrd="0" parTransId="{F69A5F9A-A4FD-47C3-8D3D-A13ACE06ECAD}" sibTransId="{1C53695C-CC28-49D5-B332-E52AA771D9A3}"/>
    <dgm:cxn modelId="{3E9C5680-102D-4A1A-ABDE-3D3203FEF883}" type="presOf" srcId="{3D9273F7-7E7E-4C59-809F-5613DB78CA3C}" destId="{208A7384-CC27-451E-8B48-C70FD933E605}" srcOrd="0" destOrd="0" presId="urn:microsoft.com/office/officeart/2005/8/layout/chevron1"/>
    <dgm:cxn modelId="{5E1DB265-0126-48B0-A3D2-3610181CB7F6}" type="presParOf" srcId="{208A7384-CC27-451E-8B48-C70FD933E605}" destId="{C6E09253-7A77-4BCE-9B03-0D37A7DE5FAD}" srcOrd="0" destOrd="0" presId="urn:microsoft.com/office/officeart/2005/8/layout/chevron1"/>
    <dgm:cxn modelId="{E94B9368-D233-4900-ABEA-924D68DFA156}" type="presParOf" srcId="{208A7384-CC27-451E-8B48-C70FD933E605}" destId="{D64E4D7D-F94C-4F93-8F66-70779D9A9F65}" srcOrd="1" destOrd="0" presId="urn:microsoft.com/office/officeart/2005/8/layout/chevron1"/>
    <dgm:cxn modelId="{740F73EE-7CCD-4453-A40B-6343B363C369}" type="presParOf" srcId="{208A7384-CC27-451E-8B48-C70FD933E605}" destId="{584B76BB-8120-498C-B1E4-A92DE635FF67}" srcOrd="2" destOrd="0" presId="urn:microsoft.com/office/officeart/2005/8/layout/chevron1"/>
    <dgm:cxn modelId="{D0CBE2F1-FFCE-4B7F-A700-B53DCBF2B690}" type="presParOf" srcId="{208A7384-CC27-451E-8B48-C70FD933E605}" destId="{BB89E59B-1AB8-4880-863B-ECBC35F3D4AB}" srcOrd="3" destOrd="0" presId="urn:microsoft.com/office/officeart/2005/8/layout/chevron1"/>
    <dgm:cxn modelId="{88125982-7857-496D-BB64-896F0B5FD239}" type="presParOf" srcId="{208A7384-CC27-451E-8B48-C70FD933E605}" destId="{4622EEEB-E606-472B-8F1D-CEF0AAFCF9F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9273F7-7E7E-4C59-809F-5613DB78CA3C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367015-3BBF-4792-8C97-13D7DD6C4D9B}">
      <dgm:prSet phldrT="[Text]"/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F69A5F9A-A4FD-47C3-8D3D-A13ACE06ECAD}" type="parTrans" cxnId="{A512C76E-4C0A-4972-9873-26727D8807CF}">
      <dgm:prSet/>
      <dgm:spPr/>
      <dgm:t>
        <a:bodyPr/>
        <a:lstStyle/>
        <a:p>
          <a:endParaRPr lang="en-US"/>
        </a:p>
      </dgm:t>
    </dgm:pt>
    <dgm:pt modelId="{1C53695C-CC28-49D5-B332-E52AA771D9A3}" type="sibTrans" cxnId="{A512C76E-4C0A-4972-9873-26727D8807CF}">
      <dgm:prSet/>
      <dgm:spPr/>
      <dgm:t>
        <a:bodyPr/>
        <a:lstStyle/>
        <a:p>
          <a:endParaRPr lang="en-US"/>
        </a:p>
      </dgm:t>
    </dgm:pt>
    <dgm:pt modelId="{EC8E9226-10F1-42F8-84D8-4822C8CAEA0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Training </a:t>
          </a:r>
          <a:endParaRPr lang="en-US" dirty="0"/>
        </a:p>
      </dgm:t>
    </dgm:pt>
    <dgm:pt modelId="{88F57ECB-17E9-47E1-A62F-FD695A54F6B9}" type="parTrans" cxnId="{E2B36F32-8BE0-42BA-A297-94CD8276B41E}">
      <dgm:prSet/>
      <dgm:spPr/>
      <dgm:t>
        <a:bodyPr/>
        <a:lstStyle/>
        <a:p>
          <a:endParaRPr lang="en-US"/>
        </a:p>
      </dgm:t>
    </dgm:pt>
    <dgm:pt modelId="{2976EC31-A138-453F-9CDF-45D90A76D998}" type="sibTrans" cxnId="{E2B36F32-8BE0-42BA-A297-94CD8276B41E}">
      <dgm:prSet/>
      <dgm:spPr/>
      <dgm:t>
        <a:bodyPr/>
        <a:lstStyle/>
        <a:p>
          <a:endParaRPr lang="en-US"/>
        </a:p>
      </dgm:t>
    </dgm:pt>
    <dgm:pt modelId="{7BFB5E0C-2087-4FC0-B908-02C54578800C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37C758F1-5F9D-47B0-BA06-F5E94879872B}" type="parTrans" cxnId="{24DD7722-46FD-4200-B7D5-61A9E110788C}">
      <dgm:prSet/>
      <dgm:spPr/>
      <dgm:t>
        <a:bodyPr/>
        <a:lstStyle/>
        <a:p>
          <a:endParaRPr lang="en-US"/>
        </a:p>
      </dgm:t>
    </dgm:pt>
    <dgm:pt modelId="{9E84FEFD-F5E5-42F1-84F0-60A7DA731232}" type="sibTrans" cxnId="{24DD7722-46FD-4200-B7D5-61A9E110788C}">
      <dgm:prSet/>
      <dgm:spPr/>
      <dgm:t>
        <a:bodyPr/>
        <a:lstStyle/>
        <a:p>
          <a:endParaRPr lang="en-US"/>
        </a:p>
      </dgm:t>
    </dgm:pt>
    <dgm:pt modelId="{208A7384-CC27-451E-8B48-C70FD933E605}" type="pres">
      <dgm:prSet presAssocID="{3D9273F7-7E7E-4C59-809F-5613DB78CA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E09253-7A77-4BCE-9B03-0D37A7DE5FAD}" type="pres">
      <dgm:prSet presAssocID="{3B367015-3BBF-4792-8C97-13D7DD6C4D9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E4D7D-F94C-4F93-8F66-70779D9A9F65}" type="pres">
      <dgm:prSet presAssocID="{1C53695C-CC28-49D5-B332-E52AA771D9A3}" presName="parTxOnlySpace" presStyleCnt="0"/>
      <dgm:spPr/>
    </dgm:pt>
    <dgm:pt modelId="{584B76BB-8120-498C-B1E4-A92DE635FF67}" type="pres">
      <dgm:prSet presAssocID="{EC8E9226-10F1-42F8-84D8-4822C8CAEA0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9E59B-1AB8-4880-863B-ECBC35F3D4AB}" type="pres">
      <dgm:prSet presAssocID="{2976EC31-A138-453F-9CDF-45D90A76D998}" presName="parTxOnlySpace" presStyleCnt="0"/>
      <dgm:spPr/>
    </dgm:pt>
    <dgm:pt modelId="{4622EEEB-E606-472B-8F1D-CEF0AAFCF9F7}" type="pres">
      <dgm:prSet presAssocID="{7BFB5E0C-2087-4FC0-B908-02C54578800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DD7722-46FD-4200-B7D5-61A9E110788C}" srcId="{3D9273F7-7E7E-4C59-809F-5613DB78CA3C}" destId="{7BFB5E0C-2087-4FC0-B908-02C54578800C}" srcOrd="2" destOrd="0" parTransId="{37C758F1-5F9D-47B0-BA06-F5E94879872B}" sibTransId="{9E84FEFD-F5E5-42F1-84F0-60A7DA731232}"/>
    <dgm:cxn modelId="{24FB12CC-901B-4FA5-AE87-5AED1A9C976F}" type="presOf" srcId="{EC8E9226-10F1-42F8-84D8-4822C8CAEA02}" destId="{584B76BB-8120-498C-B1E4-A92DE635FF67}" srcOrd="0" destOrd="0" presId="urn:microsoft.com/office/officeart/2005/8/layout/chevron1"/>
    <dgm:cxn modelId="{B0A2F802-781E-45F8-B2CC-E8867DE1DA50}" type="presOf" srcId="{7BFB5E0C-2087-4FC0-B908-02C54578800C}" destId="{4622EEEB-E606-472B-8F1D-CEF0AAFCF9F7}" srcOrd="0" destOrd="0" presId="urn:microsoft.com/office/officeart/2005/8/layout/chevron1"/>
    <dgm:cxn modelId="{569137A7-1735-4D24-BE59-0EE5C2615C28}" type="presOf" srcId="{3B367015-3BBF-4792-8C97-13D7DD6C4D9B}" destId="{C6E09253-7A77-4BCE-9B03-0D37A7DE5FAD}" srcOrd="0" destOrd="0" presId="urn:microsoft.com/office/officeart/2005/8/layout/chevron1"/>
    <dgm:cxn modelId="{E2B36F32-8BE0-42BA-A297-94CD8276B41E}" srcId="{3D9273F7-7E7E-4C59-809F-5613DB78CA3C}" destId="{EC8E9226-10F1-42F8-84D8-4822C8CAEA02}" srcOrd="1" destOrd="0" parTransId="{88F57ECB-17E9-47E1-A62F-FD695A54F6B9}" sibTransId="{2976EC31-A138-453F-9CDF-45D90A76D998}"/>
    <dgm:cxn modelId="{A512C76E-4C0A-4972-9873-26727D8807CF}" srcId="{3D9273F7-7E7E-4C59-809F-5613DB78CA3C}" destId="{3B367015-3BBF-4792-8C97-13D7DD6C4D9B}" srcOrd="0" destOrd="0" parTransId="{F69A5F9A-A4FD-47C3-8D3D-A13ACE06ECAD}" sibTransId="{1C53695C-CC28-49D5-B332-E52AA771D9A3}"/>
    <dgm:cxn modelId="{3E9C5680-102D-4A1A-ABDE-3D3203FEF883}" type="presOf" srcId="{3D9273F7-7E7E-4C59-809F-5613DB78CA3C}" destId="{208A7384-CC27-451E-8B48-C70FD933E605}" srcOrd="0" destOrd="0" presId="urn:microsoft.com/office/officeart/2005/8/layout/chevron1"/>
    <dgm:cxn modelId="{5E1DB265-0126-48B0-A3D2-3610181CB7F6}" type="presParOf" srcId="{208A7384-CC27-451E-8B48-C70FD933E605}" destId="{C6E09253-7A77-4BCE-9B03-0D37A7DE5FAD}" srcOrd="0" destOrd="0" presId="urn:microsoft.com/office/officeart/2005/8/layout/chevron1"/>
    <dgm:cxn modelId="{E94B9368-D233-4900-ABEA-924D68DFA156}" type="presParOf" srcId="{208A7384-CC27-451E-8B48-C70FD933E605}" destId="{D64E4D7D-F94C-4F93-8F66-70779D9A9F65}" srcOrd="1" destOrd="0" presId="urn:microsoft.com/office/officeart/2005/8/layout/chevron1"/>
    <dgm:cxn modelId="{740F73EE-7CCD-4453-A40B-6343B363C369}" type="presParOf" srcId="{208A7384-CC27-451E-8B48-C70FD933E605}" destId="{584B76BB-8120-498C-B1E4-A92DE635FF67}" srcOrd="2" destOrd="0" presId="urn:microsoft.com/office/officeart/2005/8/layout/chevron1"/>
    <dgm:cxn modelId="{D0CBE2F1-FFCE-4B7F-A700-B53DCBF2B690}" type="presParOf" srcId="{208A7384-CC27-451E-8B48-C70FD933E605}" destId="{BB89E59B-1AB8-4880-863B-ECBC35F3D4AB}" srcOrd="3" destOrd="0" presId="urn:microsoft.com/office/officeart/2005/8/layout/chevron1"/>
    <dgm:cxn modelId="{88125982-7857-496D-BB64-896F0B5FD239}" type="presParOf" srcId="{208A7384-CC27-451E-8B48-C70FD933E605}" destId="{4622EEEB-E606-472B-8F1D-CEF0AAFCF9F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9273F7-7E7E-4C59-809F-5613DB78CA3C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367015-3BBF-4792-8C97-13D7DD6C4D9B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F69A5F9A-A4FD-47C3-8D3D-A13ACE06ECAD}" type="parTrans" cxnId="{A512C76E-4C0A-4972-9873-26727D8807CF}">
      <dgm:prSet/>
      <dgm:spPr/>
      <dgm:t>
        <a:bodyPr/>
        <a:lstStyle/>
        <a:p>
          <a:endParaRPr lang="en-US"/>
        </a:p>
      </dgm:t>
    </dgm:pt>
    <dgm:pt modelId="{1C53695C-CC28-49D5-B332-E52AA771D9A3}" type="sibTrans" cxnId="{A512C76E-4C0A-4972-9873-26727D8807CF}">
      <dgm:prSet/>
      <dgm:spPr/>
      <dgm:t>
        <a:bodyPr/>
        <a:lstStyle/>
        <a:p>
          <a:endParaRPr lang="en-US"/>
        </a:p>
      </dgm:t>
    </dgm:pt>
    <dgm:pt modelId="{EC8E9226-10F1-42F8-84D8-4822C8CAEA02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Training </a:t>
          </a:r>
          <a:endParaRPr lang="en-US" dirty="0"/>
        </a:p>
      </dgm:t>
    </dgm:pt>
    <dgm:pt modelId="{88F57ECB-17E9-47E1-A62F-FD695A54F6B9}" type="parTrans" cxnId="{E2B36F32-8BE0-42BA-A297-94CD8276B41E}">
      <dgm:prSet/>
      <dgm:spPr/>
      <dgm:t>
        <a:bodyPr/>
        <a:lstStyle/>
        <a:p>
          <a:endParaRPr lang="en-US"/>
        </a:p>
      </dgm:t>
    </dgm:pt>
    <dgm:pt modelId="{2976EC31-A138-453F-9CDF-45D90A76D998}" type="sibTrans" cxnId="{E2B36F32-8BE0-42BA-A297-94CD8276B41E}">
      <dgm:prSet/>
      <dgm:spPr/>
      <dgm:t>
        <a:bodyPr/>
        <a:lstStyle/>
        <a:p>
          <a:endParaRPr lang="en-US"/>
        </a:p>
      </dgm:t>
    </dgm:pt>
    <dgm:pt modelId="{7BFB5E0C-2087-4FC0-B908-02C54578800C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37C758F1-5F9D-47B0-BA06-F5E94879872B}" type="parTrans" cxnId="{24DD7722-46FD-4200-B7D5-61A9E110788C}">
      <dgm:prSet/>
      <dgm:spPr/>
      <dgm:t>
        <a:bodyPr/>
        <a:lstStyle/>
        <a:p>
          <a:endParaRPr lang="en-US"/>
        </a:p>
      </dgm:t>
    </dgm:pt>
    <dgm:pt modelId="{9E84FEFD-F5E5-42F1-84F0-60A7DA731232}" type="sibTrans" cxnId="{24DD7722-46FD-4200-B7D5-61A9E110788C}">
      <dgm:prSet/>
      <dgm:spPr/>
      <dgm:t>
        <a:bodyPr/>
        <a:lstStyle/>
        <a:p>
          <a:endParaRPr lang="en-US"/>
        </a:p>
      </dgm:t>
    </dgm:pt>
    <dgm:pt modelId="{208A7384-CC27-451E-8B48-C70FD933E605}" type="pres">
      <dgm:prSet presAssocID="{3D9273F7-7E7E-4C59-809F-5613DB78CA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E09253-7A77-4BCE-9B03-0D37A7DE5FAD}" type="pres">
      <dgm:prSet presAssocID="{3B367015-3BBF-4792-8C97-13D7DD6C4D9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E4D7D-F94C-4F93-8F66-70779D9A9F65}" type="pres">
      <dgm:prSet presAssocID="{1C53695C-CC28-49D5-B332-E52AA771D9A3}" presName="parTxOnlySpace" presStyleCnt="0"/>
      <dgm:spPr/>
    </dgm:pt>
    <dgm:pt modelId="{584B76BB-8120-498C-B1E4-A92DE635FF67}" type="pres">
      <dgm:prSet presAssocID="{EC8E9226-10F1-42F8-84D8-4822C8CAEA0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9E59B-1AB8-4880-863B-ECBC35F3D4AB}" type="pres">
      <dgm:prSet presAssocID="{2976EC31-A138-453F-9CDF-45D90A76D998}" presName="parTxOnlySpace" presStyleCnt="0"/>
      <dgm:spPr/>
    </dgm:pt>
    <dgm:pt modelId="{4622EEEB-E606-472B-8F1D-CEF0AAFCF9F7}" type="pres">
      <dgm:prSet presAssocID="{7BFB5E0C-2087-4FC0-B908-02C54578800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DD7722-46FD-4200-B7D5-61A9E110788C}" srcId="{3D9273F7-7E7E-4C59-809F-5613DB78CA3C}" destId="{7BFB5E0C-2087-4FC0-B908-02C54578800C}" srcOrd="2" destOrd="0" parTransId="{37C758F1-5F9D-47B0-BA06-F5E94879872B}" sibTransId="{9E84FEFD-F5E5-42F1-84F0-60A7DA731232}"/>
    <dgm:cxn modelId="{24FB12CC-901B-4FA5-AE87-5AED1A9C976F}" type="presOf" srcId="{EC8E9226-10F1-42F8-84D8-4822C8CAEA02}" destId="{584B76BB-8120-498C-B1E4-A92DE635FF67}" srcOrd="0" destOrd="0" presId="urn:microsoft.com/office/officeart/2005/8/layout/chevron1"/>
    <dgm:cxn modelId="{B0A2F802-781E-45F8-B2CC-E8867DE1DA50}" type="presOf" srcId="{7BFB5E0C-2087-4FC0-B908-02C54578800C}" destId="{4622EEEB-E606-472B-8F1D-CEF0AAFCF9F7}" srcOrd="0" destOrd="0" presId="urn:microsoft.com/office/officeart/2005/8/layout/chevron1"/>
    <dgm:cxn modelId="{569137A7-1735-4D24-BE59-0EE5C2615C28}" type="presOf" srcId="{3B367015-3BBF-4792-8C97-13D7DD6C4D9B}" destId="{C6E09253-7A77-4BCE-9B03-0D37A7DE5FAD}" srcOrd="0" destOrd="0" presId="urn:microsoft.com/office/officeart/2005/8/layout/chevron1"/>
    <dgm:cxn modelId="{E2B36F32-8BE0-42BA-A297-94CD8276B41E}" srcId="{3D9273F7-7E7E-4C59-809F-5613DB78CA3C}" destId="{EC8E9226-10F1-42F8-84D8-4822C8CAEA02}" srcOrd="1" destOrd="0" parTransId="{88F57ECB-17E9-47E1-A62F-FD695A54F6B9}" sibTransId="{2976EC31-A138-453F-9CDF-45D90A76D998}"/>
    <dgm:cxn modelId="{A512C76E-4C0A-4972-9873-26727D8807CF}" srcId="{3D9273F7-7E7E-4C59-809F-5613DB78CA3C}" destId="{3B367015-3BBF-4792-8C97-13D7DD6C4D9B}" srcOrd="0" destOrd="0" parTransId="{F69A5F9A-A4FD-47C3-8D3D-A13ACE06ECAD}" sibTransId="{1C53695C-CC28-49D5-B332-E52AA771D9A3}"/>
    <dgm:cxn modelId="{3E9C5680-102D-4A1A-ABDE-3D3203FEF883}" type="presOf" srcId="{3D9273F7-7E7E-4C59-809F-5613DB78CA3C}" destId="{208A7384-CC27-451E-8B48-C70FD933E605}" srcOrd="0" destOrd="0" presId="urn:microsoft.com/office/officeart/2005/8/layout/chevron1"/>
    <dgm:cxn modelId="{5E1DB265-0126-48B0-A3D2-3610181CB7F6}" type="presParOf" srcId="{208A7384-CC27-451E-8B48-C70FD933E605}" destId="{C6E09253-7A77-4BCE-9B03-0D37A7DE5FAD}" srcOrd="0" destOrd="0" presId="urn:microsoft.com/office/officeart/2005/8/layout/chevron1"/>
    <dgm:cxn modelId="{E94B9368-D233-4900-ABEA-924D68DFA156}" type="presParOf" srcId="{208A7384-CC27-451E-8B48-C70FD933E605}" destId="{D64E4D7D-F94C-4F93-8F66-70779D9A9F65}" srcOrd="1" destOrd="0" presId="urn:microsoft.com/office/officeart/2005/8/layout/chevron1"/>
    <dgm:cxn modelId="{740F73EE-7CCD-4453-A40B-6343B363C369}" type="presParOf" srcId="{208A7384-CC27-451E-8B48-C70FD933E605}" destId="{584B76BB-8120-498C-B1E4-A92DE635FF67}" srcOrd="2" destOrd="0" presId="urn:microsoft.com/office/officeart/2005/8/layout/chevron1"/>
    <dgm:cxn modelId="{D0CBE2F1-FFCE-4B7F-A700-B53DCBF2B690}" type="presParOf" srcId="{208A7384-CC27-451E-8B48-C70FD933E605}" destId="{BB89E59B-1AB8-4880-863B-ECBC35F3D4AB}" srcOrd="3" destOrd="0" presId="urn:microsoft.com/office/officeart/2005/8/layout/chevron1"/>
    <dgm:cxn modelId="{88125982-7857-496D-BB64-896F0B5FD239}" type="presParOf" srcId="{208A7384-CC27-451E-8B48-C70FD933E605}" destId="{4622EEEB-E606-472B-8F1D-CEF0AAFCF9F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9273F7-7E7E-4C59-809F-5613DB78CA3C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367015-3BBF-4792-8C97-13D7DD6C4D9B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F69A5F9A-A4FD-47C3-8D3D-A13ACE06ECAD}" type="parTrans" cxnId="{A512C76E-4C0A-4972-9873-26727D8807CF}">
      <dgm:prSet/>
      <dgm:spPr/>
      <dgm:t>
        <a:bodyPr/>
        <a:lstStyle/>
        <a:p>
          <a:endParaRPr lang="en-US"/>
        </a:p>
      </dgm:t>
    </dgm:pt>
    <dgm:pt modelId="{1C53695C-CC28-49D5-B332-E52AA771D9A3}" type="sibTrans" cxnId="{A512C76E-4C0A-4972-9873-26727D8807CF}">
      <dgm:prSet/>
      <dgm:spPr/>
      <dgm:t>
        <a:bodyPr/>
        <a:lstStyle/>
        <a:p>
          <a:endParaRPr lang="en-US"/>
        </a:p>
      </dgm:t>
    </dgm:pt>
    <dgm:pt modelId="{EC8E9226-10F1-42F8-84D8-4822C8CAEA02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Training </a:t>
          </a:r>
          <a:endParaRPr lang="en-US" dirty="0"/>
        </a:p>
      </dgm:t>
    </dgm:pt>
    <dgm:pt modelId="{88F57ECB-17E9-47E1-A62F-FD695A54F6B9}" type="parTrans" cxnId="{E2B36F32-8BE0-42BA-A297-94CD8276B41E}">
      <dgm:prSet/>
      <dgm:spPr/>
      <dgm:t>
        <a:bodyPr/>
        <a:lstStyle/>
        <a:p>
          <a:endParaRPr lang="en-US"/>
        </a:p>
      </dgm:t>
    </dgm:pt>
    <dgm:pt modelId="{2976EC31-A138-453F-9CDF-45D90A76D998}" type="sibTrans" cxnId="{E2B36F32-8BE0-42BA-A297-94CD8276B41E}">
      <dgm:prSet/>
      <dgm:spPr/>
      <dgm:t>
        <a:bodyPr/>
        <a:lstStyle/>
        <a:p>
          <a:endParaRPr lang="en-US"/>
        </a:p>
      </dgm:t>
    </dgm:pt>
    <dgm:pt modelId="{7BFB5E0C-2087-4FC0-B908-02C54578800C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37C758F1-5F9D-47B0-BA06-F5E94879872B}" type="parTrans" cxnId="{24DD7722-46FD-4200-B7D5-61A9E110788C}">
      <dgm:prSet/>
      <dgm:spPr/>
      <dgm:t>
        <a:bodyPr/>
        <a:lstStyle/>
        <a:p>
          <a:endParaRPr lang="en-US"/>
        </a:p>
      </dgm:t>
    </dgm:pt>
    <dgm:pt modelId="{9E84FEFD-F5E5-42F1-84F0-60A7DA731232}" type="sibTrans" cxnId="{24DD7722-46FD-4200-B7D5-61A9E110788C}">
      <dgm:prSet/>
      <dgm:spPr/>
      <dgm:t>
        <a:bodyPr/>
        <a:lstStyle/>
        <a:p>
          <a:endParaRPr lang="en-US"/>
        </a:p>
      </dgm:t>
    </dgm:pt>
    <dgm:pt modelId="{208A7384-CC27-451E-8B48-C70FD933E605}" type="pres">
      <dgm:prSet presAssocID="{3D9273F7-7E7E-4C59-809F-5613DB78CA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E09253-7A77-4BCE-9B03-0D37A7DE5FAD}" type="pres">
      <dgm:prSet presAssocID="{3B367015-3BBF-4792-8C97-13D7DD6C4D9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E4D7D-F94C-4F93-8F66-70779D9A9F65}" type="pres">
      <dgm:prSet presAssocID="{1C53695C-CC28-49D5-B332-E52AA771D9A3}" presName="parTxOnlySpace" presStyleCnt="0"/>
      <dgm:spPr/>
    </dgm:pt>
    <dgm:pt modelId="{584B76BB-8120-498C-B1E4-A92DE635FF67}" type="pres">
      <dgm:prSet presAssocID="{EC8E9226-10F1-42F8-84D8-4822C8CAEA0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9E59B-1AB8-4880-863B-ECBC35F3D4AB}" type="pres">
      <dgm:prSet presAssocID="{2976EC31-A138-453F-9CDF-45D90A76D998}" presName="parTxOnlySpace" presStyleCnt="0"/>
      <dgm:spPr/>
    </dgm:pt>
    <dgm:pt modelId="{4622EEEB-E606-472B-8F1D-CEF0AAFCF9F7}" type="pres">
      <dgm:prSet presAssocID="{7BFB5E0C-2087-4FC0-B908-02C54578800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DD7722-46FD-4200-B7D5-61A9E110788C}" srcId="{3D9273F7-7E7E-4C59-809F-5613DB78CA3C}" destId="{7BFB5E0C-2087-4FC0-B908-02C54578800C}" srcOrd="2" destOrd="0" parTransId="{37C758F1-5F9D-47B0-BA06-F5E94879872B}" sibTransId="{9E84FEFD-F5E5-42F1-84F0-60A7DA731232}"/>
    <dgm:cxn modelId="{24FB12CC-901B-4FA5-AE87-5AED1A9C976F}" type="presOf" srcId="{EC8E9226-10F1-42F8-84D8-4822C8CAEA02}" destId="{584B76BB-8120-498C-B1E4-A92DE635FF67}" srcOrd="0" destOrd="0" presId="urn:microsoft.com/office/officeart/2005/8/layout/chevron1"/>
    <dgm:cxn modelId="{B0A2F802-781E-45F8-B2CC-E8867DE1DA50}" type="presOf" srcId="{7BFB5E0C-2087-4FC0-B908-02C54578800C}" destId="{4622EEEB-E606-472B-8F1D-CEF0AAFCF9F7}" srcOrd="0" destOrd="0" presId="urn:microsoft.com/office/officeart/2005/8/layout/chevron1"/>
    <dgm:cxn modelId="{569137A7-1735-4D24-BE59-0EE5C2615C28}" type="presOf" srcId="{3B367015-3BBF-4792-8C97-13D7DD6C4D9B}" destId="{C6E09253-7A77-4BCE-9B03-0D37A7DE5FAD}" srcOrd="0" destOrd="0" presId="urn:microsoft.com/office/officeart/2005/8/layout/chevron1"/>
    <dgm:cxn modelId="{E2B36F32-8BE0-42BA-A297-94CD8276B41E}" srcId="{3D9273F7-7E7E-4C59-809F-5613DB78CA3C}" destId="{EC8E9226-10F1-42F8-84D8-4822C8CAEA02}" srcOrd="1" destOrd="0" parTransId="{88F57ECB-17E9-47E1-A62F-FD695A54F6B9}" sibTransId="{2976EC31-A138-453F-9CDF-45D90A76D998}"/>
    <dgm:cxn modelId="{A512C76E-4C0A-4972-9873-26727D8807CF}" srcId="{3D9273F7-7E7E-4C59-809F-5613DB78CA3C}" destId="{3B367015-3BBF-4792-8C97-13D7DD6C4D9B}" srcOrd="0" destOrd="0" parTransId="{F69A5F9A-A4FD-47C3-8D3D-A13ACE06ECAD}" sibTransId="{1C53695C-CC28-49D5-B332-E52AA771D9A3}"/>
    <dgm:cxn modelId="{3E9C5680-102D-4A1A-ABDE-3D3203FEF883}" type="presOf" srcId="{3D9273F7-7E7E-4C59-809F-5613DB78CA3C}" destId="{208A7384-CC27-451E-8B48-C70FD933E605}" srcOrd="0" destOrd="0" presId="urn:microsoft.com/office/officeart/2005/8/layout/chevron1"/>
    <dgm:cxn modelId="{5E1DB265-0126-48B0-A3D2-3610181CB7F6}" type="presParOf" srcId="{208A7384-CC27-451E-8B48-C70FD933E605}" destId="{C6E09253-7A77-4BCE-9B03-0D37A7DE5FAD}" srcOrd="0" destOrd="0" presId="urn:microsoft.com/office/officeart/2005/8/layout/chevron1"/>
    <dgm:cxn modelId="{E94B9368-D233-4900-ABEA-924D68DFA156}" type="presParOf" srcId="{208A7384-CC27-451E-8B48-C70FD933E605}" destId="{D64E4D7D-F94C-4F93-8F66-70779D9A9F65}" srcOrd="1" destOrd="0" presId="urn:microsoft.com/office/officeart/2005/8/layout/chevron1"/>
    <dgm:cxn modelId="{740F73EE-7CCD-4453-A40B-6343B363C369}" type="presParOf" srcId="{208A7384-CC27-451E-8B48-C70FD933E605}" destId="{584B76BB-8120-498C-B1E4-A92DE635FF67}" srcOrd="2" destOrd="0" presId="urn:microsoft.com/office/officeart/2005/8/layout/chevron1"/>
    <dgm:cxn modelId="{D0CBE2F1-FFCE-4B7F-A700-B53DCBF2B690}" type="presParOf" srcId="{208A7384-CC27-451E-8B48-C70FD933E605}" destId="{BB89E59B-1AB8-4880-863B-ECBC35F3D4AB}" srcOrd="3" destOrd="0" presId="urn:microsoft.com/office/officeart/2005/8/layout/chevron1"/>
    <dgm:cxn modelId="{88125982-7857-496D-BB64-896F0B5FD239}" type="presParOf" srcId="{208A7384-CC27-451E-8B48-C70FD933E605}" destId="{4622EEEB-E606-472B-8F1D-CEF0AAFCF9F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9273F7-7E7E-4C59-809F-5613DB78CA3C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367015-3BBF-4792-8C97-13D7DD6C4D9B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F69A5F9A-A4FD-47C3-8D3D-A13ACE06ECAD}" type="parTrans" cxnId="{A512C76E-4C0A-4972-9873-26727D8807CF}">
      <dgm:prSet/>
      <dgm:spPr/>
      <dgm:t>
        <a:bodyPr/>
        <a:lstStyle/>
        <a:p>
          <a:endParaRPr lang="en-US"/>
        </a:p>
      </dgm:t>
    </dgm:pt>
    <dgm:pt modelId="{1C53695C-CC28-49D5-B332-E52AA771D9A3}" type="sibTrans" cxnId="{A512C76E-4C0A-4972-9873-26727D8807CF}">
      <dgm:prSet/>
      <dgm:spPr/>
      <dgm:t>
        <a:bodyPr/>
        <a:lstStyle/>
        <a:p>
          <a:endParaRPr lang="en-US"/>
        </a:p>
      </dgm:t>
    </dgm:pt>
    <dgm:pt modelId="{EC8E9226-10F1-42F8-84D8-4822C8CAEA0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Training </a:t>
          </a:r>
          <a:endParaRPr lang="en-US" dirty="0"/>
        </a:p>
      </dgm:t>
    </dgm:pt>
    <dgm:pt modelId="{88F57ECB-17E9-47E1-A62F-FD695A54F6B9}" type="parTrans" cxnId="{E2B36F32-8BE0-42BA-A297-94CD8276B41E}">
      <dgm:prSet/>
      <dgm:spPr/>
      <dgm:t>
        <a:bodyPr/>
        <a:lstStyle/>
        <a:p>
          <a:endParaRPr lang="en-US"/>
        </a:p>
      </dgm:t>
    </dgm:pt>
    <dgm:pt modelId="{2976EC31-A138-453F-9CDF-45D90A76D998}" type="sibTrans" cxnId="{E2B36F32-8BE0-42BA-A297-94CD8276B41E}">
      <dgm:prSet/>
      <dgm:spPr/>
      <dgm:t>
        <a:bodyPr/>
        <a:lstStyle/>
        <a:p>
          <a:endParaRPr lang="en-US"/>
        </a:p>
      </dgm:t>
    </dgm:pt>
    <dgm:pt modelId="{7BFB5E0C-2087-4FC0-B908-02C54578800C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37C758F1-5F9D-47B0-BA06-F5E94879872B}" type="parTrans" cxnId="{24DD7722-46FD-4200-B7D5-61A9E110788C}">
      <dgm:prSet/>
      <dgm:spPr/>
      <dgm:t>
        <a:bodyPr/>
        <a:lstStyle/>
        <a:p>
          <a:endParaRPr lang="en-US"/>
        </a:p>
      </dgm:t>
    </dgm:pt>
    <dgm:pt modelId="{9E84FEFD-F5E5-42F1-84F0-60A7DA731232}" type="sibTrans" cxnId="{24DD7722-46FD-4200-B7D5-61A9E110788C}">
      <dgm:prSet/>
      <dgm:spPr/>
      <dgm:t>
        <a:bodyPr/>
        <a:lstStyle/>
        <a:p>
          <a:endParaRPr lang="en-US"/>
        </a:p>
      </dgm:t>
    </dgm:pt>
    <dgm:pt modelId="{208A7384-CC27-451E-8B48-C70FD933E605}" type="pres">
      <dgm:prSet presAssocID="{3D9273F7-7E7E-4C59-809F-5613DB78CA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E09253-7A77-4BCE-9B03-0D37A7DE5FAD}" type="pres">
      <dgm:prSet presAssocID="{3B367015-3BBF-4792-8C97-13D7DD6C4D9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E4D7D-F94C-4F93-8F66-70779D9A9F65}" type="pres">
      <dgm:prSet presAssocID="{1C53695C-CC28-49D5-B332-E52AA771D9A3}" presName="parTxOnlySpace" presStyleCnt="0"/>
      <dgm:spPr/>
    </dgm:pt>
    <dgm:pt modelId="{584B76BB-8120-498C-B1E4-A92DE635FF67}" type="pres">
      <dgm:prSet presAssocID="{EC8E9226-10F1-42F8-84D8-4822C8CAEA0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9E59B-1AB8-4880-863B-ECBC35F3D4AB}" type="pres">
      <dgm:prSet presAssocID="{2976EC31-A138-453F-9CDF-45D90A76D998}" presName="parTxOnlySpace" presStyleCnt="0"/>
      <dgm:spPr/>
    </dgm:pt>
    <dgm:pt modelId="{4622EEEB-E606-472B-8F1D-CEF0AAFCF9F7}" type="pres">
      <dgm:prSet presAssocID="{7BFB5E0C-2087-4FC0-B908-02C54578800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DD7722-46FD-4200-B7D5-61A9E110788C}" srcId="{3D9273F7-7E7E-4C59-809F-5613DB78CA3C}" destId="{7BFB5E0C-2087-4FC0-B908-02C54578800C}" srcOrd="2" destOrd="0" parTransId="{37C758F1-5F9D-47B0-BA06-F5E94879872B}" sibTransId="{9E84FEFD-F5E5-42F1-84F0-60A7DA731232}"/>
    <dgm:cxn modelId="{24FB12CC-901B-4FA5-AE87-5AED1A9C976F}" type="presOf" srcId="{EC8E9226-10F1-42F8-84D8-4822C8CAEA02}" destId="{584B76BB-8120-498C-B1E4-A92DE635FF67}" srcOrd="0" destOrd="0" presId="urn:microsoft.com/office/officeart/2005/8/layout/chevron1"/>
    <dgm:cxn modelId="{B0A2F802-781E-45F8-B2CC-E8867DE1DA50}" type="presOf" srcId="{7BFB5E0C-2087-4FC0-B908-02C54578800C}" destId="{4622EEEB-E606-472B-8F1D-CEF0AAFCF9F7}" srcOrd="0" destOrd="0" presId="urn:microsoft.com/office/officeart/2005/8/layout/chevron1"/>
    <dgm:cxn modelId="{569137A7-1735-4D24-BE59-0EE5C2615C28}" type="presOf" srcId="{3B367015-3BBF-4792-8C97-13D7DD6C4D9B}" destId="{C6E09253-7A77-4BCE-9B03-0D37A7DE5FAD}" srcOrd="0" destOrd="0" presId="urn:microsoft.com/office/officeart/2005/8/layout/chevron1"/>
    <dgm:cxn modelId="{E2B36F32-8BE0-42BA-A297-94CD8276B41E}" srcId="{3D9273F7-7E7E-4C59-809F-5613DB78CA3C}" destId="{EC8E9226-10F1-42F8-84D8-4822C8CAEA02}" srcOrd="1" destOrd="0" parTransId="{88F57ECB-17E9-47E1-A62F-FD695A54F6B9}" sibTransId="{2976EC31-A138-453F-9CDF-45D90A76D998}"/>
    <dgm:cxn modelId="{A512C76E-4C0A-4972-9873-26727D8807CF}" srcId="{3D9273F7-7E7E-4C59-809F-5613DB78CA3C}" destId="{3B367015-3BBF-4792-8C97-13D7DD6C4D9B}" srcOrd="0" destOrd="0" parTransId="{F69A5F9A-A4FD-47C3-8D3D-A13ACE06ECAD}" sibTransId="{1C53695C-CC28-49D5-B332-E52AA771D9A3}"/>
    <dgm:cxn modelId="{3E9C5680-102D-4A1A-ABDE-3D3203FEF883}" type="presOf" srcId="{3D9273F7-7E7E-4C59-809F-5613DB78CA3C}" destId="{208A7384-CC27-451E-8B48-C70FD933E605}" srcOrd="0" destOrd="0" presId="urn:microsoft.com/office/officeart/2005/8/layout/chevron1"/>
    <dgm:cxn modelId="{5E1DB265-0126-48B0-A3D2-3610181CB7F6}" type="presParOf" srcId="{208A7384-CC27-451E-8B48-C70FD933E605}" destId="{C6E09253-7A77-4BCE-9B03-0D37A7DE5FAD}" srcOrd="0" destOrd="0" presId="urn:microsoft.com/office/officeart/2005/8/layout/chevron1"/>
    <dgm:cxn modelId="{E94B9368-D233-4900-ABEA-924D68DFA156}" type="presParOf" srcId="{208A7384-CC27-451E-8B48-C70FD933E605}" destId="{D64E4D7D-F94C-4F93-8F66-70779D9A9F65}" srcOrd="1" destOrd="0" presId="urn:microsoft.com/office/officeart/2005/8/layout/chevron1"/>
    <dgm:cxn modelId="{740F73EE-7CCD-4453-A40B-6343B363C369}" type="presParOf" srcId="{208A7384-CC27-451E-8B48-C70FD933E605}" destId="{584B76BB-8120-498C-B1E4-A92DE635FF67}" srcOrd="2" destOrd="0" presId="urn:microsoft.com/office/officeart/2005/8/layout/chevron1"/>
    <dgm:cxn modelId="{D0CBE2F1-FFCE-4B7F-A700-B53DCBF2B690}" type="presParOf" srcId="{208A7384-CC27-451E-8B48-C70FD933E605}" destId="{BB89E59B-1AB8-4880-863B-ECBC35F3D4AB}" srcOrd="3" destOrd="0" presId="urn:microsoft.com/office/officeart/2005/8/layout/chevron1"/>
    <dgm:cxn modelId="{88125982-7857-496D-BB64-896F0B5FD239}" type="presParOf" srcId="{208A7384-CC27-451E-8B48-C70FD933E605}" destId="{4622EEEB-E606-472B-8F1D-CEF0AAFCF9F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94E48-7485-43EC-9EDF-8A95DFA527DD}">
      <dsp:nvSpPr>
        <dsp:cNvPr id="0" name=""/>
        <dsp:cNvSpPr/>
      </dsp:nvSpPr>
      <dsp:spPr>
        <a:xfrm>
          <a:off x="1177" y="0"/>
          <a:ext cx="2618905" cy="6737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Delete </a:t>
          </a:r>
          <a:r>
            <a:rPr lang="en-US" sz="1300" kern="1200" dirty="0" err="1" smtClean="0"/>
            <a:t>entity_id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entity_confidence_interval</a:t>
          </a:r>
          <a:endParaRPr lang="en-US" sz="1300" kern="1200" dirty="0"/>
        </a:p>
      </dsp:txBody>
      <dsp:txXfrm>
        <a:off x="338062" y="0"/>
        <a:ext cx="1945136" cy="673769"/>
      </dsp:txXfrm>
    </dsp:sp>
    <dsp:sp modelId="{2B1AE61A-FCC7-4AC8-9ADC-633F7FC1B881}">
      <dsp:nvSpPr>
        <dsp:cNvPr id="0" name=""/>
        <dsp:cNvSpPr/>
      </dsp:nvSpPr>
      <dsp:spPr>
        <a:xfrm>
          <a:off x="2358192" y="0"/>
          <a:ext cx="2630899" cy="6737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695077" y="0"/>
        <a:ext cx="1957130" cy="673769"/>
      </dsp:txXfrm>
    </dsp:sp>
    <dsp:sp modelId="{9D328864-3EE8-45AB-879E-B09C3FAF2A3D}">
      <dsp:nvSpPr>
        <dsp:cNvPr id="0" name=""/>
        <dsp:cNvSpPr/>
      </dsp:nvSpPr>
      <dsp:spPr>
        <a:xfrm>
          <a:off x="4727201" y="0"/>
          <a:ext cx="2618905" cy="6737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Set “NA” to “-1”</a:t>
          </a:r>
          <a:endParaRPr lang="en-US" sz="1300" kern="1200" dirty="0"/>
        </a:p>
      </dsp:txBody>
      <dsp:txXfrm>
        <a:off x="5064086" y="0"/>
        <a:ext cx="1945136" cy="673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09253-7A77-4BCE-9B03-0D37A7DE5FAD}">
      <dsp:nvSpPr>
        <dsp:cNvPr id="0" name=""/>
        <dsp:cNvSpPr/>
      </dsp:nvSpPr>
      <dsp:spPr>
        <a:xfrm>
          <a:off x="1233" y="0"/>
          <a:ext cx="1503303" cy="46136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Preparation</a:t>
          </a:r>
          <a:endParaRPr lang="en-US" sz="1500" kern="1200" dirty="0"/>
        </a:p>
      </dsp:txBody>
      <dsp:txXfrm>
        <a:off x="231915" y="0"/>
        <a:ext cx="1041939" cy="461364"/>
      </dsp:txXfrm>
    </dsp:sp>
    <dsp:sp modelId="{584B76BB-8120-498C-B1E4-A92DE635FF67}">
      <dsp:nvSpPr>
        <dsp:cNvPr id="0" name=""/>
        <dsp:cNvSpPr/>
      </dsp:nvSpPr>
      <dsp:spPr>
        <a:xfrm>
          <a:off x="1354207" y="0"/>
          <a:ext cx="1503303" cy="461364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Training </a:t>
          </a:r>
          <a:endParaRPr lang="en-US" sz="1500" kern="1200" dirty="0"/>
        </a:p>
      </dsp:txBody>
      <dsp:txXfrm>
        <a:off x="1584889" y="0"/>
        <a:ext cx="1041939" cy="461364"/>
      </dsp:txXfrm>
    </dsp:sp>
    <dsp:sp modelId="{4622EEEB-E606-472B-8F1D-CEF0AAFCF9F7}">
      <dsp:nvSpPr>
        <dsp:cNvPr id="0" name=""/>
        <dsp:cNvSpPr/>
      </dsp:nvSpPr>
      <dsp:spPr>
        <a:xfrm>
          <a:off x="2707181" y="0"/>
          <a:ext cx="1503303" cy="461364"/>
        </a:xfrm>
        <a:prstGeom prst="chevr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Testing</a:t>
          </a:r>
          <a:endParaRPr lang="en-US" sz="1500" kern="1200" dirty="0"/>
        </a:p>
      </dsp:txBody>
      <dsp:txXfrm>
        <a:off x="2937863" y="0"/>
        <a:ext cx="1041939" cy="461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09253-7A77-4BCE-9B03-0D37A7DE5FAD}">
      <dsp:nvSpPr>
        <dsp:cNvPr id="0" name=""/>
        <dsp:cNvSpPr/>
      </dsp:nvSpPr>
      <dsp:spPr>
        <a:xfrm>
          <a:off x="1233" y="0"/>
          <a:ext cx="1503303" cy="46136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Preparation</a:t>
          </a:r>
          <a:endParaRPr lang="en-US" sz="1500" kern="1200" dirty="0"/>
        </a:p>
      </dsp:txBody>
      <dsp:txXfrm>
        <a:off x="231915" y="0"/>
        <a:ext cx="1041939" cy="461364"/>
      </dsp:txXfrm>
    </dsp:sp>
    <dsp:sp modelId="{584B76BB-8120-498C-B1E4-A92DE635FF67}">
      <dsp:nvSpPr>
        <dsp:cNvPr id="0" name=""/>
        <dsp:cNvSpPr/>
      </dsp:nvSpPr>
      <dsp:spPr>
        <a:xfrm>
          <a:off x="1354207" y="0"/>
          <a:ext cx="1503303" cy="461364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Training </a:t>
          </a:r>
          <a:endParaRPr lang="en-US" sz="1500" kern="1200" dirty="0"/>
        </a:p>
      </dsp:txBody>
      <dsp:txXfrm>
        <a:off x="1584889" y="0"/>
        <a:ext cx="1041939" cy="461364"/>
      </dsp:txXfrm>
    </dsp:sp>
    <dsp:sp modelId="{4622EEEB-E606-472B-8F1D-CEF0AAFCF9F7}">
      <dsp:nvSpPr>
        <dsp:cNvPr id="0" name=""/>
        <dsp:cNvSpPr/>
      </dsp:nvSpPr>
      <dsp:spPr>
        <a:xfrm>
          <a:off x="2707181" y="0"/>
          <a:ext cx="1503303" cy="461364"/>
        </a:xfrm>
        <a:prstGeom prst="chevr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Testing</a:t>
          </a:r>
          <a:endParaRPr lang="en-US" sz="1500" kern="1200" dirty="0"/>
        </a:p>
      </dsp:txBody>
      <dsp:txXfrm>
        <a:off x="2937863" y="0"/>
        <a:ext cx="1041939" cy="4613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09253-7A77-4BCE-9B03-0D37A7DE5FAD}">
      <dsp:nvSpPr>
        <dsp:cNvPr id="0" name=""/>
        <dsp:cNvSpPr/>
      </dsp:nvSpPr>
      <dsp:spPr>
        <a:xfrm>
          <a:off x="1233" y="0"/>
          <a:ext cx="1503303" cy="461364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Preparation</a:t>
          </a:r>
          <a:endParaRPr lang="en-US" sz="1500" kern="1200" dirty="0"/>
        </a:p>
      </dsp:txBody>
      <dsp:txXfrm>
        <a:off x="231915" y="0"/>
        <a:ext cx="1041939" cy="461364"/>
      </dsp:txXfrm>
    </dsp:sp>
    <dsp:sp modelId="{584B76BB-8120-498C-B1E4-A92DE635FF67}">
      <dsp:nvSpPr>
        <dsp:cNvPr id="0" name=""/>
        <dsp:cNvSpPr/>
      </dsp:nvSpPr>
      <dsp:spPr>
        <a:xfrm>
          <a:off x="1354207" y="0"/>
          <a:ext cx="1503303" cy="461364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Training </a:t>
          </a:r>
          <a:endParaRPr lang="en-US" sz="1500" kern="1200" dirty="0"/>
        </a:p>
      </dsp:txBody>
      <dsp:txXfrm>
        <a:off x="1584889" y="0"/>
        <a:ext cx="1041939" cy="461364"/>
      </dsp:txXfrm>
    </dsp:sp>
    <dsp:sp modelId="{4622EEEB-E606-472B-8F1D-CEF0AAFCF9F7}">
      <dsp:nvSpPr>
        <dsp:cNvPr id="0" name=""/>
        <dsp:cNvSpPr/>
      </dsp:nvSpPr>
      <dsp:spPr>
        <a:xfrm>
          <a:off x="2707181" y="0"/>
          <a:ext cx="1503303" cy="461364"/>
        </a:xfrm>
        <a:prstGeom prst="chevr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Testing</a:t>
          </a:r>
          <a:endParaRPr lang="en-US" sz="1500" kern="1200" dirty="0"/>
        </a:p>
      </dsp:txBody>
      <dsp:txXfrm>
        <a:off x="2937863" y="0"/>
        <a:ext cx="1041939" cy="4613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09253-7A77-4BCE-9B03-0D37A7DE5FAD}">
      <dsp:nvSpPr>
        <dsp:cNvPr id="0" name=""/>
        <dsp:cNvSpPr/>
      </dsp:nvSpPr>
      <dsp:spPr>
        <a:xfrm>
          <a:off x="1233" y="0"/>
          <a:ext cx="1503303" cy="461364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Preparation</a:t>
          </a:r>
          <a:endParaRPr lang="en-US" sz="1500" kern="1200" dirty="0"/>
        </a:p>
      </dsp:txBody>
      <dsp:txXfrm>
        <a:off x="231915" y="0"/>
        <a:ext cx="1041939" cy="461364"/>
      </dsp:txXfrm>
    </dsp:sp>
    <dsp:sp modelId="{584B76BB-8120-498C-B1E4-A92DE635FF67}">
      <dsp:nvSpPr>
        <dsp:cNvPr id="0" name=""/>
        <dsp:cNvSpPr/>
      </dsp:nvSpPr>
      <dsp:spPr>
        <a:xfrm>
          <a:off x="1354207" y="0"/>
          <a:ext cx="1503303" cy="461364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Training </a:t>
          </a:r>
          <a:endParaRPr lang="en-US" sz="1500" kern="1200" dirty="0"/>
        </a:p>
      </dsp:txBody>
      <dsp:txXfrm>
        <a:off x="1584889" y="0"/>
        <a:ext cx="1041939" cy="461364"/>
      </dsp:txXfrm>
    </dsp:sp>
    <dsp:sp modelId="{4622EEEB-E606-472B-8F1D-CEF0AAFCF9F7}">
      <dsp:nvSpPr>
        <dsp:cNvPr id="0" name=""/>
        <dsp:cNvSpPr/>
      </dsp:nvSpPr>
      <dsp:spPr>
        <a:xfrm>
          <a:off x="2707181" y="0"/>
          <a:ext cx="1503303" cy="461364"/>
        </a:xfrm>
        <a:prstGeom prst="chevr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Testing</a:t>
          </a:r>
          <a:endParaRPr lang="en-US" sz="1500" kern="1200" dirty="0"/>
        </a:p>
      </dsp:txBody>
      <dsp:txXfrm>
        <a:off x="2937863" y="0"/>
        <a:ext cx="1041939" cy="4613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09253-7A77-4BCE-9B03-0D37A7DE5FAD}">
      <dsp:nvSpPr>
        <dsp:cNvPr id="0" name=""/>
        <dsp:cNvSpPr/>
      </dsp:nvSpPr>
      <dsp:spPr>
        <a:xfrm>
          <a:off x="1233" y="0"/>
          <a:ext cx="1503303" cy="461364"/>
        </a:xfrm>
        <a:prstGeom prst="chevr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Preparation</a:t>
          </a:r>
          <a:endParaRPr lang="en-US" sz="1500" kern="1200" dirty="0"/>
        </a:p>
      </dsp:txBody>
      <dsp:txXfrm>
        <a:off x="231915" y="0"/>
        <a:ext cx="1041939" cy="461364"/>
      </dsp:txXfrm>
    </dsp:sp>
    <dsp:sp modelId="{584B76BB-8120-498C-B1E4-A92DE635FF67}">
      <dsp:nvSpPr>
        <dsp:cNvPr id="0" name=""/>
        <dsp:cNvSpPr/>
      </dsp:nvSpPr>
      <dsp:spPr>
        <a:xfrm>
          <a:off x="1354207" y="0"/>
          <a:ext cx="1503303" cy="461364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Training </a:t>
          </a:r>
          <a:endParaRPr lang="en-US" sz="1500" kern="1200" dirty="0"/>
        </a:p>
      </dsp:txBody>
      <dsp:txXfrm>
        <a:off x="1584889" y="0"/>
        <a:ext cx="1041939" cy="461364"/>
      </dsp:txXfrm>
    </dsp:sp>
    <dsp:sp modelId="{4622EEEB-E606-472B-8F1D-CEF0AAFCF9F7}">
      <dsp:nvSpPr>
        <dsp:cNvPr id="0" name=""/>
        <dsp:cNvSpPr/>
      </dsp:nvSpPr>
      <dsp:spPr>
        <a:xfrm>
          <a:off x="2707181" y="0"/>
          <a:ext cx="1503303" cy="461364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Testing</a:t>
          </a:r>
          <a:endParaRPr lang="en-US" sz="1500" kern="1200" dirty="0"/>
        </a:p>
      </dsp:txBody>
      <dsp:txXfrm>
        <a:off x="2937863" y="0"/>
        <a:ext cx="1041939" cy="461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3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5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2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1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8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7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1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D4FD4-5B0E-4F7C-B8E4-D593C0C80A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8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Advertisement Click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5727" y="382662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Jingjing</a:t>
            </a:r>
            <a:r>
              <a:rPr lang="en-US" dirty="0" smtClean="0"/>
              <a:t> Feng</a:t>
            </a:r>
          </a:p>
          <a:p>
            <a:r>
              <a:rPr lang="en-US" dirty="0" err="1" smtClean="0"/>
              <a:t>Weichuan</a:t>
            </a:r>
            <a:r>
              <a:rPr lang="en-US" dirty="0" smtClean="0"/>
              <a:t> Wu</a:t>
            </a:r>
          </a:p>
          <a:p>
            <a:r>
              <a:rPr lang="en-US" dirty="0" err="1" smtClean="0"/>
              <a:t>Yiwei</a:t>
            </a:r>
            <a:r>
              <a:rPr lang="en-US" dirty="0" smtClean="0"/>
              <a:t> Sun</a:t>
            </a:r>
          </a:p>
          <a:p>
            <a:r>
              <a:rPr lang="en-US" dirty="0" err="1" smtClean="0"/>
              <a:t>Yunyi</a:t>
            </a:r>
            <a:r>
              <a:rPr lang="en-US" dirty="0" smtClean="0"/>
              <a:t> Zhang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0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610" y="39169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Missing Value	</a:t>
            </a:r>
            <a:endParaRPr lang="en-US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836173"/>
              </p:ext>
            </p:extLst>
          </p:nvPr>
        </p:nvGraphicFramePr>
        <p:xfrm>
          <a:off x="994611" y="2027572"/>
          <a:ext cx="6697575" cy="1798469"/>
        </p:xfrm>
        <a:graphic>
          <a:graphicData uri="http://schemas.openxmlformats.org/drawingml/2006/table">
            <a:tbl>
              <a:tblPr/>
              <a:tblGrid>
                <a:gridCol w="744175">
                  <a:extLst>
                    <a:ext uri="{9D8B030D-6E8A-4147-A177-3AD203B41FA5}">
                      <a16:colId xmlns:a16="http://schemas.microsoft.com/office/drawing/2014/main" val="126345548"/>
                    </a:ext>
                  </a:extLst>
                </a:gridCol>
                <a:gridCol w="744175">
                  <a:extLst>
                    <a:ext uri="{9D8B030D-6E8A-4147-A177-3AD203B41FA5}">
                      <a16:colId xmlns:a16="http://schemas.microsoft.com/office/drawing/2014/main" val="1556815636"/>
                    </a:ext>
                  </a:extLst>
                </a:gridCol>
                <a:gridCol w="744175">
                  <a:extLst>
                    <a:ext uri="{9D8B030D-6E8A-4147-A177-3AD203B41FA5}">
                      <a16:colId xmlns:a16="http://schemas.microsoft.com/office/drawing/2014/main" val="761277155"/>
                    </a:ext>
                  </a:extLst>
                </a:gridCol>
                <a:gridCol w="744175">
                  <a:extLst>
                    <a:ext uri="{9D8B030D-6E8A-4147-A177-3AD203B41FA5}">
                      <a16:colId xmlns:a16="http://schemas.microsoft.com/office/drawing/2014/main" val="2478805113"/>
                    </a:ext>
                  </a:extLst>
                </a:gridCol>
                <a:gridCol w="744175">
                  <a:extLst>
                    <a:ext uri="{9D8B030D-6E8A-4147-A177-3AD203B41FA5}">
                      <a16:colId xmlns:a16="http://schemas.microsoft.com/office/drawing/2014/main" val="2215631369"/>
                    </a:ext>
                  </a:extLst>
                </a:gridCol>
                <a:gridCol w="744175">
                  <a:extLst>
                    <a:ext uri="{9D8B030D-6E8A-4147-A177-3AD203B41FA5}">
                      <a16:colId xmlns:a16="http://schemas.microsoft.com/office/drawing/2014/main" val="384880286"/>
                    </a:ext>
                  </a:extLst>
                </a:gridCol>
                <a:gridCol w="744175">
                  <a:extLst>
                    <a:ext uri="{9D8B030D-6E8A-4147-A177-3AD203B41FA5}">
                      <a16:colId xmlns:a16="http://schemas.microsoft.com/office/drawing/2014/main" val="1544437760"/>
                    </a:ext>
                  </a:extLst>
                </a:gridCol>
                <a:gridCol w="744175">
                  <a:extLst>
                    <a:ext uri="{9D8B030D-6E8A-4147-A177-3AD203B41FA5}">
                      <a16:colId xmlns:a16="http://schemas.microsoft.com/office/drawing/2014/main" val="367150452"/>
                    </a:ext>
                  </a:extLst>
                </a:gridCol>
                <a:gridCol w="744175">
                  <a:extLst>
                    <a:ext uri="{9D8B030D-6E8A-4147-A177-3AD203B41FA5}">
                      <a16:colId xmlns:a16="http://schemas.microsoft.com/office/drawing/2014/main" val="3980445139"/>
                    </a:ext>
                  </a:extLst>
                </a:gridCol>
              </a:tblGrid>
              <a:tr h="400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display_id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ad_id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uuid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document_id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timestamp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geo_location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235878"/>
                  </a:ext>
                </a:extLst>
              </a:tr>
              <a:tr h="400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 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157197"/>
                  </a:ext>
                </a:extLst>
              </a:tr>
              <a:tr h="5957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publisher_id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publish_time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categories_confidence_level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entity_id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entities_confidence_level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topics_confidence_level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183275"/>
                  </a:ext>
                </a:extLst>
              </a:tr>
              <a:tr h="400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 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724584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724584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7169014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7169014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1664827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1664827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43098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4611" y="1489798"/>
            <a:ext cx="443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Investigation on merge_3.RData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32530"/>
              </p:ext>
            </p:extLst>
          </p:nvPr>
        </p:nvGraphicFramePr>
        <p:xfrm>
          <a:off x="994611" y="4604878"/>
          <a:ext cx="5486401" cy="381000"/>
        </p:xfrm>
        <a:graphic>
          <a:graphicData uri="http://schemas.openxmlformats.org/drawingml/2006/table">
            <a:tbl>
              <a:tblPr/>
              <a:tblGrid>
                <a:gridCol w="1017409">
                  <a:extLst>
                    <a:ext uri="{9D8B030D-6E8A-4147-A177-3AD203B41FA5}">
                      <a16:colId xmlns:a16="http://schemas.microsoft.com/office/drawing/2014/main" val="1338079686"/>
                    </a:ext>
                  </a:extLst>
                </a:gridCol>
                <a:gridCol w="393018">
                  <a:extLst>
                    <a:ext uri="{9D8B030D-6E8A-4147-A177-3AD203B41FA5}">
                      <a16:colId xmlns:a16="http://schemas.microsoft.com/office/drawing/2014/main" val="3289199814"/>
                    </a:ext>
                  </a:extLst>
                </a:gridCol>
                <a:gridCol w="481764">
                  <a:extLst>
                    <a:ext uri="{9D8B030D-6E8A-4147-A177-3AD203B41FA5}">
                      <a16:colId xmlns:a16="http://schemas.microsoft.com/office/drawing/2014/main" val="2872708802"/>
                    </a:ext>
                  </a:extLst>
                </a:gridCol>
                <a:gridCol w="849425">
                  <a:extLst>
                    <a:ext uri="{9D8B030D-6E8A-4147-A177-3AD203B41FA5}">
                      <a16:colId xmlns:a16="http://schemas.microsoft.com/office/drawing/2014/main" val="4273812262"/>
                    </a:ext>
                  </a:extLst>
                </a:gridCol>
                <a:gridCol w="637069">
                  <a:extLst>
                    <a:ext uri="{9D8B030D-6E8A-4147-A177-3AD203B41FA5}">
                      <a16:colId xmlns:a16="http://schemas.microsoft.com/office/drawing/2014/main" val="3656987929"/>
                    </a:ext>
                  </a:extLst>
                </a:gridCol>
                <a:gridCol w="811391">
                  <a:extLst>
                    <a:ext uri="{9D8B030D-6E8A-4147-A177-3AD203B41FA5}">
                      <a16:colId xmlns:a16="http://schemas.microsoft.com/office/drawing/2014/main" val="2847511962"/>
                    </a:ext>
                  </a:extLst>
                </a:gridCol>
                <a:gridCol w="751171">
                  <a:extLst>
                    <a:ext uri="{9D8B030D-6E8A-4147-A177-3AD203B41FA5}">
                      <a16:colId xmlns:a16="http://schemas.microsoft.com/office/drawing/2014/main" val="3438640142"/>
                    </a:ext>
                  </a:extLst>
                </a:gridCol>
                <a:gridCol w="545154">
                  <a:extLst>
                    <a:ext uri="{9D8B030D-6E8A-4147-A177-3AD203B41FA5}">
                      <a16:colId xmlns:a16="http://schemas.microsoft.com/office/drawing/2014/main" val="27632832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ad_id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clicked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document_id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source_id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publisher_id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category_id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topic_id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402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 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3830600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8558654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4848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94610" y="4124894"/>
            <a:ext cx="78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Investigation on </a:t>
            </a:r>
            <a:r>
              <a:rPr lang="en-US" dirty="0" err="1" smtClean="0"/>
              <a:t>train_data_for_Probability_ad_id_given_feature.RData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14637257"/>
              </p:ext>
            </p:extLst>
          </p:nvPr>
        </p:nvGraphicFramePr>
        <p:xfrm>
          <a:off x="994610" y="5325977"/>
          <a:ext cx="7347285" cy="673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839738061"/>
              </p:ext>
            </p:extLst>
          </p:nvPr>
        </p:nvGraphicFramePr>
        <p:xfrm>
          <a:off x="994610" y="235416"/>
          <a:ext cx="4211719" cy="46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/>
          <p:cNvSpPr/>
          <p:nvPr/>
        </p:nvSpPr>
        <p:spPr>
          <a:xfrm>
            <a:off x="5997213" y="481690"/>
            <a:ext cx="621336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@</a:t>
            </a:r>
            <a:r>
              <a:rPr lang="en-US" sz="5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Weichuan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 how</a:t>
            </a:r>
          </a:p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To get </a:t>
            </a:r>
            <a:r>
              <a:rPr lang="en-US" sz="5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train_data_for</a:t>
            </a:r>
            <a:endParaRPr lang="en-US" sz="5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0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Unique Values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681400"/>
              </p:ext>
            </p:extLst>
          </p:nvPr>
        </p:nvGraphicFramePr>
        <p:xfrm>
          <a:off x="838200" y="1825625"/>
          <a:ext cx="1051560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127557359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8517521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555177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7482286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8460987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1725677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253458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topic_id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5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</a:t>
                      </a:r>
                      <a:r>
                        <a:rPr lang="en-US" baseline="0" dirty="0" smtClean="0"/>
                        <a:t> u</a:t>
                      </a:r>
                      <a:r>
                        <a:rPr lang="en-US" dirty="0" smtClean="0"/>
                        <a:t>nique</a:t>
                      </a:r>
                      <a:r>
                        <a:rPr lang="en-US" baseline="0" dirty="0" smtClean="0"/>
                        <a:t>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756510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478950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57572"/>
                  </a:ext>
                </a:extLst>
              </a:tr>
            </a:tbl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86885327"/>
              </p:ext>
            </p:extLst>
          </p:nvPr>
        </p:nvGraphicFramePr>
        <p:xfrm>
          <a:off x="994610" y="235416"/>
          <a:ext cx="4211719" cy="46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8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Training Data</a:t>
            </a:r>
            <a:endParaRPr lang="en-US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85773680"/>
              </p:ext>
            </p:extLst>
          </p:nvPr>
        </p:nvGraphicFramePr>
        <p:xfrm>
          <a:off x="994610" y="235416"/>
          <a:ext cx="4211719" cy="46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070301"/>
              </p:ext>
            </p:extLst>
          </p:nvPr>
        </p:nvGraphicFramePr>
        <p:xfrm>
          <a:off x="994610" y="1467851"/>
          <a:ext cx="9119937" cy="3339016"/>
        </p:xfrm>
        <a:graphic>
          <a:graphicData uri="http://schemas.openxmlformats.org/drawingml/2006/table">
            <a:tbl>
              <a:tblPr/>
              <a:tblGrid>
                <a:gridCol w="588383">
                  <a:extLst>
                    <a:ext uri="{9D8B030D-6E8A-4147-A177-3AD203B41FA5}">
                      <a16:colId xmlns:a16="http://schemas.microsoft.com/office/drawing/2014/main" val="2529681779"/>
                    </a:ext>
                  </a:extLst>
                </a:gridCol>
                <a:gridCol w="604286">
                  <a:extLst>
                    <a:ext uri="{9D8B030D-6E8A-4147-A177-3AD203B41FA5}">
                      <a16:colId xmlns:a16="http://schemas.microsoft.com/office/drawing/2014/main" val="2738606914"/>
                    </a:ext>
                  </a:extLst>
                </a:gridCol>
                <a:gridCol w="1065450">
                  <a:extLst>
                    <a:ext uri="{9D8B030D-6E8A-4147-A177-3AD203B41FA5}">
                      <a16:colId xmlns:a16="http://schemas.microsoft.com/office/drawing/2014/main" val="529372686"/>
                    </a:ext>
                  </a:extLst>
                </a:gridCol>
                <a:gridCol w="799089">
                  <a:extLst>
                    <a:ext uri="{9D8B030D-6E8A-4147-A177-3AD203B41FA5}">
                      <a16:colId xmlns:a16="http://schemas.microsoft.com/office/drawing/2014/main" val="3913104057"/>
                    </a:ext>
                  </a:extLst>
                </a:gridCol>
                <a:gridCol w="1017743">
                  <a:extLst>
                    <a:ext uri="{9D8B030D-6E8A-4147-A177-3AD203B41FA5}">
                      <a16:colId xmlns:a16="http://schemas.microsoft.com/office/drawing/2014/main" val="4292311348"/>
                    </a:ext>
                  </a:extLst>
                </a:gridCol>
                <a:gridCol w="942208">
                  <a:extLst>
                    <a:ext uri="{9D8B030D-6E8A-4147-A177-3AD203B41FA5}">
                      <a16:colId xmlns:a16="http://schemas.microsoft.com/office/drawing/2014/main" val="547882211"/>
                    </a:ext>
                  </a:extLst>
                </a:gridCol>
                <a:gridCol w="683797">
                  <a:extLst>
                    <a:ext uri="{9D8B030D-6E8A-4147-A177-3AD203B41FA5}">
                      <a16:colId xmlns:a16="http://schemas.microsoft.com/office/drawing/2014/main" val="3499131233"/>
                    </a:ext>
                  </a:extLst>
                </a:gridCol>
                <a:gridCol w="1335788">
                  <a:extLst>
                    <a:ext uri="{9D8B030D-6E8A-4147-A177-3AD203B41FA5}">
                      <a16:colId xmlns:a16="http://schemas.microsoft.com/office/drawing/2014/main" val="2993239122"/>
                    </a:ext>
                  </a:extLst>
                </a:gridCol>
                <a:gridCol w="1017743">
                  <a:extLst>
                    <a:ext uri="{9D8B030D-6E8A-4147-A177-3AD203B41FA5}">
                      <a16:colId xmlns:a16="http://schemas.microsoft.com/office/drawing/2014/main" val="3951663878"/>
                    </a:ext>
                  </a:extLst>
                </a:gridCol>
                <a:gridCol w="1065450">
                  <a:extLst>
                    <a:ext uri="{9D8B030D-6E8A-4147-A177-3AD203B41FA5}">
                      <a16:colId xmlns:a16="http://schemas.microsoft.com/office/drawing/2014/main" val="3140318886"/>
                    </a:ext>
                  </a:extLst>
                </a:gridCol>
              </a:tblGrid>
              <a:tr h="44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ad_id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clicked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document_id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source_id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publisher_id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category_id</a:t>
                      </a:r>
                      <a:endParaRPr lang="en-US" sz="1400" b="0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topic_id</a:t>
                      </a:r>
                      <a:endParaRPr lang="en-US" sz="1400" b="0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ad_document_id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campaign_id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advertiser_id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807554"/>
                  </a:ext>
                </a:extLst>
              </a:tr>
              <a:tr h="44455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938164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292187"/>
                  </a:ext>
                </a:extLst>
              </a:tr>
              <a:tr h="44455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139684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1085937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171052"/>
                  </a:ext>
                </a:extLst>
              </a:tr>
              <a:tr h="44455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144739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1337362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425763"/>
                  </a:ext>
                </a:extLst>
              </a:tr>
              <a:tr h="44455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156824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992370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28336"/>
                  </a:ext>
                </a:extLst>
              </a:tr>
              <a:tr h="44455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279295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1670176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824136"/>
                  </a:ext>
                </a:extLst>
              </a:tr>
              <a:tr h="44455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296965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1133290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919916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10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9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Calculate Probability Matrix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3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+mj-ea"/>
                <a:cs typeface="+mj-cs"/>
              </a:rPr>
              <a:t>Select the feature to subdivide the probability matrix as </a:t>
            </a:r>
            <a:r>
              <a:rPr lang="en-US" dirty="0" err="1">
                <a:latin typeface="+mj-lt"/>
                <a:ea typeface="+mj-ea"/>
                <a:cs typeface="+mj-cs"/>
              </a:rPr>
              <a:t>variable_name</a:t>
            </a:r>
            <a:r>
              <a:rPr lang="en-US" dirty="0">
                <a:latin typeface="+mj-lt"/>
                <a:ea typeface="+mj-ea"/>
                <a:cs typeface="+mj-cs"/>
              </a:rPr>
              <a:t>, </a:t>
            </a:r>
            <a:r>
              <a:rPr lang="en-US" dirty="0" err="1">
                <a:latin typeface="+mj-lt"/>
                <a:ea typeface="+mj-ea"/>
                <a:cs typeface="+mj-cs"/>
              </a:rPr>
              <a:t>ad_feature</a:t>
            </a:r>
            <a:endParaRPr lang="en-US" dirty="0">
              <a:latin typeface="+mj-lt"/>
              <a:ea typeface="+mj-ea"/>
              <a:cs typeface="+mj-cs"/>
            </a:endParaRPr>
          </a:p>
          <a:p>
            <a:r>
              <a:rPr lang="en-US" dirty="0">
                <a:latin typeface="+mj-lt"/>
                <a:ea typeface="+mj-ea"/>
                <a:cs typeface="+mj-cs"/>
              </a:rPr>
              <a:t>Calculate the percentage of being clicked out of being recommended for training advertisement within each feature group, set the value to be probability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Pick the 25% quantile to the base limit of being clicked times, subset the training set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Set the 0 in probability matrix to be 0.0001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Output the probability matrix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84432983"/>
              </p:ext>
            </p:extLst>
          </p:nvPr>
        </p:nvGraphicFramePr>
        <p:xfrm>
          <a:off x="994610" y="235416"/>
          <a:ext cx="4211719" cy="46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507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Evaluation	</a:t>
            </a:r>
            <a:endParaRPr lang="en-US" sz="28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58853655"/>
              </p:ext>
            </p:extLst>
          </p:nvPr>
        </p:nvGraphicFramePr>
        <p:xfrm>
          <a:off x="994610" y="235416"/>
          <a:ext cx="4211719" cy="46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3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  <a:ea typeface="+mj-ea"/>
                <a:cs typeface="+mj-cs"/>
              </a:rPr>
              <a:t>Uploa</a:t>
            </a:r>
            <a:r>
              <a:rPr lang="en-US" dirty="0" smtClean="0">
                <a:latin typeface="+mj-lt"/>
                <a:ea typeface="+mj-ea"/>
                <a:cs typeface="+mj-cs"/>
              </a:rPr>
              <a:t>d to </a:t>
            </a:r>
            <a:r>
              <a:rPr lang="en-US" dirty="0" err="1" smtClean="0">
                <a:latin typeface="+mj-lt"/>
                <a:ea typeface="+mj-ea"/>
                <a:cs typeface="+mj-cs"/>
              </a:rPr>
              <a:t>Kaggle</a:t>
            </a:r>
            <a:r>
              <a:rPr lang="en-US" dirty="0" smtClean="0">
                <a:latin typeface="+mj-lt"/>
                <a:ea typeface="+mj-ea"/>
                <a:cs typeface="+mj-cs"/>
              </a:rPr>
              <a:t>, Rank 388-&gt;-Rank 99-&gt;Rank ?</a:t>
            </a:r>
            <a:endParaRPr lang="en-US" dirty="0"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293</Words>
  <Application>Microsoft Office PowerPoint</Application>
  <PresentationFormat>Widescreen</PresentationFormat>
  <Paragraphs>182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Advertisement Click Prediction</vt:lpstr>
      <vt:lpstr>Missing Value </vt:lpstr>
      <vt:lpstr>Unique Values</vt:lpstr>
      <vt:lpstr>Training Data</vt:lpstr>
      <vt:lpstr>Calculate Probability Matrix</vt:lpstr>
      <vt:lpstr>Evaluation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9</cp:revision>
  <dcterms:created xsi:type="dcterms:W3CDTF">2016-12-06T01:53:07Z</dcterms:created>
  <dcterms:modified xsi:type="dcterms:W3CDTF">2016-12-06T04:05:11Z</dcterms:modified>
</cp:coreProperties>
</file>