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60" r:id="rId4"/>
    <p:sldId id="259" r:id="rId5"/>
    <p:sldId id="261" r:id="rId6"/>
    <p:sldId id="265" r:id="rId7"/>
    <p:sldId id="263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A8DBB6-7941-6148-8738-17A6B981CF90}">
          <p14:sldIdLst>
            <p14:sldId id="256"/>
            <p14:sldId id="257"/>
            <p14:sldId id="260"/>
            <p14:sldId id="259"/>
            <p14:sldId id="261"/>
            <p14:sldId id="265"/>
            <p14:sldId id="263"/>
            <p14:sldId id="262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814"/>
  </p:normalViewPr>
  <p:slideViewPr>
    <p:cSldViewPr snapToGrid="0" snapToObjects="1">
      <p:cViewPr varScale="1">
        <p:scale>
          <a:sx n="95" d="100"/>
          <a:sy n="9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 altLang="en-US" dirty="0" smtClean="0"/>
          </a:p>
          <a:p>
            <a:pPr>
              <a:defRPr/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7454722710028"/>
          <c:y val="0.244540821451315"/>
          <c:w val="0.512071534677654"/>
          <c:h val="0.64771134812844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7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Train Data</c:v>
                </c:pt>
                <c:pt idx="1">
                  <c:v>Test Data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0.33</c:v>
                </c:pt>
                <c:pt idx="1">
                  <c:v>0.67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E529A-3CF7-A948-A69E-8F83A6E0FF62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DCD977F3-9335-5345-BE80-E09A0030961E}">
      <dgm:prSet phldrT="[Text]"/>
      <dgm:spPr/>
      <dgm:t>
        <a:bodyPr/>
        <a:lstStyle/>
        <a:p>
          <a:r>
            <a:rPr lang="en-US" altLang="zh-CN" dirty="0" smtClean="0"/>
            <a:t>Dimension</a:t>
          </a:r>
          <a:endParaRPr lang="en-US" dirty="0"/>
        </a:p>
      </dgm:t>
    </dgm:pt>
    <dgm:pt modelId="{3E0BF659-6C87-2540-AAFF-C874265CCFB6}" type="parTrans" cxnId="{D9DDC97D-2984-0A4B-9D82-299A21B1F04D}">
      <dgm:prSet/>
      <dgm:spPr/>
    </dgm:pt>
    <dgm:pt modelId="{66368BCA-E101-EF46-A349-F4312F64B6D5}" type="sibTrans" cxnId="{D9DDC97D-2984-0A4B-9D82-299A21B1F04D}">
      <dgm:prSet/>
      <dgm:spPr/>
    </dgm:pt>
    <dgm:pt modelId="{66A37E2F-37B5-D44D-A32C-2D682EFFDB8F}">
      <dgm:prSet phldrT="[Text]"/>
      <dgm:spPr/>
      <dgm:t>
        <a:bodyPr/>
        <a:lstStyle/>
        <a:p>
          <a:r>
            <a:rPr lang="en-US" altLang="zh-CN" dirty="0" smtClean="0"/>
            <a:t>Field</a:t>
          </a:r>
          <a:endParaRPr lang="en-US" dirty="0"/>
        </a:p>
      </dgm:t>
    </dgm:pt>
    <dgm:pt modelId="{FA61C0AA-6E37-444D-AA4C-B061ECBC64EC}" type="parTrans" cxnId="{812D8BAE-6095-C646-B6E5-E4BFC47A97EF}">
      <dgm:prSet/>
      <dgm:spPr/>
    </dgm:pt>
    <dgm:pt modelId="{1505D159-B894-8A47-AD71-1A63EBA7FF51}" type="sibTrans" cxnId="{812D8BAE-6095-C646-B6E5-E4BFC47A97EF}">
      <dgm:prSet/>
      <dgm:spPr/>
    </dgm:pt>
    <dgm:pt modelId="{73737144-EC38-1A4C-ADEF-0AB2319710A8}">
      <dgm:prSet phldrT="[Text]"/>
      <dgm:spPr/>
      <dgm:t>
        <a:bodyPr/>
        <a:lstStyle/>
        <a:p>
          <a:r>
            <a:rPr lang="en-US" altLang="zh-CN" dirty="0" smtClean="0"/>
            <a:t>Speed</a:t>
          </a:r>
          <a:endParaRPr lang="en-US" dirty="0"/>
        </a:p>
      </dgm:t>
    </dgm:pt>
    <dgm:pt modelId="{D204389B-9DA4-0A4F-B0E7-C48A6A1AFA90}" type="parTrans" cxnId="{D2CEE145-8B54-6B46-97DA-824C4358C49E}">
      <dgm:prSet/>
      <dgm:spPr/>
    </dgm:pt>
    <dgm:pt modelId="{D6CD5008-3C2B-E149-B3EA-322DF8EFCD87}" type="sibTrans" cxnId="{D2CEE145-8B54-6B46-97DA-824C4358C49E}">
      <dgm:prSet/>
      <dgm:spPr/>
    </dgm:pt>
    <dgm:pt modelId="{B4AF84EF-BAB5-584F-9CAD-41AC4CEEECBB}" type="pres">
      <dgm:prSet presAssocID="{3A9E529A-3CF7-A948-A69E-8F83A6E0FF62}" presName="linearFlow" presStyleCnt="0">
        <dgm:presLayoutVars>
          <dgm:dir/>
          <dgm:resizeHandles val="exact"/>
        </dgm:presLayoutVars>
      </dgm:prSet>
      <dgm:spPr/>
    </dgm:pt>
    <dgm:pt modelId="{5EE8A5C3-FCFF-984A-A39F-D3CD256354E9}" type="pres">
      <dgm:prSet presAssocID="{DCD977F3-9335-5345-BE80-E09A0030961E}" presName="composite" presStyleCnt="0"/>
      <dgm:spPr/>
    </dgm:pt>
    <dgm:pt modelId="{688113DD-248A-EF49-9B6C-4B71162B0BFC}" type="pres">
      <dgm:prSet presAssocID="{DCD977F3-9335-5345-BE80-E09A0030961E}" presName="imgShp" presStyleLbl="fgImgPlace1" presStyleIdx="0" presStyleCnt="3"/>
      <dgm:spPr/>
    </dgm:pt>
    <dgm:pt modelId="{BE39A2BE-73AC-8849-A609-E810BFF5BFD9}" type="pres">
      <dgm:prSet presAssocID="{DCD977F3-9335-5345-BE80-E09A0030961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8AFC1-47B8-9148-A702-C920B4D31252}" type="pres">
      <dgm:prSet presAssocID="{66368BCA-E101-EF46-A349-F4312F64B6D5}" presName="spacing" presStyleCnt="0"/>
      <dgm:spPr/>
    </dgm:pt>
    <dgm:pt modelId="{75F13D29-CE98-794D-B6E9-ECECC3B6E1DF}" type="pres">
      <dgm:prSet presAssocID="{66A37E2F-37B5-D44D-A32C-2D682EFFDB8F}" presName="composite" presStyleCnt="0"/>
      <dgm:spPr/>
    </dgm:pt>
    <dgm:pt modelId="{711A8C8D-818A-204C-AFD8-E8994A2C4131}" type="pres">
      <dgm:prSet presAssocID="{66A37E2F-37B5-D44D-A32C-2D682EFFDB8F}" presName="imgShp" presStyleLbl="fgImgPlace1" presStyleIdx="1" presStyleCnt="3"/>
      <dgm:spPr/>
    </dgm:pt>
    <dgm:pt modelId="{07BA04AA-C67C-D942-8A2C-77A992EB6E8B}" type="pres">
      <dgm:prSet presAssocID="{66A37E2F-37B5-D44D-A32C-2D682EFFDB8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95C41-294D-5741-8117-6A7AE4C29840}" type="pres">
      <dgm:prSet presAssocID="{1505D159-B894-8A47-AD71-1A63EBA7FF51}" presName="spacing" presStyleCnt="0"/>
      <dgm:spPr/>
    </dgm:pt>
    <dgm:pt modelId="{9D16BB27-E31E-BE45-B617-325C0362DD05}" type="pres">
      <dgm:prSet presAssocID="{73737144-EC38-1A4C-ADEF-0AB2319710A8}" presName="composite" presStyleCnt="0"/>
      <dgm:spPr/>
    </dgm:pt>
    <dgm:pt modelId="{780E8701-41F1-284F-9825-623F6E0BC99B}" type="pres">
      <dgm:prSet presAssocID="{73737144-EC38-1A4C-ADEF-0AB2319710A8}" presName="imgShp" presStyleLbl="fgImgPlace1" presStyleIdx="2" presStyleCnt="3"/>
      <dgm:spPr/>
    </dgm:pt>
    <dgm:pt modelId="{7CD5DEBB-6C79-D048-8099-06F3F4526C01}" type="pres">
      <dgm:prSet presAssocID="{73737144-EC38-1A4C-ADEF-0AB2319710A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CEE145-8B54-6B46-97DA-824C4358C49E}" srcId="{3A9E529A-3CF7-A948-A69E-8F83A6E0FF62}" destId="{73737144-EC38-1A4C-ADEF-0AB2319710A8}" srcOrd="2" destOrd="0" parTransId="{D204389B-9DA4-0A4F-B0E7-C48A6A1AFA90}" sibTransId="{D6CD5008-3C2B-E149-B3EA-322DF8EFCD87}"/>
    <dgm:cxn modelId="{BD333AD4-6BC6-F94B-AFF2-F42B32F0D7F0}" type="presOf" srcId="{DCD977F3-9335-5345-BE80-E09A0030961E}" destId="{BE39A2BE-73AC-8849-A609-E810BFF5BFD9}" srcOrd="0" destOrd="0" presId="urn:microsoft.com/office/officeart/2005/8/layout/vList3"/>
    <dgm:cxn modelId="{F345C6C3-8A23-A241-96D9-5449BA84234C}" type="presOf" srcId="{3A9E529A-3CF7-A948-A69E-8F83A6E0FF62}" destId="{B4AF84EF-BAB5-584F-9CAD-41AC4CEEECBB}" srcOrd="0" destOrd="0" presId="urn:microsoft.com/office/officeart/2005/8/layout/vList3"/>
    <dgm:cxn modelId="{6301E98A-A87E-1A40-B506-025EBFD7A058}" type="presOf" srcId="{73737144-EC38-1A4C-ADEF-0AB2319710A8}" destId="{7CD5DEBB-6C79-D048-8099-06F3F4526C01}" srcOrd="0" destOrd="0" presId="urn:microsoft.com/office/officeart/2005/8/layout/vList3"/>
    <dgm:cxn modelId="{812D8BAE-6095-C646-B6E5-E4BFC47A97EF}" srcId="{3A9E529A-3CF7-A948-A69E-8F83A6E0FF62}" destId="{66A37E2F-37B5-D44D-A32C-2D682EFFDB8F}" srcOrd="1" destOrd="0" parTransId="{FA61C0AA-6E37-444D-AA4C-B061ECBC64EC}" sibTransId="{1505D159-B894-8A47-AD71-1A63EBA7FF51}"/>
    <dgm:cxn modelId="{D9DDC97D-2984-0A4B-9D82-299A21B1F04D}" srcId="{3A9E529A-3CF7-A948-A69E-8F83A6E0FF62}" destId="{DCD977F3-9335-5345-BE80-E09A0030961E}" srcOrd="0" destOrd="0" parTransId="{3E0BF659-6C87-2540-AAFF-C874265CCFB6}" sibTransId="{66368BCA-E101-EF46-A349-F4312F64B6D5}"/>
    <dgm:cxn modelId="{CA8ED571-AF42-B545-94EC-F7193CC25D19}" type="presOf" srcId="{66A37E2F-37B5-D44D-A32C-2D682EFFDB8F}" destId="{07BA04AA-C67C-D942-8A2C-77A992EB6E8B}" srcOrd="0" destOrd="0" presId="urn:microsoft.com/office/officeart/2005/8/layout/vList3"/>
    <dgm:cxn modelId="{3306A018-9896-204F-B0F2-A1646721A9F9}" type="presParOf" srcId="{B4AF84EF-BAB5-584F-9CAD-41AC4CEEECBB}" destId="{5EE8A5C3-FCFF-984A-A39F-D3CD256354E9}" srcOrd="0" destOrd="0" presId="urn:microsoft.com/office/officeart/2005/8/layout/vList3"/>
    <dgm:cxn modelId="{7A21B04C-AE66-F640-B026-11203BD94633}" type="presParOf" srcId="{5EE8A5C3-FCFF-984A-A39F-D3CD256354E9}" destId="{688113DD-248A-EF49-9B6C-4B71162B0BFC}" srcOrd="0" destOrd="0" presId="urn:microsoft.com/office/officeart/2005/8/layout/vList3"/>
    <dgm:cxn modelId="{B322D05C-85A1-A248-8F50-D972DF6F7A5A}" type="presParOf" srcId="{5EE8A5C3-FCFF-984A-A39F-D3CD256354E9}" destId="{BE39A2BE-73AC-8849-A609-E810BFF5BFD9}" srcOrd="1" destOrd="0" presId="urn:microsoft.com/office/officeart/2005/8/layout/vList3"/>
    <dgm:cxn modelId="{99AFC66B-80BF-E243-B282-56198CB6DEFC}" type="presParOf" srcId="{B4AF84EF-BAB5-584F-9CAD-41AC4CEEECBB}" destId="{A018AFC1-47B8-9148-A702-C920B4D31252}" srcOrd="1" destOrd="0" presId="urn:microsoft.com/office/officeart/2005/8/layout/vList3"/>
    <dgm:cxn modelId="{BD727F7B-B056-BE4A-9C27-6E991DD4F2FB}" type="presParOf" srcId="{B4AF84EF-BAB5-584F-9CAD-41AC4CEEECBB}" destId="{75F13D29-CE98-794D-B6E9-ECECC3B6E1DF}" srcOrd="2" destOrd="0" presId="urn:microsoft.com/office/officeart/2005/8/layout/vList3"/>
    <dgm:cxn modelId="{4DBB9152-C483-BE46-A20E-08BC1C3925D8}" type="presParOf" srcId="{75F13D29-CE98-794D-B6E9-ECECC3B6E1DF}" destId="{711A8C8D-818A-204C-AFD8-E8994A2C4131}" srcOrd="0" destOrd="0" presId="urn:microsoft.com/office/officeart/2005/8/layout/vList3"/>
    <dgm:cxn modelId="{03848C4D-6250-F644-B1FA-3FB42AFEAB5D}" type="presParOf" srcId="{75F13D29-CE98-794D-B6E9-ECECC3B6E1DF}" destId="{07BA04AA-C67C-D942-8A2C-77A992EB6E8B}" srcOrd="1" destOrd="0" presId="urn:microsoft.com/office/officeart/2005/8/layout/vList3"/>
    <dgm:cxn modelId="{6A67693E-9CDC-8C45-9B86-E164F9166315}" type="presParOf" srcId="{B4AF84EF-BAB5-584F-9CAD-41AC4CEEECBB}" destId="{2C195C41-294D-5741-8117-6A7AE4C29840}" srcOrd="3" destOrd="0" presId="urn:microsoft.com/office/officeart/2005/8/layout/vList3"/>
    <dgm:cxn modelId="{2779F595-2792-E148-9BFA-088429F6D3C3}" type="presParOf" srcId="{B4AF84EF-BAB5-584F-9CAD-41AC4CEEECBB}" destId="{9D16BB27-E31E-BE45-B617-325C0362DD05}" srcOrd="4" destOrd="0" presId="urn:microsoft.com/office/officeart/2005/8/layout/vList3"/>
    <dgm:cxn modelId="{38228D17-E782-1B4F-9A25-A5255BF82007}" type="presParOf" srcId="{9D16BB27-E31E-BE45-B617-325C0362DD05}" destId="{780E8701-41F1-284F-9825-623F6E0BC99B}" srcOrd="0" destOrd="0" presId="urn:microsoft.com/office/officeart/2005/8/layout/vList3"/>
    <dgm:cxn modelId="{27C4F3D6-8547-D842-85A1-8954EE59A211}" type="presParOf" srcId="{9D16BB27-E31E-BE45-B617-325C0362DD05}" destId="{7CD5DEBB-6C79-D048-8099-06F3F4526C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451A9-EB90-F04C-8DF0-520FF5387361}" type="doc">
      <dgm:prSet loTypeId="urn:microsoft.com/office/officeart/2005/8/layout/vList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93DB1-796A-F34B-A4F0-6DA5E118F28B}">
      <dgm:prSet phldrT="[Text]"/>
      <dgm:spPr/>
      <dgm:t>
        <a:bodyPr/>
        <a:lstStyle/>
        <a:p>
          <a:r>
            <a:rPr lang="en-US" altLang="zh-CN" dirty="0" smtClean="0"/>
            <a:t>SVM</a:t>
          </a:r>
          <a:r>
            <a:rPr lang="zh-CN" altLang="en-US" dirty="0" smtClean="0"/>
            <a:t> </a:t>
          </a:r>
          <a:r>
            <a:rPr lang="en-US" altLang="zh-CN" dirty="0" smtClean="0"/>
            <a:t>(linear):</a:t>
          </a:r>
          <a:r>
            <a:rPr lang="zh-CN" altLang="en-US" dirty="0" smtClean="0"/>
            <a:t> </a:t>
          </a:r>
          <a:r>
            <a:rPr lang="en-US" altLang="zh-CN" dirty="0" smtClean="0"/>
            <a:t>71.7%</a:t>
          </a:r>
          <a:r>
            <a:rPr lang="zh-CN" altLang="en-US" dirty="0" smtClean="0"/>
            <a:t> </a:t>
          </a:r>
          <a:endParaRPr lang="en-US" dirty="0"/>
        </a:p>
      </dgm:t>
    </dgm:pt>
    <dgm:pt modelId="{EB361430-E43E-2E49-86BE-D70F1D9B64B0}" type="parTrans" cxnId="{9EFA5825-F215-4A46-818D-B345907E1A9B}">
      <dgm:prSet/>
      <dgm:spPr/>
      <dgm:t>
        <a:bodyPr/>
        <a:lstStyle/>
        <a:p>
          <a:endParaRPr lang="en-US"/>
        </a:p>
      </dgm:t>
    </dgm:pt>
    <dgm:pt modelId="{ED7503E3-D4AC-4749-8BC0-7FF2F0392311}" type="sibTrans" cxnId="{9EFA5825-F215-4A46-818D-B345907E1A9B}">
      <dgm:prSet/>
      <dgm:spPr/>
      <dgm:t>
        <a:bodyPr/>
        <a:lstStyle/>
        <a:p>
          <a:endParaRPr lang="en-US"/>
        </a:p>
      </dgm:t>
    </dgm:pt>
    <dgm:pt modelId="{1CE64518-67CF-5E48-92A3-AA70CF7F8E60}">
      <dgm:prSet phldrT="[Text]"/>
      <dgm:spPr/>
      <dgm:t>
        <a:bodyPr/>
        <a:lstStyle/>
        <a:p>
          <a:r>
            <a:rPr lang="en-US" altLang="zh-CN" dirty="0" smtClean="0"/>
            <a:t>Random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Forest: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71.3%</a:t>
          </a:r>
          <a:r>
            <a:rPr lang="zh-CN" altLang="en-US" baseline="0" dirty="0" smtClean="0"/>
            <a:t> </a:t>
          </a:r>
          <a:endParaRPr lang="en-US" dirty="0"/>
        </a:p>
      </dgm:t>
    </dgm:pt>
    <dgm:pt modelId="{21C01FB9-4243-5B45-8FCB-0C064BE104AF}" type="parTrans" cxnId="{445D7B20-DB99-6C4C-8332-4E4B38357394}">
      <dgm:prSet/>
      <dgm:spPr/>
      <dgm:t>
        <a:bodyPr/>
        <a:lstStyle/>
        <a:p>
          <a:endParaRPr lang="en-US"/>
        </a:p>
      </dgm:t>
    </dgm:pt>
    <dgm:pt modelId="{93F126F1-9156-DB45-87B8-2EC030AA7FA9}" type="sibTrans" cxnId="{445D7B20-DB99-6C4C-8332-4E4B38357394}">
      <dgm:prSet/>
      <dgm:spPr/>
      <dgm:t>
        <a:bodyPr/>
        <a:lstStyle/>
        <a:p>
          <a:endParaRPr lang="en-US"/>
        </a:p>
      </dgm:t>
    </dgm:pt>
    <dgm:pt modelId="{D01A5531-C888-B540-B7FE-B532DA4ED557}">
      <dgm:prSet phldrT="[Text]"/>
      <dgm:spPr/>
      <dgm:t>
        <a:bodyPr/>
        <a:lstStyle/>
        <a:p>
          <a:r>
            <a:rPr lang="en-US" altLang="zh-CN" dirty="0" smtClean="0"/>
            <a:t>GBM:</a:t>
          </a:r>
          <a:r>
            <a:rPr lang="zh-CN" altLang="en-US" dirty="0" smtClean="0"/>
            <a:t> </a:t>
          </a:r>
          <a:r>
            <a:rPr lang="en-US" altLang="zh-CN" dirty="0" smtClean="0"/>
            <a:t>75.5%</a:t>
          </a:r>
          <a:r>
            <a:rPr lang="zh-CN" altLang="en-US" dirty="0" smtClean="0"/>
            <a:t> </a:t>
          </a:r>
          <a:endParaRPr lang="en-US" dirty="0"/>
        </a:p>
      </dgm:t>
    </dgm:pt>
    <dgm:pt modelId="{090A5A22-0EFC-3244-8FE7-E438836FA5A0}" type="parTrans" cxnId="{B199916B-2D75-D047-AFC1-D40E369FA010}">
      <dgm:prSet/>
      <dgm:spPr/>
      <dgm:t>
        <a:bodyPr/>
        <a:lstStyle/>
        <a:p>
          <a:endParaRPr lang="en-US"/>
        </a:p>
      </dgm:t>
    </dgm:pt>
    <dgm:pt modelId="{D9C6E697-C662-184F-8034-8C61635071D6}" type="sibTrans" cxnId="{B199916B-2D75-D047-AFC1-D40E369FA010}">
      <dgm:prSet/>
      <dgm:spPr/>
      <dgm:t>
        <a:bodyPr/>
        <a:lstStyle/>
        <a:p>
          <a:endParaRPr lang="en-US"/>
        </a:p>
      </dgm:t>
    </dgm:pt>
    <dgm:pt modelId="{9BF4A18C-C120-2E40-9247-693B906C2653}">
      <dgm:prSet phldrT="[Text]"/>
      <dgm:spPr/>
      <dgm:t>
        <a:bodyPr/>
        <a:lstStyle/>
        <a:p>
          <a:r>
            <a:rPr lang="en-US" altLang="zh-CN" dirty="0" err="1" smtClean="0"/>
            <a:t>XGBoost</a:t>
          </a:r>
          <a:r>
            <a:rPr lang="en-US" altLang="zh-CN" dirty="0" smtClean="0"/>
            <a:t>:</a:t>
          </a:r>
          <a:r>
            <a:rPr lang="zh-CN" altLang="en-US" dirty="0" smtClean="0"/>
            <a:t> </a:t>
          </a:r>
          <a:r>
            <a:rPr lang="en-US" altLang="zh-CN" dirty="0" smtClean="0"/>
            <a:t>89.6%</a:t>
          </a:r>
          <a:r>
            <a:rPr lang="zh-CN" altLang="en-US" dirty="0" smtClean="0"/>
            <a:t> </a:t>
          </a:r>
          <a:endParaRPr lang="en-US" dirty="0"/>
        </a:p>
      </dgm:t>
    </dgm:pt>
    <dgm:pt modelId="{0558CD17-E878-6B49-9CEF-F8419D9D8367}" type="parTrans" cxnId="{A8FF7868-E81F-DD43-AB70-2C8000F0D1A4}">
      <dgm:prSet/>
      <dgm:spPr/>
      <dgm:t>
        <a:bodyPr/>
        <a:lstStyle/>
        <a:p>
          <a:endParaRPr lang="en-US"/>
        </a:p>
      </dgm:t>
    </dgm:pt>
    <dgm:pt modelId="{04E33493-B4D8-5746-B814-00BB7F0714D5}" type="sibTrans" cxnId="{A8FF7868-E81F-DD43-AB70-2C8000F0D1A4}">
      <dgm:prSet/>
      <dgm:spPr/>
      <dgm:t>
        <a:bodyPr/>
        <a:lstStyle/>
        <a:p>
          <a:endParaRPr lang="en-US"/>
        </a:p>
      </dgm:t>
    </dgm:pt>
    <dgm:pt modelId="{EFA1D4E0-55F5-B04E-9CAB-16B1527B10F9}" type="pres">
      <dgm:prSet presAssocID="{974451A9-EB90-F04C-8DF0-520FF5387361}" presName="linearFlow" presStyleCnt="0">
        <dgm:presLayoutVars>
          <dgm:dir/>
          <dgm:resizeHandles val="exact"/>
        </dgm:presLayoutVars>
      </dgm:prSet>
      <dgm:spPr/>
    </dgm:pt>
    <dgm:pt modelId="{03334FA1-10D1-3048-832D-50FF9A133235}" type="pres">
      <dgm:prSet presAssocID="{00593DB1-796A-F34B-A4F0-6DA5E118F28B}" presName="composite" presStyleCnt="0"/>
      <dgm:spPr/>
    </dgm:pt>
    <dgm:pt modelId="{1E75868A-6294-1A43-B5AD-3A1E998BFE7D}" type="pres">
      <dgm:prSet presAssocID="{00593DB1-796A-F34B-A4F0-6DA5E118F28B}" presName="imgShp" presStyleLbl="fgImgPlace1" presStyleIdx="0" presStyleCnt="4"/>
      <dgm:spPr/>
    </dgm:pt>
    <dgm:pt modelId="{B906107D-AC44-FB47-B8CD-6A46F89693B1}" type="pres">
      <dgm:prSet presAssocID="{00593DB1-796A-F34B-A4F0-6DA5E118F28B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BB233-C780-1041-A4E3-BBFA18ECF687}" type="pres">
      <dgm:prSet presAssocID="{ED7503E3-D4AC-4749-8BC0-7FF2F0392311}" presName="spacing" presStyleCnt="0"/>
      <dgm:spPr/>
    </dgm:pt>
    <dgm:pt modelId="{24379FA2-1406-F84E-A5E1-A31FEE96FF3F}" type="pres">
      <dgm:prSet presAssocID="{1CE64518-67CF-5E48-92A3-AA70CF7F8E60}" presName="composite" presStyleCnt="0"/>
      <dgm:spPr/>
    </dgm:pt>
    <dgm:pt modelId="{6E21CA33-CF72-3049-BA50-F6C58D4B93A8}" type="pres">
      <dgm:prSet presAssocID="{1CE64518-67CF-5E48-92A3-AA70CF7F8E60}" presName="imgShp" presStyleLbl="fgImgPlace1" presStyleIdx="1" presStyleCnt="4"/>
      <dgm:spPr/>
    </dgm:pt>
    <dgm:pt modelId="{4973EA11-B28E-E741-8DA2-DA3537810369}" type="pres">
      <dgm:prSet presAssocID="{1CE64518-67CF-5E48-92A3-AA70CF7F8E60}" presName="txShp" presStyleLbl="node1" presStyleIdx="1" presStyleCnt="4">
        <dgm:presLayoutVars>
          <dgm:bulletEnabled val="1"/>
        </dgm:presLayoutVars>
      </dgm:prSet>
      <dgm:spPr/>
    </dgm:pt>
    <dgm:pt modelId="{020AA3FB-8F2C-B74D-9B6C-525D500980AF}" type="pres">
      <dgm:prSet presAssocID="{93F126F1-9156-DB45-87B8-2EC030AA7FA9}" presName="spacing" presStyleCnt="0"/>
      <dgm:spPr/>
    </dgm:pt>
    <dgm:pt modelId="{D4BAF886-C806-3741-8B1D-4C4675083064}" type="pres">
      <dgm:prSet presAssocID="{D01A5531-C888-B540-B7FE-B532DA4ED557}" presName="composite" presStyleCnt="0"/>
      <dgm:spPr/>
    </dgm:pt>
    <dgm:pt modelId="{89B0EBA6-415E-1443-B22F-1F419003B07C}" type="pres">
      <dgm:prSet presAssocID="{D01A5531-C888-B540-B7FE-B532DA4ED557}" presName="imgShp" presStyleLbl="fgImgPlace1" presStyleIdx="2" presStyleCnt="4"/>
      <dgm:spPr/>
    </dgm:pt>
    <dgm:pt modelId="{F7A7A244-D571-6643-84A1-34AF9D0E4A19}" type="pres">
      <dgm:prSet presAssocID="{D01A5531-C888-B540-B7FE-B532DA4ED557}" presName="txShp" presStyleLbl="node1" presStyleIdx="2" presStyleCnt="4">
        <dgm:presLayoutVars>
          <dgm:bulletEnabled val="1"/>
        </dgm:presLayoutVars>
      </dgm:prSet>
      <dgm:spPr/>
    </dgm:pt>
    <dgm:pt modelId="{10B9764C-1E4F-2047-8527-0FE017C0509E}" type="pres">
      <dgm:prSet presAssocID="{D9C6E697-C662-184F-8034-8C61635071D6}" presName="spacing" presStyleCnt="0"/>
      <dgm:spPr/>
    </dgm:pt>
    <dgm:pt modelId="{75C9B782-6138-F54E-BA8E-720ED47FA741}" type="pres">
      <dgm:prSet presAssocID="{9BF4A18C-C120-2E40-9247-693B906C2653}" presName="composite" presStyleCnt="0"/>
      <dgm:spPr/>
    </dgm:pt>
    <dgm:pt modelId="{99DECA5D-9C6B-EC42-9353-133CD9E1ED80}" type="pres">
      <dgm:prSet presAssocID="{9BF4A18C-C120-2E40-9247-693B906C2653}" presName="imgShp" presStyleLbl="fgImgPlace1" presStyleIdx="3" presStyleCnt="4"/>
      <dgm:spPr/>
    </dgm:pt>
    <dgm:pt modelId="{7744F993-AF8F-FC4C-B5ED-E35AB74BE615}" type="pres">
      <dgm:prSet presAssocID="{9BF4A18C-C120-2E40-9247-693B906C265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16943-5125-1141-8AC8-3B9F643A9BA2}" type="presOf" srcId="{D01A5531-C888-B540-B7FE-B532DA4ED557}" destId="{F7A7A244-D571-6643-84A1-34AF9D0E4A19}" srcOrd="0" destOrd="0" presId="urn:microsoft.com/office/officeart/2005/8/layout/vList3"/>
    <dgm:cxn modelId="{FCCA8D1B-28F7-B446-8863-7AC8E06D8B4E}" type="presOf" srcId="{9BF4A18C-C120-2E40-9247-693B906C2653}" destId="{7744F993-AF8F-FC4C-B5ED-E35AB74BE615}" srcOrd="0" destOrd="0" presId="urn:microsoft.com/office/officeart/2005/8/layout/vList3"/>
    <dgm:cxn modelId="{4A524E65-C6BF-D746-AE71-3653B358EC03}" type="presOf" srcId="{974451A9-EB90-F04C-8DF0-520FF5387361}" destId="{EFA1D4E0-55F5-B04E-9CAB-16B1527B10F9}" srcOrd="0" destOrd="0" presId="urn:microsoft.com/office/officeart/2005/8/layout/vList3"/>
    <dgm:cxn modelId="{A8FF7868-E81F-DD43-AB70-2C8000F0D1A4}" srcId="{974451A9-EB90-F04C-8DF0-520FF5387361}" destId="{9BF4A18C-C120-2E40-9247-693B906C2653}" srcOrd="3" destOrd="0" parTransId="{0558CD17-E878-6B49-9CEF-F8419D9D8367}" sibTransId="{04E33493-B4D8-5746-B814-00BB7F0714D5}"/>
    <dgm:cxn modelId="{445D7B20-DB99-6C4C-8332-4E4B38357394}" srcId="{974451A9-EB90-F04C-8DF0-520FF5387361}" destId="{1CE64518-67CF-5E48-92A3-AA70CF7F8E60}" srcOrd="1" destOrd="0" parTransId="{21C01FB9-4243-5B45-8FCB-0C064BE104AF}" sibTransId="{93F126F1-9156-DB45-87B8-2EC030AA7FA9}"/>
    <dgm:cxn modelId="{9EFA5825-F215-4A46-818D-B345907E1A9B}" srcId="{974451A9-EB90-F04C-8DF0-520FF5387361}" destId="{00593DB1-796A-F34B-A4F0-6DA5E118F28B}" srcOrd="0" destOrd="0" parTransId="{EB361430-E43E-2E49-86BE-D70F1D9B64B0}" sibTransId="{ED7503E3-D4AC-4749-8BC0-7FF2F0392311}"/>
    <dgm:cxn modelId="{E28FB6BB-D784-A648-BF20-333F1C26D62D}" type="presOf" srcId="{1CE64518-67CF-5E48-92A3-AA70CF7F8E60}" destId="{4973EA11-B28E-E741-8DA2-DA3537810369}" srcOrd="0" destOrd="0" presId="urn:microsoft.com/office/officeart/2005/8/layout/vList3"/>
    <dgm:cxn modelId="{B199916B-2D75-D047-AFC1-D40E369FA010}" srcId="{974451A9-EB90-F04C-8DF0-520FF5387361}" destId="{D01A5531-C888-B540-B7FE-B532DA4ED557}" srcOrd="2" destOrd="0" parTransId="{090A5A22-0EFC-3244-8FE7-E438836FA5A0}" sibTransId="{D9C6E697-C662-184F-8034-8C61635071D6}"/>
    <dgm:cxn modelId="{20331EE2-5EA0-B448-959F-1FF8A4BB0AC8}" type="presOf" srcId="{00593DB1-796A-F34B-A4F0-6DA5E118F28B}" destId="{B906107D-AC44-FB47-B8CD-6A46F89693B1}" srcOrd="0" destOrd="0" presId="urn:microsoft.com/office/officeart/2005/8/layout/vList3"/>
    <dgm:cxn modelId="{FD02D353-371B-A04A-BDBD-A5A4862693B7}" type="presParOf" srcId="{EFA1D4E0-55F5-B04E-9CAB-16B1527B10F9}" destId="{03334FA1-10D1-3048-832D-50FF9A133235}" srcOrd="0" destOrd="0" presId="urn:microsoft.com/office/officeart/2005/8/layout/vList3"/>
    <dgm:cxn modelId="{1FCD49B0-62A7-0846-AD2C-02AB0A20C528}" type="presParOf" srcId="{03334FA1-10D1-3048-832D-50FF9A133235}" destId="{1E75868A-6294-1A43-B5AD-3A1E998BFE7D}" srcOrd="0" destOrd="0" presId="urn:microsoft.com/office/officeart/2005/8/layout/vList3"/>
    <dgm:cxn modelId="{9DB82E4F-43C4-634B-B855-359FD94B2FF7}" type="presParOf" srcId="{03334FA1-10D1-3048-832D-50FF9A133235}" destId="{B906107D-AC44-FB47-B8CD-6A46F89693B1}" srcOrd="1" destOrd="0" presId="urn:microsoft.com/office/officeart/2005/8/layout/vList3"/>
    <dgm:cxn modelId="{3CBDA237-FF9D-E044-837D-916FBC618E13}" type="presParOf" srcId="{EFA1D4E0-55F5-B04E-9CAB-16B1527B10F9}" destId="{78BBB233-C780-1041-A4E3-BBFA18ECF687}" srcOrd="1" destOrd="0" presId="urn:microsoft.com/office/officeart/2005/8/layout/vList3"/>
    <dgm:cxn modelId="{F5CD4E28-7530-5241-9317-F3CEA3181ADB}" type="presParOf" srcId="{EFA1D4E0-55F5-B04E-9CAB-16B1527B10F9}" destId="{24379FA2-1406-F84E-A5E1-A31FEE96FF3F}" srcOrd="2" destOrd="0" presId="urn:microsoft.com/office/officeart/2005/8/layout/vList3"/>
    <dgm:cxn modelId="{A2C18082-99B5-B143-903A-97AC05760819}" type="presParOf" srcId="{24379FA2-1406-F84E-A5E1-A31FEE96FF3F}" destId="{6E21CA33-CF72-3049-BA50-F6C58D4B93A8}" srcOrd="0" destOrd="0" presId="urn:microsoft.com/office/officeart/2005/8/layout/vList3"/>
    <dgm:cxn modelId="{45ED2972-AFE1-6D4E-ACEC-78A48F73E174}" type="presParOf" srcId="{24379FA2-1406-F84E-A5E1-A31FEE96FF3F}" destId="{4973EA11-B28E-E741-8DA2-DA3537810369}" srcOrd="1" destOrd="0" presId="urn:microsoft.com/office/officeart/2005/8/layout/vList3"/>
    <dgm:cxn modelId="{2B03E834-65A5-9B4A-AE42-0665A6365598}" type="presParOf" srcId="{EFA1D4E0-55F5-B04E-9CAB-16B1527B10F9}" destId="{020AA3FB-8F2C-B74D-9B6C-525D500980AF}" srcOrd="3" destOrd="0" presId="urn:microsoft.com/office/officeart/2005/8/layout/vList3"/>
    <dgm:cxn modelId="{13DA6311-2E62-FD48-B848-61F690F2F316}" type="presParOf" srcId="{EFA1D4E0-55F5-B04E-9CAB-16B1527B10F9}" destId="{D4BAF886-C806-3741-8B1D-4C4675083064}" srcOrd="4" destOrd="0" presId="urn:microsoft.com/office/officeart/2005/8/layout/vList3"/>
    <dgm:cxn modelId="{140467AA-F973-DA4D-A552-1D8EF83569E4}" type="presParOf" srcId="{D4BAF886-C806-3741-8B1D-4C4675083064}" destId="{89B0EBA6-415E-1443-B22F-1F419003B07C}" srcOrd="0" destOrd="0" presId="urn:microsoft.com/office/officeart/2005/8/layout/vList3"/>
    <dgm:cxn modelId="{3302C414-A4AB-1446-A4A4-DE0F86733DBC}" type="presParOf" srcId="{D4BAF886-C806-3741-8B1D-4C4675083064}" destId="{F7A7A244-D571-6643-84A1-34AF9D0E4A19}" srcOrd="1" destOrd="0" presId="urn:microsoft.com/office/officeart/2005/8/layout/vList3"/>
    <dgm:cxn modelId="{CB3AB1D1-5F59-5940-B31A-2EAAC30E2CB0}" type="presParOf" srcId="{EFA1D4E0-55F5-B04E-9CAB-16B1527B10F9}" destId="{10B9764C-1E4F-2047-8527-0FE017C0509E}" srcOrd="5" destOrd="0" presId="urn:microsoft.com/office/officeart/2005/8/layout/vList3"/>
    <dgm:cxn modelId="{C599FDBB-E484-E241-87EC-6DD1C9E8CCF3}" type="presParOf" srcId="{EFA1D4E0-55F5-B04E-9CAB-16B1527B10F9}" destId="{75C9B782-6138-F54E-BA8E-720ED47FA741}" srcOrd="6" destOrd="0" presId="urn:microsoft.com/office/officeart/2005/8/layout/vList3"/>
    <dgm:cxn modelId="{9FA54CA4-AFE4-D94B-BE01-E82573049BF3}" type="presParOf" srcId="{75C9B782-6138-F54E-BA8E-720ED47FA741}" destId="{99DECA5D-9C6B-EC42-9353-133CD9E1ED80}" srcOrd="0" destOrd="0" presId="urn:microsoft.com/office/officeart/2005/8/layout/vList3"/>
    <dgm:cxn modelId="{FB3C1F04-70D8-0440-B4B0-924799F5B473}" type="presParOf" srcId="{75C9B782-6138-F54E-BA8E-720ED47FA741}" destId="{7744F993-AF8F-FC4C-B5ED-E35AB74BE61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9A2BE-73AC-8849-A609-E810BFF5BFD9}">
      <dsp:nvSpPr>
        <dsp:cNvPr id="0" name=""/>
        <dsp:cNvSpPr/>
      </dsp:nvSpPr>
      <dsp:spPr>
        <a:xfrm rot="10800000">
          <a:off x="1959184" y="2876"/>
          <a:ext cx="6768584" cy="101726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8584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Dimension</a:t>
          </a:r>
          <a:endParaRPr lang="en-US" sz="4800" kern="1200" dirty="0"/>
        </a:p>
      </dsp:txBody>
      <dsp:txXfrm rot="10800000">
        <a:off x="2213499" y="2876"/>
        <a:ext cx="6514269" cy="1017260"/>
      </dsp:txXfrm>
    </dsp:sp>
    <dsp:sp modelId="{688113DD-248A-EF49-9B6C-4B71162B0BFC}">
      <dsp:nvSpPr>
        <dsp:cNvPr id="0" name=""/>
        <dsp:cNvSpPr/>
      </dsp:nvSpPr>
      <dsp:spPr>
        <a:xfrm>
          <a:off x="1450553" y="2876"/>
          <a:ext cx="1017260" cy="10172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BA04AA-C67C-D942-8A2C-77A992EB6E8B}">
      <dsp:nvSpPr>
        <dsp:cNvPr id="0" name=""/>
        <dsp:cNvSpPr/>
      </dsp:nvSpPr>
      <dsp:spPr>
        <a:xfrm rot="10800000">
          <a:off x="1959184" y="1288165"/>
          <a:ext cx="6768584" cy="101726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8584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Field</a:t>
          </a:r>
          <a:endParaRPr lang="en-US" sz="4800" kern="1200" dirty="0"/>
        </a:p>
      </dsp:txBody>
      <dsp:txXfrm rot="10800000">
        <a:off x="2213499" y="1288165"/>
        <a:ext cx="6514269" cy="1017260"/>
      </dsp:txXfrm>
    </dsp:sp>
    <dsp:sp modelId="{711A8C8D-818A-204C-AFD8-E8994A2C4131}">
      <dsp:nvSpPr>
        <dsp:cNvPr id="0" name=""/>
        <dsp:cNvSpPr/>
      </dsp:nvSpPr>
      <dsp:spPr>
        <a:xfrm>
          <a:off x="1450553" y="1288165"/>
          <a:ext cx="1017260" cy="10172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D5DEBB-6C79-D048-8099-06F3F4526C01}">
      <dsp:nvSpPr>
        <dsp:cNvPr id="0" name=""/>
        <dsp:cNvSpPr/>
      </dsp:nvSpPr>
      <dsp:spPr>
        <a:xfrm rot="10800000">
          <a:off x="1959184" y="2573453"/>
          <a:ext cx="6768584" cy="101726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8584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Speed</a:t>
          </a:r>
          <a:endParaRPr lang="en-US" sz="4800" kern="1200" dirty="0"/>
        </a:p>
      </dsp:txBody>
      <dsp:txXfrm rot="10800000">
        <a:off x="2213499" y="2573453"/>
        <a:ext cx="6514269" cy="1017260"/>
      </dsp:txXfrm>
    </dsp:sp>
    <dsp:sp modelId="{780E8701-41F1-284F-9825-623F6E0BC99B}">
      <dsp:nvSpPr>
        <dsp:cNvPr id="0" name=""/>
        <dsp:cNvSpPr/>
      </dsp:nvSpPr>
      <dsp:spPr>
        <a:xfrm>
          <a:off x="1450553" y="2573453"/>
          <a:ext cx="1017260" cy="10172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107D-AC44-FB47-B8CD-6A46F89693B1}">
      <dsp:nvSpPr>
        <dsp:cNvPr id="0" name=""/>
        <dsp:cNvSpPr/>
      </dsp:nvSpPr>
      <dsp:spPr>
        <a:xfrm rot="10800000">
          <a:off x="1892379" y="278"/>
          <a:ext cx="6768584" cy="75004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748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SVM</a:t>
          </a:r>
          <a:r>
            <a:rPr lang="zh-CN" altLang="en-US" sz="3500" kern="1200" dirty="0" smtClean="0"/>
            <a:t> </a:t>
          </a:r>
          <a:r>
            <a:rPr lang="en-US" altLang="zh-CN" sz="3500" kern="1200" dirty="0" smtClean="0"/>
            <a:t>(linear):</a:t>
          </a:r>
          <a:r>
            <a:rPr lang="zh-CN" altLang="en-US" sz="3500" kern="1200" dirty="0" smtClean="0"/>
            <a:t> </a:t>
          </a:r>
          <a:r>
            <a:rPr lang="en-US" altLang="zh-CN" sz="3500" kern="1200" dirty="0" smtClean="0"/>
            <a:t>71.7%</a:t>
          </a:r>
          <a:r>
            <a:rPr lang="zh-CN" altLang="en-US" sz="3500" kern="1200" dirty="0" smtClean="0"/>
            <a:t> </a:t>
          </a:r>
          <a:endParaRPr lang="en-US" sz="3500" kern="1200" dirty="0"/>
        </a:p>
      </dsp:txBody>
      <dsp:txXfrm rot="10800000">
        <a:off x="2079889" y="278"/>
        <a:ext cx="6581074" cy="750042"/>
      </dsp:txXfrm>
    </dsp:sp>
    <dsp:sp modelId="{1E75868A-6294-1A43-B5AD-3A1E998BFE7D}">
      <dsp:nvSpPr>
        <dsp:cNvPr id="0" name=""/>
        <dsp:cNvSpPr/>
      </dsp:nvSpPr>
      <dsp:spPr>
        <a:xfrm>
          <a:off x="1517358" y="278"/>
          <a:ext cx="750042" cy="7500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73EA11-B28E-E741-8DA2-DA3537810369}">
      <dsp:nvSpPr>
        <dsp:cNvPr id="0" name=""/>
        <dsp:cNvSpPr/>
      </dsp:nvSpPr>
      <dsp:spPr>
        <a:xfrm rot="10800000">
          <a:off x="1892379" y="947942"/>
          <a:ext cx="6768584" cy="75004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748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Random</a:t>
          </a:r>
          <a:r>
            <a:rPr lang="zh-CN" altLang="en-US" sz="3500" kern="1200" baseline="0" dirty="0" smtClean="0"/>
            <a:t> </a:t>
          </a:r>
          <a:r>
            <a:rPr lang="en-US" altLang="zh-CN" sz="3500" kern="1200" baseline="0" dirty="0" smtClean="0"/>
            <a:t>Forest:</a:t>
          </a:r>
          <a:r>
            <a:rPr lang="zh-CN" altLang="en-US" sz="3500" kern="1200" baseline="0" dirty="0" smtClean="0"/>
            <a:t> </a:t>
          </a:r>
          <a:r>
            <a:rPr lang="en-US" altLang="zh-CN" sz="3500" kern="1200" baseline="0" dirty="0" smtClean="0"/>
            <a:t>71.3%</a:t>
          </a:r>
          <a:r>
            <a:rPr lang="zh-CN" altLang="en-US" sz="3500" kern="1200" baseline="0" dirty="0" smtClean="0"/>
            <a:t> </a:t>
          </a:r>
          <a:endParaRPr lang="en-US" sz="3500" kern="1200" dirty="0"/>
        </a:p>
      </dsp:txBody>
      <dsp:txXfrm rot="10800000">
        <a:off x="2079889" y="947942"/>
        <a:ext cx="6581074" cy="750042"/>
      </dsp:txXfrm>
    </dsp:sp>
    <dsp:sp modelId="{6E21CA33-CF72-3049-BA50-F6C58D4B93A8}">
      <dsp:nvSpPr>
        <dsp:cNvPr id="0" name=""/>
        <dsp:cNvSpPr/>
      </dsp:nvSpPr>
      <dsp:spPr>
        <a:xfrm>
          <a:off x="1517358" y="947942"/>
          <a:ext cx="750042" cy="7500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A7A244-D571-6643-84A1-34AF9D0E4A19}">
      <dsp:nvSpPr>
        <dsp:cNvPr id="0" name=""/>
        <dsp:cNvSpPr/>
      </dsp:nvSpPr>
      <dsp:spPr>
        <a:xfrm rot="10800000">
          <a:off x="1892379" y="1895606"/>
          <a:ext cx="6768584" cy="75004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748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GBM:</a:t>
          </a:r>
          <a:r>
            <a:rPr lang="zh-CN" altLang="en-US" sz="3500" kern="1200" dirty="0" smtClean="0"/>
            <a:t> </a:t>
          </a:r>
          <a:r>
            <a:rPr lang="en-US" altLang="zh-CN" sz="3500" kern="1200" dirty="0" smtClean="0"/>
            <a:t>75.5%</a:t>
          </a:r>
          <a:r>
            <a:rPr lang="zh-CN" altLang="en-US" sz="3500" kern="1200" dirty="0" smtClean="0"/>
            <a:t> </a:t>
          </a:r>
          <a:endParaRPr lang="en-US" sz="3500" kern="1200" dirty="0"/>
        </a:p>
      </dsp:txBody>
      <dsp:txXfrm rot="10800000">
        <a:off x="2079889" y="1895606"/>
        <a:ext cx="6581074" cy="750042"/>
      </dsp:txXfrm>
    </dsp:sp>
    <dsp:sp modelId="{89B0EBA6-415E-1443-B22F-1F419003B07C}">
      <dsp:nvSpPr>
        <dsp:cNvPr id="0" name=""/>
        <dsp:cNvSpPr/>
      </dsp:nvSpPr>
      <dsp:spPr>
        <a:xfrm>
          <a:off x="1517358" y="1895606"/>
          <a:ext cx="750042" cy="7500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44F993-AF8F-FC4C-B5ED-E35AB74BE615}">
      <dsp:nvSpPr>
        <dsp:cNvPr id="0" name=""/>
        <dsp:cNvSpPr/>
      </dsp:nvSpPr>
      <dsp:spPr>
        <a:xfrm rot="10800000">
          <a:off x="1892379" y="2843269"/>
          <a:ext cx="6768584" cy="75004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748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err="1" smtClean="0"/>
            <a:t>XGBoost</a:t>
          </a:r>
          <a:r>
            <a:rPr lang="en-US" altLang="zh-CN" sz="3500" kern="1200" dirty="0" smtClean="0"/>
            <a:t>:</a:t>
          </a:r>
          <a:r>
            <a:rPr lang="zh-CN" altLang="en-US" sz="3500" kern="1200" dirty="0" smtClean="0"/>
            <a:t> </a:t>
          </a:r>
          <a:r>
            <a:rPr lang="en-US" altLang="zh-CN" sz="3500" kern="1200" dirty="0" smtClean="0"/>
            <a:t>89.6%</a:t>
          </a:r>
          <a:r>
            <a:rPr lang="zh-CN" altLang="en-US" sz="3500" kern="1200" dirty="0" smtClean="0"/>
            <a:t> </a:t>
          </a:r>
          <a:endParaRPr lang="en-US" sz="3500" kern="1200" dirty="0"/>
        </a:p>
      </dsp:txBody>
      <dsp:txXfrm rot="10800000">
        <a:off x="2079889" y="2843269"/>
        <a:ext cx="6581074" cy="750042"/>
      </dsp:txXfrm>
    </dsp:sp>
    <dsp:sp modelId="{99DECA5D-9C6B-EC42-9353-133CD9E1ED80}">
      <dsp:nvSpPr>
        <dsp:cNvPr id="0" name=""/>
        <dsp:cNvSpPr/>
      </dsp:nvSpPr>
      <dsp:spPr>
        <a:xfrm>
          <a:off x="1517358" y="2843269"/>
          <a:ext cx="750042" cy="7500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11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5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8214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7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68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3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000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5ACB3A-34E8-304E-84F9-B24A2511DC3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97F07C-FD23-3F42-8E33-09499AA72C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934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Dogs or </a:t>
            </a:r>
            <a:r>
              <a:rPr lang="zh-CN" altLang="en-US" sz="6000" dirty="0" smtClean="0"/>
              <a:t/>
            </a:r>
            <a:br>
              <a:rPr lang="zh-CN" altLang="en-US" sz="6000" dirty="0" smtClean="0"/>
            </a:br>
            <a:r>
              <a:rPr lang="en-US" sz="6000" dirty="0" smtClean="0"/>
              <a:t>Fried </a:t>
            </a:r>
            <a:r>
              <a:rPr lang="en-US" sz="6000" dirty="0"/>
              <a:t>Chicken or </a:t>
            </a:r>
            <a:r>
              <a:rPr lang="zh-CN" altLang="en-US" sz="6000" dirty="0" smtClean="0"/>
              <a:t/>
            </a:r>
            <a:br>
              <a:rPr lang="zh-CN" altLang="en-US" sz="6000" dirty="0" smtClean="0"/>
            </a:br>
            <a:r>
              <a:rPr lang="en-US" sz="6000" dirty="0" smtClean="0"/>
              <a:t>Blueberry Muffins</a:t>
            </a:r>
            <a:r>
              <a:rPr lang="en-US" altLang="zh-CN" sz="6000" dirty="0" smtClean="0"/>
              <a:t>?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altLang="zh-CN" dirty="0" smtClean="0"/>
              <a:t>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dogs,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chicken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blueberry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muffins.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steps:</a:t>
            </a:r>
            <a:endParaRPr lang="zh-CN" altLang="en-US" dirty="0" smtClean="0"/>
          </a:p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GIST)</a:t>
            </a:r>
            <a:endParaRPr lang="zh-CN" altLang="en-US" dirty="0" smtClean="0"/>
          </a:p>
          <a:p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(linear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non-linear)</a:t>
            </a:r>
            <a:endParaRPr lang="zh-CN" altLang="en-US" dirty="0" smtClean="0"/>
          </a:p>
          <a:p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endParaRPr lang="zh-CN" altLang="en-US" dirty="0" smtClean="0"/>
          </a:p>
          <a:p>
            <a:r>
              <a:rPr lang="en-US" altLang="zh-CN" dirty="0" err="1" smtClean="0"/>
              <a:t>XGBoost</a:t>
            </a:r>
            <a:endParaRPr lang="zh-CN" altLang="en-US" dirty="0" smtClean="0"/>
          </a:p>
          <a:p>
            <a:r>
              <a:rPr lang="en-US" altLang="zh-CN" dirty="0" smtClean="0"/>
              <a:t>GBM</a:t>
            </a:r>
            <a:r>
              <a:rPr lang="zh-CN" altLang="en-US" dirty="0" smtClean="0"/>
              <a:t> </a:t>
            </a:r>
            <a:r>
              <a:rPr lang="en-US" altLang="zh-CN" dirty="0" smtClean="0"/>
              <a:t>(Baseline)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GIST</a:t>
            </a:r>
            <a:r>
              <a:rPr lang="en-US" dirty="0"/>
              <a:t> includes all levels of visual information—ranging from low-level features (e.g., color, contours) to intermediate (e.g., shapes, texture regions) and high-level information (e.g., activation of semantic</a:t>
            </a:r>
            <a:r>
              <a:rPr lang="zh-CN" altLang="en-US" dirty="0"/>
              <a:t> </a:t>
            </a:r>
            <a:r>
              <a:rPr lang="en-US" dirty="0"/>
              <a:t>knowledge)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181100" y="1745298"/>
            <a:ext cx="5288280" cy="3318192"/>
            <a:chOff x="912" y="1776"/>
            <a:chExt cx="4074" cy="2229"/>
          </a:xfrm>
        </p:grpSpPr>
        <p:pic>
          <p:nvPicPr>
            <p:cNvPr id="6" name="Picture 4" descr="gis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776"/>
              <a:ext cx="2880" cy="2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62"/>
            <a:stretch>
              <a:fillRect/>
            </a:stretch>
          </p:blipFill>
          <p:spPr bwMode="auto">
            <a:xfrm>
              <a:off x="3840" y="1776"/>
              <a:ext cx="1146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62"/>
            <a:stretch>
              <a:fillRect/>
            </a:stretch>
          </p:blipFill>
          <p:spPr bwMode="auto">
            <a:xfrm>
              <a:off x="3792" y="2880"/>
              <a:ext cx="1146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30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417320"/>
            <a:ext cx="4800600" cy="4488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endParaRPr lang="zh-CN" altLang="en-US" sz="1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4470" y="1714500"/>
            <a:ext cx="54749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GIST summarizes the gradient information (scales and orientations) for different parts of an image, which provides a rough description (the gist) of the scene.</a:t>
            </a:r>
            <a:endParaRPr lang="zh-CN" altLang="en-US" dirty="0" smtClean="0"/>
          </a:p>
          <a:p>
            <a:endParaRPr lang="zh-CN" altLang="en-US" dirty="0" smtClean="0"/>
          </a:p>
          <a:p>
            <a:pPr>
              <a:buClr>
                <a:schemeClr val="tx2"/>
              </a:buClr>
              <a:buSzPct val="70000"/>
              <a:defRPr/>
            </a:pP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Gill Sans MT" charset="0"/>
                <a:ea typeface="Gill Sans MT" charset="0"/>
                <a:cs typeface="Gill Sans MT" charset="0"/>
              </a:rPr>
              <a:t>Consider</a:t>
            </a:r>
            <a:r>
              <a:rPr lang="zh-CN" alt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3 color channels</a:t>
            </a:r>
            <a:r>
              <a:rPr lang="zh-CN" altLang="en-US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dirty="0">
                <a:latin typeface="Gill Sans MT" charset="0"/>
                <a:ea typeface="Gill Sans MT" charset="0"/>
                <a:cs typeface="Gill Sans MT" charset="0"/>
              </a:rPr>
              <a:t>(Red,</a:t>
            </a:r>
            <a:r>
              <a:rPr lang="zh-CN" altLang="en-US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dirty="0">
                <a:latin typeface="Gill Sans MT" charset="0"/>
                <a:ea typeface="Gill Sans MT" charset="0"/>
                <a:cs typeface="Gill Sans MT" charset="0"/>
              </a:rPr>
              <a:t>Green,</a:t>
            </a:r>
            <a:r>
              <a:rPr lang="zh-CN" altLang="en-US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dirty="0">
                <a:latin typeface="Gill Sans MT" charset="0"/>
                <a:ea typeface="Gill Sans MT" charset="0"/>
                <a:cs typeface="Gill Sans MT" charset="0"/>
              </a:rPr>
              <a:t>Blue)</a:t>
            </a:r>
            <a:endParaRPr lang="zh-CN" altLang="en-US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altLang="zh-CN" dirty="0" smtClean="0">
                <a:latin typeface="Gill Sans MT" charset="0"/>
                <a:ea typeface="Gill Sans MT" charset="0"/>
                <a:cs typeface="Gill Sans MT" charset="0"/>
              </a:rPr>
              <a:t>Step</a:t>
            </a:r>
            <a:r>
              <a:rPr lang="zh-CN" alt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dirty="0" smtClean="0">
                <a:latin typeface="Gill Sans MT" charset="0"/>
                <a:ea typeface="Gill Sans MT" charset="0"/>
                <a:cs typeface="Gill Sans MT" charset="0"/>
              </a:rPr>
              <a:t>2:</a:t>
            </a:r>
            <a:r>
              <a:rPr lang="zh-CN" alt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Divide 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each feature map into 16 regions (by a 4x4 grid), and then average the feature values within each 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region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  <a:p>
            <a:pPr>
              <a:buClr>
                <a:schemeClr val="tx2"/>
              </a:buClr>
              <a:buSzPct val="70000"/>
              <a:defRPr/>
            </a:pPr>
            <a:r>
              <a:rPr lang="en-US" altLang="zh-CN" dirty="0" smtClean="0">
                <a:latin typeface="Gill Sans MT" charset="0"/>
                <a:ea typeface="Gill Sans MT" charset="0"/>
                <a:cs typeface="Gill Sans MT" charset="0"/>
              </a:rPr>
              <a:t>Step</a:t>
            </a:r>
            <a:r>
              <a:rPr lang="zh-CN" alt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dirty="0" smtClean="0">
                <a:latin typeface="Gill Sans MT" charset="0"/>
                <a:ea typeface="Gill Sans MT" charset="0"/>
                <a:cs typeface="Gill Sans MT" charset="0"/>
              </a:rPr>
              <a:t>3:</a:t>
            </a:r>
            <a:r>
              <a:rPr lang="zh-CN" alt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/>
              <a:t>Convolve the image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8 orientations for the two finer scales and 4 orientations for the coarser scal</a:t>
            </a:r>
            <a:r>
              <a:rPr lang="en-US" altLang="zh-CN" dirty="0" smtClean="0">
                <a:latin typeface="Gill Sans MT" charset="0"/>
                <a:ea typeface="Gill Sans MT" charset="0"/>
                <a:cs typeface="Gill Sans MT" charset="0"/>
              </a:rPr>
              <a:t>e,</a:t>
            </a:r>
            <a:r>
              <a:rPr lang="zh-CN" altLang="en-US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smtClean="0"/>
              <a:t>producing </a:t>
            </a:r>
            <a:r>
              <a:rPr lang="en-US" altLang="zh-CN" dirty="0" smtClean="0"/>
              <a:t>20</a:t>
            </a:r>
            <a:r>
              <a:rPr lang="en-US" dirty="0" smtClean="0"/>
              <a:t> feature maps of the same size of the input image.</a:t>
            </a:r>
          </a:p>
          <a:p>
            <a:pPr>
              <a:buClr>
                <a:schemeClr val="tx2"/>
              </a:buClr>
              <a:buSzPct val="70000"/>
              <a:defRPr/>
            </a:pPr>
            <a:endParaRPr lang="zh-CN" altLang="en-US" dirty="0">
              <a:latin typeface="Gill Sans MT" charset="0"/>
              <a:ea typeface="Gill Sans MT" charset="0"/>
              <a:cs typeface="Gill Sans MT" charset="0"/>
            </a:endParaRPr>
          </a:p>
          <a:p>
            <a:pPr>
              <a:buClr>
                <a:schemeClr val="tx2"/>
              </a:buClr>
              <a:buSzPct val="70000"/>
              <a:defRPr/>
            </a:pPr>
            <a:r>
              <a:rPr lang="en-US" altLang="zh-CN" dirty="0" smtClean="0"/>
              <a:t>Thus,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/>
              <a:t>total,</a:t>
            </a:r>
            <a:r>
              <a:rPr lang="zh-CN" altLang="en-US" dirty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dirty="0" smtClean="0"/>
              <a:t>3 </a:t>
            </a:r>
            <a:r>
              <a:rPr lang="en-US" dirty="0"/>
              <a:t>x 16 x (8 + 8 + 4) =  3 x 320 = 960</a:t>
            </a:r>
            <a:r>
              <a:rPr lang="zh-CN" altLang="en-US" dirty="0"/>
              <a:t> </a:t>
            </a:r>
            <a:r>
              <a:rPr lang="en-US" altLang="zh-CN" dirty="0" smtClean="0"/>
              <a:t>GIST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image.</a:t>
            </a:r>
            <a:r>
              <a:rPr lang="en-US" dirty="0" smtClean="0"/>
              <a:t>                               </a:t>
            </a:r>
            <a:endParaRPr lang="en-US" dirty="0"/>
          </a:p>
          <a:p>
            <a:endParaRPr lang="zh-CN" altLang="en-US" dirty="0" smtClean="0"/>
          </a:p>
          <a:p>
            <a:endParaRPr lang="en-US" dirty="0" smtClean="0"/>
          </a:p>
          <a:p>
            <a:endParaRPr lang="zh-CN" altLang="en-US" dirty="0" smtClean="0"/>
          </a:p>
          <a:p>
            <a:endParaRPr 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509510" y="2503170"/>
            <a:ext cx="3938886" cy="34023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42" descr="0681_gist_photoshopp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2034540"/>
            <a:ext cx="4069080" cy="318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7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GIST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239112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8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</a:t>
            </a:r>
            <a:r>
              <a:rPr lang="en-US" altLang="zh-CN" dirty="0" err="1" smtClean="0"/>
              <a:t>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105848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0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XGBoost</a:t>
            </a:r>
            <a:r>
              <a:rPr lang="en-US" dirty="0"/>
              <a:t> is an optimized distributed gradient boosting library designed to be highly efficient, flexible and portable. It implements machine learning algorithms under the Gradient Boosting framework.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(XGBOOST)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Split the </a:t>
            </a:r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(33%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 smtClean="0"/>
              <a:t>67%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en-US" altLang="zh-CN" dirty="0" smtClean="0"/>
              <a:t>)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Run the CV on the training set</a:t>
            </a:r>
          </a:p>
          <a:p>
            <a:pPr marL="457200" indent="-457200">
              <a:buAutoNum type="arabicPeriod"/>
            </a:pPr>
            <a:r>
              <a:rPr lang="en-US" dirty="0"/>
              <a:t>Select the parameters with lowest CV error rate</a:t>
            </a:r>
          </a:p>
          <a:p>
            <a:pPr marL="457200" indent="-457200">
              <a:buAutoNum type="arabicPeriod"/>
            </a:pPr>
            <a:r>
              <a:rPr lang="en-US" dirty="0"/>
              <a:t>Use the selected parameters to train the entire training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91152345"/>
              </p:ext>
            </p:extLst>
          </p:nvPr>
        </p:nvGraphicFramePr>
        <p:xfrm>
          <a:off x="7161443" y="624664"/>
          <a:ext cx="5188197" cy="4101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93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XGBOOST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GBM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80211"/>
            <a:ext cx="10178322" cy="359359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dirty="0" smtClean="0"/>
              <a:t>Regularization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Compared to standard GBM implementation, </a:t>
            </a:r>
            <a:r>
              <a:rPr lang="en-US" dirty="0" err="1"/>
              <a:t>XGBoost</a:t>
            </a:r>
            <a:r>
              <a:rPr lang="en-US" dirty="0"/>
              <a:t> has regularization, which helps to reduce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dirty="0" smtClean="0"/>
              <a:t>Parallel </a:t>
            </a:r>
            <a:r>
              <a:rPr lang="en-US" dirty="0"/>
              <a:t>Processing:</a:t>
            </a:r>
          </a:p>
          <a:p>
            <a:pPr marL="0" indent="0">
              <a:buNone/>
            </a:pPr>
            <a:r>
              <a:rPr lang="en-US" dirty="0" err="1"/>
              <a:t>XGBoost</a:t>
            </a:r>
            <a:r>
              <a:rPr lang="en-US" dirty="0"/>
              <a:t> implements parallel processing and is blazingly faster as compared to GBM.</a:t>
            </a:r>
          </a:p>
          <a:p>
            <a:pPr marL="0" lv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dirty="0" smtClean="0"/>
              <a:t>Tree </a:t>
            </a:r>
            <a:r>
              <a:rPr lang="en-US" dirty="0"/>
              <a:t>Pruning:</a:t>
            </a:r>
          </a:p>
          <a:p>
            <a:pPr marL="0" indent="0">
              <a:buNone/>
            </a:pPr>
            <a:r>
              <a:rPr lang="en-US" dirty="0"/>
              <a:t>A GBM would stop splitting a node when it encounters a negative loss in the split. Thus it is more of a greedy algorithm. On the other hand, </a:t>
            </a:r>
            <a:r>
              <a:rPr lang="en-US" dirty="0" err="1"/>
              <a:t>XGBoost</a:t>
            </a:r>
            <a:r>
              <a:rPr lang="en-US" dirty="0"/>
              <a:t> make splits up to the </a:t>
            </a:r>
            <a:r>
              <a:rPr lang="en-US" dirty="0" smtClean="0"/>
              <a:t>max</a:t>
            </a:r>
            <a:r>
              <a:rPr lang="zh-CN" altLang="en-US" dirty="0" smtClean="0"/>
              <a:t> </a:t>
            </a:r>
            <a:r>
              <a:rPr lang="en-US" dirty="0" smtClean="0"/>
              <a:t>depth</a:t>
            </a:r>
            <a:r>
              <a:rPr lang="en-US" dirty="0"/>
              <a:t> specified and then start </a:t>
            </a:r>
            <a:r>
              <a:rPr lang="en-US" dirty="0" smtClean="0"/>
              <a:t>pruning</a:t>
            </a:r>
            <a:r>
              <a:rPr lang="zh-CN" alt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tree backwards and remove splits beyond which there is no positive gain.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1144</TotalTime>
  <Words>353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Impact</vt:lpstr>
      <vt:lpstr>Arial</vt:lpstr>
      <vt:lpstr>Badge</vt:lpstr>
      <vt:lpstr>Dogs or  Fried Chicken or  Blueberry Muffins?</vt:lpstr>
      <vt:lpstr>introduction</vt:lpstr>
      <vt:lpstr>FEATURE EXTRACTION</vt:lpstr>
      <vt:lpstr>FEATURE EXTRACTION</vt:lpstr>
      <vt:lpstr>SIFT VS GIST</vt:lpstr>
      <vt:lpstr>CoMPARISON of accuracy</vt:lpstr>
      <vt:lpstr>XGBoost</vt:lpstr>
      <vt:lpstr>Training process (XGBOOST) </vt:lpstr>
      <vt:lpstr>XGBOOST VS GBM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Dogs or  Fried Chicken or  Blueberry Muffins?</dc:title>
  <dc:creator>Microsoft Office User</dc:creator>
  <cp:lastModifiedBy>Microsoft Office User</cp:lastModifiedBy>
  <cp:revision>18</cp:revision>
  <dcterms:created xsi:type="dcterms:W3CDTF">2017-10-31T03:36:01Z</dcterms:created>
  <dcterms:modified xsi:type="dcterms:W3CDTF">2017-11-01T19:14:27Z</dcterms:modified>
</cp:coreProperties>
</file>